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70" r:id="rId7"/>
    <p:sldId id="263" r:id="rId8"/>
    <p:sldId id="268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025-5528-4A47-B2A9-262D555C0427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E2FF-FDA8-499B-8A62-AF1E675E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5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025-5528-4A47-B2A9-262D555C0427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E2FF-FDA8-499B-8A62-AF1E675E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025-5528-4A47-B2A9-262D555C0427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E2FF-FDA8-499B-8A62-AF1E675E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2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025-5528-4A47-B2A9-262D555C0427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E2FF-FDA8-499B-8A62-AF1E675E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9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025-5528-4A47-B2A9-262D555C0427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E2FF-FDA8-499B-8A62-AF1E675E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3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025-5528-4A47-B2A9-262D555C0427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E2FF-FDA8-499B-8A62-AF1E675E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4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025-5528-4A47-B2A9-262D555C0427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E2FF-FDA8-499B-8A62-AF1E675E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6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025-5528-4A47-B2A9-262D555C0427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E2FF-FDA8-499B-8A62-AF1E675E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7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025-5528-4A47-B2A9-262D555C0427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E2FF-FDA8-499B-8A62-AF1E675E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6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025-5528-4A47-B2A9-262D555C0427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E2FF-FDA8-499B-8A62-AF1E675E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4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025-5528-4A47-B2A9-262D555C0427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E2FF-FDA8-499B-8A62-AF1E675E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8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72025-5528-4A47-B2A9-262D555C0427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3E2FF-FDA8-499B-8A62-AF1E675E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4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 216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董</a:t>
            </a:r>
            <a:r>
              <a:rPr lang="zh-CN" altLang="en-US" dirty="0" smtClean="0"/>
              <a:t>靖</a:t>
            </a:r>
            <a:endParaRPr lang="en-US" altLang="zh-CN" dirty="0" smtClean="0"/>
          </a:p>
          <a:p>
            <a:r>
              <a:rPr lang="en-US" altLang="zh-CN" dirty="0" smtClean="0"/>
              <a:t>2018/3/7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34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51" y="901873"/>
            <a:ext cx="9229380" cy="41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68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140323"/>
            <a:ext cx="8484687" cy="39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6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1019175"/>
            <a:ext cx="10429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the following system is time-invariant or not and find the impulse response of the time-invariant system.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impulse response is the response when unit impulse is input.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12" y="2926084"/>
            <a:ext cx="5486388" cy="224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9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00" y="1181099"/>
            <a:ext cx="10645709" cy="27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2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3501" y="670142"/>
            <a:ext cx="10336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Signal: “physical” quantity that varies with independent variable or variables</a:t>
            </a:r>
          </a:p>
          <a:p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System: physical “device” that performs an operation on a signal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1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62075" y="885825"/>
            <a:ext cx="10106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can be classified by the dimension of the domain and dimension of the range.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signal( analog signal/CT): defined for all times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signal (DT): defined only at certain specific values of time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89" y="3403699"/>
            <a:ext cx="5250136" cy="29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4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975" y="1038225"/>
            <a:ext cx="101060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 marL="571500" indent="-571500">
              <a:buAutoNum type="romanUcPeriod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Period: x(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)=x(t)</a:t>
            </a:r>
          </a:p>
          <a:p>
            <a:pPr marL="571500" indent="-571500">
              <a:buAutoNum type="romanUcPeriod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Symmetry: even x(-t)=x(t) ; odd x(-t)=-x(t)</a:t>
            </a:r>
          </a:p>
          <a:p>
            <a:pPr marL="571500" indent="-571500">
              <a:buAutoNum type="romanUcPeriod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value</a:t>
            </a:r>
          </a:p>
          <a:p>
            <a:pPr marL="571500" indent="-571500">
              <a:buAutoNum type="romanUcPeriod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  <a:p>
            <a:pPr marL="571500" indent="-571500">
              <a:buAutoNum type="romanUcPeriod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</a:t>
            </a:r>
          </a:p>
          <a:p>
            <a:pPr marL="571500" indent="-571500">
              <a:buAutoNum type="romanU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signal: E is finite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signal: E is infinite and P is finite and nonzero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453" y="2303150"/>
            <a:ext cx="1916393" cy="5752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65" y="2846036"/>
            <a:ext cx="1543020" cy="5105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453" y="3335994"/>
            <a:ext cx="2114510" cy="5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1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1830" y="1113250"/>
            <a:ext cx="5981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step signal: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u(t)=0, when t&lt;0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u(t)=1, when t&gt;=0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(angle) function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(t)=1, when -1/2&lt;t&lt;1/2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(t)=0, otherwise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4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000" y="800100"/>
            <a:ext cx="5981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impulse function δ(t)</a:t>
            </a: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impulse function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690" y="4017522"/>
            <a:ext cx="4587152" cy="8800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50" y="5176868"/>
            <a:ext cx="4541433" cy="7086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179" y="341708"/>
            <a:ext cx="5598698" cy="12825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944" y="2772314"/>
            <a:ext cx="4560483" cy="18173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690" y="2606582"/>
            <a:ext cx="4564293" cy="107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4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5875" y="742950"/>
            <a:ext cx="84486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CT system transforms input signal or excitation into the output signal or response.</a:t>
            </a: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Input-output relationship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90649" y="1257300"/>
            <a:ext cx="96107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system functional H=Y/X for the following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system, where A, B, C represent the system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boxed subsystem.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Answer: H=(A+B)/(1+BC)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40" y="2985300"/>
            <a:ext cx="6091129" cy="191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0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25" y="942975"/>
            <a:ext cx="10001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properties:</a:t>
            </a:r>
          </a:p>
          <a:p>
            <a:pPr marL="571500" indent="-571500">
              <a:buAutoNum type="romanUcPeriod"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Linearity</a:t>
            </a:r>
          </a:p>
          <a:p>
            <a:pPr marL="571500" indent="-571500">
              <a:buAutoNum type="romanUcPeriod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</a:p>
          <a:p>
            <a:pPr marL="571500" indent="-571500">
              <a:buAutoNum type="romanUcPeriod"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Invertibility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properities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>
              <a:buAutoNum type="romanUcPeriod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Causality</a:t>
            </a:r>
          </a:p>
          <a:p>
            <a:pPr marL="571500" indent="-571500">
              <a:buAutoNum type="romanUcPeriod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571500" indent="-571500">
              <a:buAutoNum type="romanUcPeriod"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Time-invariance</a:t>
            </a:r>
          </a:p>
        </p:txBody>
      </p:sp>
    </p:spTree>
    <p:extLst>
      <p:ext uri="{BB962C8B-B14F-4D97-AF65-F5344CB8AC3E}">
        <p14:creationId xmlns:p14="http://schemas.microsoft.com/office/powerpoint/2010/main" val="416007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227</Words>
  <Application>Microsoft Office PowerPoint</Application>
  <PresentationFormat>宽屏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VE 216 RC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 216 RC</dc:title>
  <dc:creator>董靖</dc:creator>
  <cp:lastModifiedBy>董靖</cp:lastModifiedBy>
  <cp:revision>20</cp:revision>
  <dcterms:created xsi:type="dcterms:W3CDTF">2018-03-05T05:27:38Z</dcterms:created>
  <dcterms:modified xsi:type="dcterms:W3CDTF">2018-03-07T12:07:21Z</dcterms:modified>
</cp:coreProperties>
</file>