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9" r:id="rId4"/>
    <p:sldMasterId id="2147483690" r:id="rId5"/>
    <p:sldMasterId id="214748369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Lst>
  <p:sldSz cy="5143500" cx="9144000"/>
  <p:notesSz cx="6858000" cy="9144000"/>
  <p:embeddedFontLst>
    <p:embeddedFont>
      <p:font typeface="Roboto"/>
      <p:regular r:id="rId45"/>
      <p:bold r:id="rId46"/>
      <p:italic r:id="rId47"/>
      <p:boldItalic r:id="rId48"/>
    </p:embeddedFont>
    <p:embeddedFont>
      <p:font typeface="Roboto Light"/>
      <p:regular r:id="rId49"/>
      <p:bold r:id="rId50"/>
      <p:italic r:id="rId51"/>
      <p:boldItalic r:id="rId52"/>
    </p:embeddedFont>
    <p:embeddedFont>
      <p:font typeface="Merriweather Black"/>
      <p:bold r:id="rId53"/>
      <p:boldItalic r:id="rId54"/>
    </p:embeddedFont>
    <p:embeddedFont>
      <p:font typeface="Merriweather"/>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font" Target="fonts/Roboto-bold.fntdata"/><Relationship Id="rId45" Type="http://schemas.openxmlformats.org/officeDocument/2006/relationships/font" Target="fonts/Roboto-regular.fntdata"/><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font" Target="fonts/Roboto-boldItalic.fntdata"/><Relationship Id="rId47" Type="http://schemas.openxmlformats.org/officeDocument/2006/relationships/font" Target="fonts/Roboto-italic.fntdata"/><Relationship Id="rId49" Type="http://schemas.openxmlformats.org/officeDocument/2006/relationships/font" Target="fonts/RobotoLight-regular.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RobotoLight-italic.fntdata"/><Relationship Id="rId50" Type="http://schemas.openxmlformats.org/officeDocument/2006/relationships/font" Target="fonts/RobotoLight-bold.fntdata"/><Relationship Id="rId53" Type="http://schemas.openxmlformats.org/officeDocument/2006/relationships/font" Target="fonts/MerriweatherBlack-bold.fntdata"/><Relationship Id="rId52" Type="http://schemas.openxmlformats.org/officeDocument/2006/relationships/font" Target="fonts/RobotoLight-boldItalic.fntdata"/><Relationship Id="rId11" Type="http://schemas.openxmlformats.org/officeDocument/2006/relationships/slide" Target="slides/slide4.xml"/><Relationship Id="rId55" Type="http://schemas.openxmlformats.org/officeDocument/2006/relationships/font" Target="fonts/Merriweather-regular.fntdata"/><Relationship Id="rId10" Type="http://schemas.openxmlformats.org/officeDocument/2006/relationships/slide" Target="slides/slide3.xml"/><Relationship Id="rId54" Type="http://schemas.openxmlformats.org/officeDocument/2006/relationships/font" Target="fonts/MerriweatherBlack-boldItalic.fntdata"/><Relationship Id="rId13" Type="http://schemas.openxmlformats.org/officeDocument/2006/relationships/slide" Target="slides/slide6.xml"/><Relationship Id="rId57" Type="http://schemas.openxmlformats.org/officeDocument/2006/relationships/font" Target="fonts/Merriweather-italic.fntdata"/><Relationship Id="rId12" Type="http://schemas.openxmlformats.org/officeDocument/2006/relationships/slide" Target="slides/slide5.xml"/><Relationship Id="rId56" Type="http://schemas.openxmlformats.org/officeDocument/2006/relationships/font" Target="fonts/Merriweather-bold.fntdata"/><Relationship Id="rId15" Type="http://schemas.openxmlformats.org/officeDocument/2006/relationships/slide" Target="slides/slide8.xml"/><Relationship Id="rId14" Type="http://schemas.openxmlformats.org/officeDocument/2006/relationships/slide" Target="slides/slide7.xml"/><Relationship Id="rId58" Type="http://schemas.openxmlformats.org/officeDocument/2006/relationships/font" Target="fonts/Merriweather-boldItalic.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8a83bba722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8a83bba722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1a9dc5932a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1a9dc5932a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20c79b8c65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20c79b8c65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1f120ba3c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1f120ba3c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1a9dc5932a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1a9dc5932a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20c79b8c6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20c79b8c6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1a9dc5932a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1a9dc5932a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1a9dc5932a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1a9dc5932a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20c79b8c6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g120c79b8c6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1a9dc5932a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1a9dc5932a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20c79b8c6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20c79b8c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8a83bba722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8a83bba722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1a9dc5932a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1a9dc5932a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1a9dc5932a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1a9dc5932a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20c79b8c65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g120c79b8c65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1f120ba3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7" name="Google Shape;367;g11f120ba3c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1f120ba3c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4" name="Google Shape;374;g11f120ba3cb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1f120ba3c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0" name="Google Shape;380;g11f120ba3cb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20c79b8c6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20c79b8c6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1f120ba3c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2" name="Google Shape;392;g11f120ba3cb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1f120ba3c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9" name="Google Shape;399;g11f120ba3cb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120c79b8c65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g120c79b8c65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1a9dc5932a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1a9dc5932a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11f120ba3c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11f120ba3c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11f120ba3cb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11f120ba3cb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120c79b8c65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120c79b8c65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120c79b8c6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120c79b8c6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120c79b8c65_0_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120c79b8c65_0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120c79b8c6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120c79b8c6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120c79b8c65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g120c79b8c65_0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120c79b8c65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g120c79b8c65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1a9dc5932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g11a9dc5932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1a9dc5932a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g11a9dc5932a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1a9dc5932a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1a9dc5932a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1a9dc5932a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g11a9dc5932a_0_1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1a9dc5932a_0_1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g11a9dc5932a_0_1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1a9dc5932a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1a9dc5932a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54" name="Shape 54"/>
        <p:cNvGrpSpPr/>
        <p:nvPr/>
      </p:nvGrpSpPr>
      <p:grpSpPr>
        <a:xfrm>
          <a:off x="0" y="0"/>
          <a:ext cx="0" cy="0"/>
          <a:chOff x="0" y="0"/>
          <a:chExt cx="0" cy="0"/>
        </a:xfrm>
      </p:grpSpPr>
      <p:sp>
        <p:nvSpPr>
          <p:cNvPr id="55" name="Google Shape;55;p14"/>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56" name="Google Shape;56;p14"/>
          <p:cNvSpPr txBox="1"/>
          <p:nvPr>
            <p:ph idx="1" type="subTitle"/>
          </p:nvPr>
        </p:nvSpPr>
        <p:spPr>
          <a:xfrm>
            <a:off x="729800" y="1660400"/>
            <a:ext cx="5405700" cy="73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Merriweather"/>
              <a:buNone/>
              <a:defRPr sz="2400">
                <a:solidFill>
                  <a:schemeClr val="dk1"/>
                </a:solidFill>
                <a:latin typeface="Merriweather"/>
                <a:ea typeface="Merriweather"/>
                <a:cs typeface="Merriweather"/>
                <a:sym typeface="Merriweather"/>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58" name="Google Shape;58;p14"/>
          <p:cNvSpPr txBox="1"/>
          <p:nvPr>
            <p:ph idx="2" type="subTitle"/>
          </p:nvPr>
        </p:nvSpPr>
        <p:spPr>
          <a:xfrm>
            <a:off x="193525" y="4489003"/>
            <a:ext cx="3951300" cy="52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400"/>
              <a:buFont typeface="Roboto Light"/>
              <a:buNone/>
              <a:defRPr sz="1400">
                <a:solidFill>
                  <a:schemeClr val="lt1"/>
                </a:solidFill>
                <a:latin typeface="Roboto Light"/>
                <a:ea typeface="Roboto Light"/>
                <a:cs typeface="Roboto Light"/>
                <a:sym typeface="Roboto Light"/>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59" name="Google Shape;59;p14"/>
          <p:cNvSpPr txBox="1"/>
          <p:nvPr/>
        </p:nvSpPr>
        <p:spPr>
          <a:xfrm>
            <a:off x="311700" y="377900"/>
            <a:ext cx="8520600" cy="12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chemeClr val="dk1"/>
                </a:solidFill>
                <a:latin typeface="Merriweather Black"/>
                <a:ea typeface="Merriweather Black"/>
                <a:cs typeface="Merriweather Black"/>
                <a:sym typeface="Merriweather Black"/>
              </a:rPr>
              <a:t>Blockchain at Michigan </a:t>
            </a:r>
            <a:endParaRPr sz="4800">
              <a:solidFill>
                <a:schemeClr val="dk1"/>
              </a:solidFill>
              <a:latin typeface="Merriweather Black"/>
              <a:ea typeface="Merriweather Black"/>
              <a:cs typeface="Merriweather Black"/>
              <a:sym typeface="Merriweather Black"/>
            </a:endParaRPr>
          </a:p>
        </p:txBody>
      </p:sp>
      <p:grpSp>
        <p:nvGrpSpPr>
          <p:cNvPr id="60" name="Google Shape;60;p14"/>
          <p:cNvGrpSpPr/>
          <p:nvPr/>
        </p:nvGrpSpPr>
        <p:grpSpPr>
          <a:xfrm>
            <a:off x="311700" y="243697"/>
            <a:ext cx="7773525" cy="2224053"/>
            <a:chOff x="311700" y="243697"/>
            <a:chExt cx="7773525" cy="2224053"/>
          </a:xfrm>
        </p:grpSpPr>
        <p:cxnSp>
          <p:nvCxnSpPr>
            <p:cNvPr id="61" name="Google Shape;61;p14"/>
            <p:cNvCxnSpPr/>
            <p:nvPr/>
          </p:nvCxnSpPr>
          <p:spPr>
            <a:xfrm flipH="1" rot="10800000">
              <a:off x="351825" y="1515850"/>
              <a:ext cx="7724400" cy="19800"/>
            </a:xfrm>
            <a:prstGeom prst="straightConnector1">
              <a:avLst/>
            </a:prstGeom>
            <a:noFill/>
            <a:ln cap="flat" cmpd="sng" w="38100">
              <a:solidFill>
                <a:schemeClr val="accent2"/>
              </a:solidFill>
              <a:prstDash val="solid"/>
              <a:round/>
              <a:headEnd len="med" w="med" type="none"/>
              <a:tailEnd len="med" w="med" type="none"/>
            </a:ln>
          </p:spPr>
        </p:cxnSp>
        <p:sp>
          <p:nvSpPr>
            <p:cNvPr id="62" name="Google Shape;62;p14"/>
            <p:cNvSpPr/>
            <p:nvPr/>
          </p:nvSpPr>
          <p:spPr>
            <a:xfrm>
              <a:off x="311700" y="2357950"/>
              <a:ext cx="109800" cy="109800"/>
            </a:xfrm>
            <a:prstGeom prst="ellipse">
              <a:avLst/>
            </a:prstGeom>
            <a:no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 name="Google Shape;63;p14"/>
            <p:cNvCxnSpPr/>
            <p:nvPr/>
          </p:nvCxnSpPr>
          <p:spPr>
            <a:xfrm>
              <a:off x="364500" y="1535650"/>
              <a:ext cx="4200" cy="822300"/>
            </a:xfrm>
            <a:prstGeom prst="straightConnector1">
              <a:avLst/>
            </a:prstGeom>
            <a:noFill/>
            <a:ln cap="flat" cmpd="sng" w="38100">
              <a:solidFill>
                <a:schemeClr val="accent2"/>
              </a:solidFill>
              <a:prstDash val="solid"/>
              <a:round/>
              <a:headEnd len="med" w="med" type="none"/>
              <a:tailEnd len="med" w="med" type="none"/>
            </a:ln>
          </p:spPr>
        </p:cxnSp>
        <p:sp>
          <p:nvSpPr>
            <p:cNvPr id="64" name="Google Shape;64;p14"/>
            <p:cNvSpPr/>
            <p:nvPr/>
          </p:nvSpPr>
          <p:spPr>
            <a:xfrm>
              <a:off x="6343650" y="631650"/>
              <a:ext cx="216600" cy="216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5" name="Google Shape;65;p14"/>
            <p:cNvCxnSpPr/>
            <p:nvPr/>
          </p:nvCxnSpPr>
          <p:spPr>
            <a:xfrm>
              <a:off x="6442903" y="261675"/>
              <a:ext cx="1624200" cy="0"/>
            </a:xfrm>
            <a:prstGeom prst="straightConnector1">
              <a:avLst/>
            </a:prstGeom>
            <a:noFill/>
            <a:ln cap="flat" cmpd="sng" w="38100">
              <a:solidFill>
                <a:schemeClr val="accent2"/>
              </a:solidFill>
              <a:prstDash val="solid"/>
              <a:round/>
              <a:headEnd len="med" w="med" type="none"/>
              <a:tailEnd len="med" w="med" type="none"/>
            </a:ln>
          </p:spPr>
        </p:cxnSp>
        <p:sp>
          <p:nvSpPr>
            <p:cNvPr id="66" name="Google Shape;66;p14"/>
            <p:cNvSpPr/>
            <p:nvPr/>
          </p:nvSpPr>
          <p:spPr>
            <a:xfrm>
              <a:off x="6397050" y="685050"/>
              <a:ext cx="109800" cy="109800"/>
            </a:xfrm>
            <a:prstGeom prst="ellipse">
              <a:avLst/>
            </a:prstGeom>
            <a:no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 name="Google Shape;67;p14"/>
            <p:cNvCxnSpPr/>
            <p:nvPr/>
          </p:nvCxnSpPr>
          <p:spPr>
            <a:xfrm rot="10800000">
              <a:off x="8085225" y="243697"/>
              <a:ext cx="0" cy="1281300"/>
            </a:xfrm>
            <a:prstGeom prst="straightConnector1">
              <a:avLst/>
            </a:prstGeom>
            <a:noFill/>
            <a:ln cap="flat" cmpd="sng" w="38100">
              <a:solidFill>
                <a:schemeClr val="accent2"/>
              </a:solidFill>
              <a:prstDash val="solid"/>
              <a:round/>
              <a:headEnd len="med" w="med" type="none"/>
              <a:tailEnd len="med" w="med" type="none"/>
            </a:ln>
          </p:spPr>
        </p:cxnSp>
        <p:cxnSp>
          <p:nvCxnSpPr>
            <p:cNvPr id="68" name="Google Shape;68;p14"/>
            <p:cNvCxnSpPr>
              <a:stCxn id="66" idx="0"/>
            </p:cNvCxnSpPr>
            <p:nvPr/>
          </p:nvCxnSpPr>
          <p:spPr>
            <a:xfrm flipH="1" rot="10800000">
              <a:off x="6451950" y="270750"/>
              <a:ext cx="9000" cy="414300"/>
            </a:xfrm>
            <a:prstGeom prst="straightConnector1">
              <a:avLst/>
            </a:prstGeom>
            <a:noFill/>
            <a:ln cap="flat" cmpd="sng" w="38100">
              <a:solidFill>
                <a:schemeClr val="accent2"/>
              </a:solidFill>
              <a:prstDash val="solid"/>
              <a:round/>
              <a:headEnd len="med" w="med" type="none"/>
              <a:tailEnd len="med" w="med" type="none"/>
            </a:ln>
          </p:spPr>
        </p:cxnSp>
      </p:grpSp>
      <p:pic>
        <p:nvPicPr>
          <p:cNvPr id="69" name="Google Shape;69;p14"/>
          <p:cNvPicPr preferRelativeResize="0"/>
          <p:nvPr/>
        </p:nvPicPr>
        <p:blipFill>
          <a:blip r:embed="rId2">
            <a:alphaModFix/>
          </a:blip>
          <a:stretch>
            <a:fillRect/>
          </a:stretch>
        </p:blipFill>
        <p:spPr>
          <a:xfrm>
            <a:off x="7861500" y="3861000"/>
            <a:ext cx="1282501" cy="1282501"/>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70" name="Shape 70"/>
        <p:cNvGrpSpPr/>
        <p:nvPr/>
      </p:nvGrpSpPr>
      <p:grpSpPr>
        <a:xfrm>
          <a:off x="0" y="0"/>
          <a:ext cx="0" cy="0"/>
          <a:chOff x="0" y="0"/>
          <a:chExt cx="0" cy="0"/>
        </a:xfrm>
      </p:grpSpPr>
      <p:sp>
        <p:nvSpPr>
          <p:cNvPr id="71" name="Google Shape;71;p15"/>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72" name="Google Shape;72;p15"/>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2"/>
          </a:solidFill>
          <a:ln>
            <a:noFill/>
          </a:ln>
        </p:spPr>
      </p:sp>
      <p:sp>
        <p:nvSpPr>
          <p:cNvPr id="73" name="Google Shape;73;p15"/>
          <p:cNvSpPr txBox="1"/>
          <p:nvPr>
            <p:ph type="title"/>
          </p:nvPr>
        </p:nvSpPr>
        <p:spPr>
          <a:xfrm>
            <a:off x="311825" y="539725"/>
            <a:ext cx="8520600" cy="12825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74" name="Google Shape;74;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5" name="Shape 75"/>
        <p:cNvGrpSpPr/>
        <p:nvPr/>
      </p:nvGrpSpPr>
      <p:grpSpPr>
        <a:xfrm>
          <a:off x="0" y="0"/>
          <a:ext cx="0" cy="0"/>
          <a:chOff x="0" y="0"/>
          <a:chExt cx="0" cy="0"/>
        </a:xfrm>
      </p:grpSpPr>
      <p:sp>
        <p:nvSpPr>
          <p:cNvPr id="76" name="Google Shape;76;p16"/>
          <p:cNvSpPr/>
          <p:nvPr/>
        </p:nvSpPr>
        <p:spPr>
          <a:xfrm>
            <a:off x="0" y="0"/>
            <a:ext cx="4314000" cy="5143500"/>
          </a:xfrm>
          <a:prstGeom prst="rect">
            <a:avLst/>
          </a:prstGeom>
          <a:solidFill>
            <a:srgbClr val="0027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6"/>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78" name="Google Shape;78;p16"/>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rgbClr val="00274C"/>
          </a:solidFill>
          <a:ln>
            <a:noFill/>
          </a:ln>
        </p:spPr>
      </p:sp>
      <p:sp>
        <p:nvSpPr>
          <p:cNvPr id="79" name="Google Shape;79;p16"/>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80" name="Google Shape;80;p16"/>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81" name="Google Shape;81;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2" name="Shape 82"/>
        <p:cNvGrpSpPr/>
        <p:nvPr/>
      </p:nvGrpSpPr>
      <p:grpSpPr>
        <a:xfrm>
          <a:off x="0" y="0"/>
          <a:ext cx="0" cy="0"/>
          <a:chOff x="0" y="0"/>
          <a:chExt cx="0" cy="0"/>
        </a:xfrm>
      </p:grpSpPr>
      <p:sp>
        <p:nvSpPr>
          <p:cNvPr id="83" name="Google Shape;83;p17"/>
          <p:cNvSpPr/>
          <p:nvPr/>
        </p:nvSpPr>
        <p:spPr>
          <a:xfrm>
            <a:off x="0" y="0"/>
            <a:ext cx="9144000" cy="1277100"/>
          </a:xfrm>
          <a:prstGeom prst="rect">
            <a:avLst/>
          </a:prstGeom>
          <a:solidFill>
            <a:srgbClr val="0027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274C"/>
              </a:solidFill>
              <a:highlight>
                <a:srgbClr val="00274C"/>
              </a:highlight>
            </a:endParaRPr>
          </a:p>
        </p:txBody>
      </p:sp>
      <p:sp>
        <p:nvSpPr>
          <p:cNvPr id="84" name="Google Shape;84;p1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85" name="Google Shape;85;p17"/>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86" name="Google Shape;86;p17"/>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87" name="Google Shape;87;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8" name="Shape 88"/>
        <p:cNvGrpSpPr/>
        <p:nvPr/>
      </p:nvGrpSpPr>
      <p:grpSpPr>
        <a:xfrm>
          <a:off x="0" y="0"/>
          <a:ext cx="0" cy="0"/>
          <a:chOff x="0" y="0"/>
          <a:chExt cx="0" cy="0"/>
        </a:xfrm>
      </p:grpSpPr>
      <p:sp>
        <p:nvSpPr>
          <p:cNvPr id="89" name="Google Shape;89;p18"/>
          <p:cNvSpPr/>
          <p:nvPr/>
        </p:nvSpPr>
        <p:spPr>
          <a:xfrm>
            <a:off x="0" y="0"/>
            <a:ext cx="9144000" cy="1277100"/>
          </a:xfrm>
          <a:prstGeom prst="rect">
            <a:avLst/>
          </a:prstGeom>
          <a:solidFill>
            <a:srgbClr val="0027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91" name="Google Shape;91;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2" name="Shape 92"/>
        <p:cNvGrpSpPr/>
        <p:nvPr/>
      </p:nvGrpSpPr>
      <p:grpSpPr>
        <a:xfrm>
          <a:off x="0" y="0"/>
          <a:ext cx="0" cy="0"/>
          <a:chOff x="0" y="0"/>
          <a:chExt cx="0" cy="0"/>
        </a:xfrm>
      </p:grpSpPr>
      <p:sp>
        <p:nvSpPr>
          <p:cNvPr id="93" name="Google Shape;93;p19"/>
          <p:cNvSpPr/>
          <p:nvPr/>
        </p:nvSpPr>
        <p:spPr>
          <a:xfrm>
            <a:off x="0" y="0"/>
            <a:ext cx="3764400" cy="5143500"/>
          </a:xfrm>
          <a:prstGeom prst="rect">
            <a:avLst/>
          </a:prstGeom>
          <a:solidFill>
            <a:srgbClr val="0027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9"/>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95" name="Google Shape;95;p19"/>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1600"/>
              </a:spcBef>
              <a:spcAft>
                <a:spcPts val="0"/>
              </a:spcAft>
              <a:buClr>
                <a:schemeClr val="accent2"/>
              </a:buClr>
              <a:buSzPts val="1100"/>
              <a:buChar char="○"/>
              <a:defRPr>
                <a:solidFill>
                  <a:schemeClr val="accent2"/>
                </a:solidFill>
              </a:defRPr>
            </a:lvl2pPr>
            <a:lvl3pPr indent="-298450" lvl="2" marL="1371600" rtl="0">
              <a:spcBef>
                <a:spcPts val="1600"/>
              </a:spcBef>
              <a:spcAft>
                <a:spcPts val="0"/>
              </a:spcAft>
              <a:buClr>
                <a:schemeClr val="accent2"/>
              </a:buClr>
              <a:buSzPts val="1100"/>
              <a:buChar char="■"/>
              <a:defRPr>
                <a:solidFill>
                  <a:schemeClr val="accent2"/>
                </a:solidFill>
              </a:defRPr>
            </a:lvl3pPr>
            <a:lvl4pPr indent="-298450" lvl="3" marL="1828800" rtl="0">
              <a:spcBef>
                <a:spcPts val="1600"/>
              </a:spcBef>
              <a:spcAft>
                <a:spcPts val="0"/>
              </a:spcAft>
              <a:buClr>
                <a:schemeClr val="accent2"/>
              </a:buClr>
              <a:buSzPts val="1100"/>
              <a:buChar char="●"/>
              <a:defRPr>
                <a:solidFill>
                  <a:schemeClr val="accent2"/>
                </a:solidFill>
              </a:defRPr>
            </a:lvl4pPr>
            <a:lvl5pPr indent="-298450" lvl="4" marL="2286000" rtl="0">
              <a:spcBef>
                <a:spcPts val="1600"/>
              </a:spcBef>
              <a:spcAft>
                <a:spcPts val="0"/>
              </a:spcAft>
              <a:buClr>
                <a:schemeClr val="accent2"/>
              </a:buClr>
              <a:buSzPts val="1100"/>
              <a:buChar char="○"/>
              <a:defRPr>
                <a:solidFill>
                  <a:schemeClr val="accent2"/>
                </a:solidFill>
              </a:defRPr>
            </a:lvl5pPr>
            <a:lvl6pPr indent="-298450" lvl="5" marL="2743200" rtl="0">
              <a:spcBef>
                <a:spcPts val="1600"/>
              </a:spcBef>
              <a:spcAft>
                <a:spcPts val="0"/>
              </a:spcAft>
              <a:buClr>
                <a:schemeClr val="accent2"/>
              </a:buClr>
              <a:buSzPts val="1100"/>
              <a:buChar char="■"/>
              <a:defRPr>
                <a:solidFill>
                  <a:schemeClr val="accent2"/>
                </a:solidFill>
              </a:defRPr>
            </a:lvl6pPr>
            <a:lvl7pPr indent="-298450" lvl="6" marL="3200400" rtl="0">
              <a:spcBef>
                <a:spcPts val="1600"/>
              </a:spcBef>
              <a:spcAft>
                <a:spcPts val="0"/>
              </a:spcAft>
              <a:buClr>
                <a:schemeClr val="accent2"/>
              </a:buClr>
              <a:buSzPts val="1100"/>
              <a:buChar char="●"/>
              <a:defRPr>
                <a:solidFill>
                  <a:schemeClr val="accent2"/>
                </a:solidFill>
              </a:defRPr>
            </a:lvl7pPr>
            <a:lvl8pPr indent="-298450" lvl="7" marL="3657600" rtl="0">
              <a:spcBef>
                <a:spcPts val="1600"/>
              </a:spcBef>
              <a:spcAft>
                <a:spcPts val="0"/>
              </a:spcAft>
              <a:buClr>
                <a:schemeClr val="accent2"/>
              </a:buClr>
              <a:buSzPts val="1100"/>
              <a:buChar char="○"/>
              <a:defRPr>
                <a:solidFill>
                  <a:schemeClr val="accent2"/>
                </a:solidFill>
              </a:defRPr>
            </a:lvl8pPr>
            <a:lvl9pPr indent="-298450" lvl="8" marL="4114800" rtl="0">
              <a:spcBef>
                <a:spcPts val="1600"/>
              </a:spcBef>
              <a:spcAft>
                <a:spcPts val="1600"/>
              </a:spcAft>
              <a:buClr>
                <a:schemeClr val="accent2"/>
              </a:buClr>
              <a:buSzPts val="1100"/>
              <a:buChar char="■"/>
              <a:defRPr>
                <a:solidFill>
                  <a:schemeClr val="accent2"/>
                </a:solidFill>
              </a:defRPr>
            </a:lvl9pPr>
          </a:lstStyle>
          <a:p/>
        </p:txBody>
      </p:sp>
      <p:sp>
        <p:nvSpPr>
          <p:cNvPr id="96" name="Google Shape;9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97" name="Google Shape;97;p19"/>
          <p:cNvPicPr preferRelativeResize="0"/>
          <p:nvPr/>
        </p:nvPicPr>
        <p:blipFill>
          <a:blip r:embed="rId2">
            <a:alphaModFix/>
          </a:blip>
          <a:stretch>
            <a:fillRect/>
          </a:stretch>
        </p:blipFill>
        <p:spPr>
          <a:xfrm>
            <a:off x="0" y="4683300"/>
            <a:ext cx="460199" cy="460199"/>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98" name="Shape 98"/>
        <p:cNvGrpSpPr/>
        <p:nvPr/>
      </p:nvGrpSpPr>
      <p:grpSpPr>
        <a:xfrm>
          <a:off x="0" y="0"/>
          <a:ext cx="0" cy="0"/>
          <a:chOff x="0" y="0"/>
          <a:chExt cx="0" cy="0"/>
        </a:xfrm>
      </p:grpSpPr>
      <p:sp>
        <p:nvSpPr>
          <p:cNvPr id="99" name="Google Shape;99;p20"/>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rtl="0">
              <a:spcBef>
                <a:spcPts val="0"/>
              </a:spcBef>
              <a:spcAft>
                <a:spcPts val="0"/>
              </a:spcAft>
              <a:buSzPts val="7200"/>
              <a:buNone/>
              <a:defRPr sz="72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00" name="Google Shape;100;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1" name="Shape 101"/>
        <p:cNvGrpSpPr/>
        <p:nvPr/>
      </p:nvGrpSpPr>
      <p:grpSpPr>
        <a:xfrm>
          <a:off x="0" y="0"/>
          <a:ext cx="0" cy="0"/>
          <a:chOff x="0" y="0"/>
          <a:chExt cx="0" cy="0"/>
        </a:xfrm>
      </p:grpSpPr>
      <p:sp>
        <p:nvSpPr>
          <p:cNvPr id="102" name="Google Shape;102;p21"/>
          <p:cNvSpPr/>
          <p:nvPr/>
        </p:nvSpPr>
        <p:spPr>
          <a:xfrm>
            <a:off x="0" y="0"/>
            <a:ext cx="4572000" cy="5143500"/>
          </a:xfrm>
          <a:prstGeom prst="rect">
            <a:avLst/>
          </a:prstGeom>
          <a:solidFill>
            <a:srgbClr val="0027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1"/>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04" name="Google Shape;104;p21"/>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1600"/>
              <a:buNone/>
              <a:defRPr sz="1600">
                <a:solidFill>
                  <a:schemeClr val="accent2"/>
                </a:solidFill>
              </a:defRPr>
            </a:lvl1pPr>
            <a:lvl2pPr lvl="1" rtl="0">
              <a:lnSpc>
                <a:spcPct val="100000"/>
              </a:lnSpc>
              <a:spcBef>
                <a:spcPts val="0"/>
              </a:spcBef>
              <a:spcAft>
                <a:spcPts val="0"/>
              </a:spcAft>
              <a:buClr>
                <a:schemeClr val="accent2"/>
              </a:buClr>
              <a:buSzPts val="1600"/>
              <a:buNone/>
              <a:defRPr sz="1600">
                <a:solidFill>
                  <a:schemeClr val="accent2"/>
                </a:solidFill>
              </a:defRPr>
            </a:lvl2pPr>
            <a:lvl3pPr lvl="2" rtl="0">
              <a:lnSpc>
                <a:spcPct val="100000"/>
              </a:lnSpc>
              <a:spcBef>
                <a:spcPts val="0"/>
              </a:spcBef>
              <a:spcAft>
                <a:spcPts val="0"/>
              </a:spcAft>
              <a:buClr>
                <a:schemeClr val="accent2"/>
              </a:buClr>
              <a:buSzPts val="1600"/>
              <a:buNone/>
              <a:defRPr sz="1600">
                <a:solidFill>
                  <a:schemeClr val="accent2"/>
                </a:solidFill>
              </a:defRPr>
            </a:lvl3pPr>
            <a:lvl4pPr lvl="3" rtl="0">
              <a:lnSpc>
                <a:spcPct val="100000"/>
              </a:lnSpc>
              <a:spcBef>
                <a:spcPts val="0"/>
              </a:spcBef>
              <a:spcAft>
                <a:spcPts val="0"/>
              </a:spcAft>
              <a:buClr>
                <a:schemeClr val="accent2"/>
              </a:buClr>
              <a:buSzPts val="1600"/>
              <a:buNone/>
              <a:defRPr sz="1600">
                <a:solidFill>
                  <a:schemeClr val="accent2"/>
                </a:solidFill>
              </a:defRPr>
            </a:lvl4pPr>
            <a:lvl5pPr lvl="4" rtl="0">
              <a:lnSpc>
                <a:spcPct val="100000"/>
              </a:lnSpc>
              <a:spcBef>
                <a:spcPts val="0"/>
              </a:spcBef>
              <a:spcAft>
                <a:spcPts val="0"/>
              </a:spcAft>
              <a:buClr>
                <a:schemeClr val="accent2"/>
              </a:buClr>
              <a:buSzPts val="1600"/>
              <a:buNone/>
              <a:defRPr sz="1600">
                <a:solidFill>
                  <a:schemeClr val="accent2"/>
                </a:solidFill>
              </a:defRPr>
            </a:lvl5pPr>
            <a:lvl6pPr lvl="5" rtl="0">
              <a:lnSpc>
                <a:spcPct val="100000"/>
              </a:lnSpc>
              <a:spcBef>
                <a:spcPts val="0"/>
              </a:spcBef>
              <a:spcAft>
                <a:spcPts val="0"/>
              </a:spcAft>
              <a:buClr>
                <a:schemeClr val="accent2"/>
              </a:buClr>
              <a:buSzPts val="1600"/>
              <a:buNone/>
              <a:defRPr sz="1600">
                <a:solidFill>
                  <a:schemeClr val="accent2"/>
                </a:solidFill>
              </a:defRPr>
            </a:lvl6pPr>
            <a:lvl7pPr lvl="6" rtl="0">
              <a:lnSpc>
                <a:spcPct val="100000"/>
              </a:lnSpc>
              <a:spcBef>
                <a:spcPts val="0"/>
              </a:spcBef>
              <a:spcAft>
                <a:spcPts val="0"/>
              </a:spcAft>
              <a:buClr>
                <a:schemeClr val="accent2"/>
              </a:buClr>
              <a:buSzPts val="1600"/>
              <a:buNone/>
              <a:defRPr sz="1600">
                <a:solidFill>
                  <a:schemeClr val="accent2"/>
                </a:solidFill>
              </a:defRPr>
            </a:lvl7pPr>
            <a:lvl8pPr lvl="7" rtl="0">
              <a:lnSpc>
                <a:spcPct val="100000"/>
              </a:lnSpc>
              <a:spcBef>
                <a:spcPts val="0"/>
              </a:spcBef>
              <a:spcAft>
                <a:spcPts val="0"/>
              </a:spcAft>
              <a:buClr>
                <a:schemeClr val="accent2"/>
              </a:buClr>
              <a:buSzPts val="1600"/>
              <a:buNone/>
              <a:defRPr sz="1600">
                <a:solidFill>
                  <a:schemeClr val="accent2"/>
                </a:solidFill>
              </a:defRPr>
            </a:lvl8pPr>
            <a:lvl9pPr lvl="8" rtl="0">
              <a:lnSpc>
                <a:spcPct val="100000"/>
              </a:lnSpc>
              <a:spcBef>
                <a:spcPts val="0"/>
              </a:spcBef>
              <a:spcAft>
                <a:spcPts val="0"/>
              </a:spcAft>
              <a:buClr>
                <a:schemeClr val="accent2"/>
              </a:buClr>
              <a:buSzPts val="1600"/>
              <a:buNone/>
              <a:defRPr sz="1600">
                <a:solidFill>
                  <a:schemeClr val="accent2"/>
                </a:solidFill>
              </a:defRPr>
            </a:lvl9pPr>
          </a:lstStyle>
          <a:p/>
        </p:txBody>
      </p:sp>
      <p:sp>
        <p:nvSpPr>
          <p:cNvPr id="105" name="Google Shape;105;p21"/>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6" name="Google Shape;106;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107" name="Google Shape;107;p21"/>
          <p:cNvPicPr preferRelativeResize="0"/>
          <p:nvPr/>
        </p:nvPicPr>
        <p:blipFill>
          <a:blip r:embed="rId2">
            <a:alphaModFix/>
          </a:blip>
          <a:stretch>
            <a:fillRect/>
          </a:stretch>
        </p:blipFill>
        <p:spPr>
          <a:xfrm>
            <a:off x="0" y="4683300"/>
            <a:ext cx="460199" cy="46019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8" name="Shape 108"/>
        <p:cNvGrpSpPr/>
        <p:nvPr/>
      </p:nvGrpSpPr>
      <p:grpSpPr>
        <a:xfrm>
          <a:off x="0" y="0"/>
          <a:ext cx="0" cy="0"/>
          <a:chOff x="0" y="0"/>
          <a:chExt cx="0" cy="0"/>
        </a:xfrm>
      </p:grpSpPr>
      <p:sp>
        <p:nvSpPr>
          <p:cNvPr id="109" name="Google Shape;109;p22"/>
          <p:cNvSpPr/>
          <p:nvPr/>
        </p:nvSpPr>
        <p:spPr>
          <a:xfrm>
            <a:off x="0" y="4369000"/>
            <a:ext cx="9144000" cy="774300"/>
          </a:xfrm>
          <a:prstGeom prst="rect">
            <a:avLst/>
          </a:prstGeom>
          <a:solidFill>
            <a:srgbClr val="0027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2"/>
          <p:cNvSpPr txBox="1"/>
          <p:nvPr>
            <p:ph idx="1" type="body"/>
          </p:nvPr>
        </p:nvSpPr>
        <p:spPr>
          <a:xfrm>
            <a:off x="311700" y="4521400"/>
            <a:ext cx="7979400" cy="460500"/>
          </a:xfrm>
          <a:prstGeom prst="rect">
            <a:avLst/>
          </a:prstGeom>
          <a:solidFill>
            <a:srgbClr val="00274C"/>
          </a:solidFill>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111" name="Google Shape;111;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rgbClr val="00274C"/>
        </a:solidFill>
      </p:bgPr>
    </p:bg>
    <p:spTree>
      <p:nvGrpSpPr>
        <p:cNvPr id="112" name="Shape 112"/>
        <p:cNvGrpSpPr/>
        <p:nvPr/>
      </p:nvGrpSpPr>
      <p:grpSpPr>
        <a:xfrm>
          <a:off x="0" y="0"/>
          <a:ext cx="0" cy="0"/>
          <a:chOff x="0" y="0"/>
          <a:chExt cx="0" cy="0"/>
        </a:xfrm>
      </p:grpSpPr>
      <p:sp>
        <p:nvSpPr>
          <p:cNvPr id="113" name="Google Shape;113;p23"/>
          <p:cNvSpPr txBox="1"/>
          <p:nvPr>
            <p:ph hasCustomPrompt="1" type="title"/>
          </p:nvPr>
        </p:nvSpPr>
        <p:spPr>
          <a:xfrm>
            <a:off x="311750" y="831175"/>
            <a:ext cx="5334900" cy="1244700"/>
          </a:xfrm>
          <a:prstGeom prst="rect">
            <a:avLst/>
          </a:prstGeom>
          <a:solidFill>
            <a:srgbClr val="00274C"/>
          </a:solidFill>
        </p:spPr>
        <p:txBody>
          <a:bodyPr anchorCtr="0" anchor="b" bIns="91425" lIns="91425" spcFirstLastPara="1" rIns="91425" wrap="square" tIns="91425">
            <a:noAutofit/>
          </a:bodyPr>
          <a:lstStyle>
            <a:lvl1pPr lvl="0" rtl="0">
              <a:spcBef>
                <a:spcPts val="0"/>
              </a:spcBef>
              <a:spcAft>
                <a:spcPts val="0"/>
              </a:spcAft>
              <a:buClr>
                <a:schemeClr val="lt1"/>
              </a:buClr>
              <a:buSzPts val="10000"/>
              <a:buNone/>
              <a:defRPr sz="10000">
                <a:solidFill>
                  <a:schemeClr val="lt1"/>
                </a:solidFill>
              </a:defRPr>
            </a:lvl1pPr>
            <a:lvl2pPr lvl="1" rtl="0">
              <a:spcBef>
                <a:spcPts val="0"/>
              </a:spcBef>
              <a:spcAft>
                <a:spcPts val="0"/>
              </a:spcAft>
              <a:buClr>
                <a:schemeClr val="lt1"/>
              </a:buClr>
              <a:buSzPts val="10000"/>
              <a:buNone/>
              <a:defRPr sz="10000">
                <a:solidFill>
                  <a:schemeClr val="lt1"/>
                </a:solidFill>
              </a:defRPr>
            </a:lvl2pPr>
            <a:lvl3pPr lvl="2" rtl="0">
              <a:spcBef>
                <a:spcPts val="0"/>
              </a:spcBef>
              <a:spcAft>
                <a:spcPts val="0"/>
              </a:spcAft>
              <a:buClr>
                <a:schemeClr val="lt1"/>
              </a:buClr>
              <a:buSzPts val="10000"/>
              <a:buNone/>
              <a:defRPr sz="10000">
                <a:solidFill>
                  <a:schemeClr val="lt1"/>
                </a:solidFill>
              </a:defRPr>
            </a:lvl3pPr>
            <a:lvl4pPr lvl="3" rtl="0">
              <a:spcBef>
                <a:spcPts val="0"/>
              </a:spcBef>
              <a:spcAft>
                <a:spcPts val="0"/>
              </a:spcAft>
              <a:buClr>
                <a:schemeClr val="lt1"/>
              </a:buClr>
              <a:buSzPts val="10000"/>
              <a:buNone/>
              <a:defRPr sz="10000">
                <a:solidFill>
                  <a:schemeClr val="lt1"/>
                </a:solidFill>
              </a:defRPr>
            </a:lvl4pPr>
            <a:lvl5pPr lvl="4" rtl="0">
              <a:spcBef>
                <a:spcPts val="0"/>
              </a:spcBef>
              <a:spcAft>
                <a:spcPts val="0"/>
              </a:spcAft>
              <a:buClr>
                <a:schemeClr val="lt1"/>
              </a:buClr>
              <a:buSzPts val="10000"/>
              <a:buNone/>
              <a:defRPr sz="10000">
                <a:solidFill>
                  <a:schemeClr val="lt1"/>
                </a:solidFill>
              </a:defRPr>
            </a:lvl5pPr>
            <a:lvl6pPr lvl="5" rtl="0">
              <a:spcBef>
                <a:spcPts val="0"/>
              </a:spcBef>
              <a:spcAft>
                <a:spcPts val="0"/>
              </a:spcAft>
              <a:buClr>
                <a:schemeClr val="lt1"/>
              </a:buClr>
              <a:buSzPts val="10000"/>
              <a:buNone/>
              <a:defRPr sz="10000">
                <a:solidFill>
                  <a:schemeClr val="lt1"/>
                </a:solidFill>
              </a:defRPr>
            </a:lvl6pPr>
            <a:lvl7pPr lvl="6" rtl="0">
              <a:spcBef>
                <a:spcPts val="0"/>
              </a:spcBef>
              <a:spcAft>
                <a:spcPts val="0"/>
              </a:spcAft>
              <a:buClr>
                <a:schemeClr val="lt1"/>
              </a:buClr>
              <a:buSzPts val="10000"/>
              <a:buNone/>
              <a:defRPr sz="10000">
                <a:solidFill>
                  <a:schemeClr val="lt1"/>
                </a:solidFill>
              </a:defRPr>
            </a:lvl7pPr>
            <a:lvl8pPr lvl="7" rtl="0">
              <a:spcBef>
                <a:spcPts val="0"/>
              </a:spcBef>
              <a:spcAft>
                <a:spcPts val="0"/>
              </a:spcAft>
              <a:buClr>
                <a:schemeClr val="lt1"/>
              </a:buClr>
              <a:buSzPts val="10000"/>
              <a:buNone/>
              <a:defRPr sz="10000">
                <a:solidFill>
                  <a:schemeClr val="lt1"/>
                </a:solidFill>
              </a:defRPr>
            </a:lvl8pPr>
            <a:lvl9pPr lvl="8" rtl="0">
              <a:spcBef>
                <a:spcPts val="0"/>
              </a:spcBef>
              <a:spcAft>
                <a:spcPts val="0"/>
              </a:spcAft>
              <a:buClr>
                <a:schemeClr val="lt1"/>
              </a:buClr>
              <a:buSzPts val="10000"/>
              <a:buNone/>
              <a:defRPr sz="10000">
                <a:solidFill>
                  <a:schemeClr val="lt1"/>
                </a:solidFill>
              </a:defRPr>
            </a:lvl9pPr>
          </a:lstStyle>
          <a:p>
            <a:r>
              <a:t>xx%</a:t>
            </a:r>
          </a:p>
        </p:txBody>
      </p:sp>
      <p:sp>
        <p:nvSpPr>
          <p:cNvPr id="114" name="Google Shape;114;p23"/>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1600"/>
              </a:spcBef>
              <a:spcAft>
                <a:spcPts val="0"/>
              </a:spcAft>
              <a:buClr>
                <a:schemeClr val="accent2"/>
              </a:buClr>
              <a:buSzPts val="1100"/>
              <a:buChar char="○"/>
              <a:defRPr>
                <a:solidFill>
                  <a:schemeClr val="accent2"/>
                </a:solidFill>
              </a:defRPr>
            </a:lvl2pPr>
            <a:lvl3pPr indent="-298450" lvl="2" marL="1371600" rtl="0">
              <a:spcBef>
                <a:spcPts val="1600"/>
              </a:spcBef>
              <a:spcAft>
                <a:spcPts val="0"/>
              </a:spcAft>
              <a:buClr>
                <a:schemeClr val="accent2"/>
              </a:buClr>
              <a:buSzPts val="1100"/>
              <a:buChar char="■"/>
              <a:defRPr>
                <a:solidFill>
                  <a:schemeClr val="accent2"/>
                </a:solidFill>
              </a:defRPr>
            </a:lvl3pPr>
            <a:lvl4pPr indent="-298450" lvl="3" marL="1828800" rtl="0">
              <a:spcBef>
                <a:spcPts val="1600"/>
              </a:spcBef>
              <a:spcAft>
                <a:spcPts val="0"/>
              </a:spcAft>
              <a:buClr>
                <a:schemeClr val="accent2"/>
              </a:buClr>
              <a:buSzPts val="1100"/>
              <a:buChar char="●"/>
              <a:defRPr>
                <a:solidFill>
                  <a:schemeClr val="accent2"/>
                </a:solidFill>
              </a:defRPr>
            </a:lvl4pPr>
            <a:lvl5pPr indent="-298450" lvl="4" marL="2286000" rtl="0">
              <a:spcBef>
                <a:spcPts val="1600"/>
              </a:spcBef>
              <a:spcAft>
                <a:spcPts val="0"/>
              </a:spcAft>
              <a:buClr>
                <a:schemeClr val="accent2"/>
              </a:buClr>
              <a:buSzPts val="1100"/>
              <a:buChar char="○"/>
              <a:defRPr>
                <a:solidFill>
                  <a:schemeClr val="accent2"/>
                </a:solidFill>
              </a:defRPr>
            </a:lvl5pPr>
            <a:lvl6pPr indent="-298450" lvl="5" marL="2743200" rtl="0">
              <a:spcBef>
                <a:spcPts val="1600"/>
              </a:spcBef>
              <a:spcAft>
                <a:spcPts val="0"/>
              </a:spcAft>
              <a:buClr>
                <a:schemeClr val="accent2"/>
              </a:buClr>
              <a:buSzPts val="1100"/>
              <a:buChar char="■"/>
              <a:defRPr>
                <a:solidFill>
                  <a:schemeClr val="accent2"/>
                </a:solidFill>
              </a:defRPr>
            </a:lvl6pPr>
            <a:lvl7pPr indent="-298450" lvl="6" marL="3200400" rtl="0">
              <a:spcBef>
                <a:spcPts val="1600"/>
              </a:spcBef>
              <a:spcAft>
                <a:spcPts val="0"/>
              </a:spcAft>
              <a:buClr>
                <a:schemeClr val="accent2"/>
              </a:buClr>
              <a:buSzPts val="1100"/>
              <a:buChar char="●"/>
              <a:defRPr>
                <a:solidFill>
                  <a:schemeClr val="accent2"/>
                </a:solidFill>
              </a:defRPr>
            </a:lvl7pPr>
            <a:lvl8pPr indent="-298450" lvl="7" marL="3657600" rtl="0">
              <a:spcBef>
                <a:spcPts val="1600"/>
              </a:spcBef>
              <a:spcAft>
                <a:spcPts val="0"/>
              </a:spcAft>
              <a:buClr>
                <a:schemeClr val="accent2"/>
              </a:buClr>
              <a:buSzPts val="1100"/>
              <a:buChar char="○"/>
              <a:defRPr>
                <a:solidFill>
                  <a:schemeClr val="accent2"/>
                </a:solidFill>
              </a:defRPr>
            </a:lvl8pPr>
            <a:lvl9pPr indent="-298450" lvl="8" marL="4114800" rtl="0">
              <a:spcBef>
                <a:spcPts val="1600"/>
              </a:spcBef>
              <a:spcAft>
                <a:spcPts val="1600"/>
              </a:spcAft>
              <a:buClr>
                <a:schemeClr val="accent2"/>
              </a:buClr>
              <a:buSzPts val="1100"/>
              <a:buChar char="■"/>
              <a:defRPr>
                <a:solidFill>
                  <a:schemeClr val="accent2"/>
                </a:solidFill>
              </a:defRPr>
            </a:lvl9pPr>
          </a:lstStyle>
          <a:p/>
        </p:txBody>
      </p:sp>
      <p:sp>
        <p:nvSpPr>
          <p:cNvPr id="115" name="Google Shape;115;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pic>
        <p:nvPicPr>
          <p:cNvPr id="116" name="Google Shape;116;p23"/>
          <p:cNvPicPr preferRelativeResize="0"/>
          <p:nvPr/>
        </p:nvPicPr>
        <p:blipFill>
          <a:blip r:embed="rId2">
            <a:alphaModFix/>
          </a:blip>
          <a:stretch>
            <a:fillRect/>
          </a:stretch>
        </p:blipFill>
        <p:spPr>
          <a:xfrm>
            <a:off x="0" y="4683300"/>
            <a:ext cx="460199" cy="460199"/>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7" name="Shape 117"/>
        <p:cNvGrpSpPr/>
        <p:nvPr/>
      </p:nvGrpSpPr>
      <p:grpSpPr>
        <a:xfrm>
          <a:off x="0" y="0"/>
          <a:ext cx="0" cy="0"/>
          <a:chOff x="0" y="0"/>
          <a:chExt cx="0" cy="0"/>
        </a:xfrm>
      </p:grpSpPr>
      <p:sp>
        <p:nvSpPr>
          <p:cNvPr id="118" name="Google Shape;118;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119" name="Shape 119"/>
        <p:cNvGrpSpPr/>
        <p:nvPr/>
      </p:nvGrpSpPr>
      <p:grpSpPr>
        <a:xfrm>
          <a:off x="0" y="0"/>
          <a:ext cx="0" cy="0"/>
          <a:chOff x="0" y="0"/>
          <a:chExt cx="0" cy="0"/>
        </a:xfrm>
      </p:grpSpPr>
      <p:sp>
        <p:nvSpPr>
          <p:cNvPr id="120" name="Google Shape;120;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1" name="Google Shape;121;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2" name="Google Shape;122;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2">
    <p:spTree>
      <p:nvGrpSpPr>
        <p:cNvPr id="123" name="Shape 123"/>
        <p:cNvGrpSpPr/>
        <p:nvPr/>
      </p:nvGrpSpPr>
      <p:grpSpPr>
        <a:xfrm>
          <a:off x="0" y="0"/>
          <a:ext cx="0" cy="0"/>
          <a:chOff x="0" y="0"/>
          <a:chExt cx="0" cy="0"/>
        </a:xfrm>
      </p:grpSpPr>
      <p:sp>
        <p:nvSpPr>
          <p:cNvPr id="124" name="Google Shape;124;p2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5" name="Google Shape;125;p2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6" name="Google Shape;126;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p:cSld name="TITLE_3">
    <p:bg>
      <p:bgPr>
        <a:solidFill>
          <a:schemeClr val="dk1"/>
        </a:solidFill>
      </p:bgPr>
    </p:bg>
    <p:spTree>
      <p:nvGrpSpPr>
        <p:cNvPr id="127" name="Shape 127"/>
        <p:cNvGrpSpPr/>
        <p:nvPr/>
      </p:nvGrpSpPr>
      <p:grpSpPr>
        <a:xfrm>
          <a:off x="0" y="0"/>
          <a:ext cx="0" cy="0"/>
          <a:chOff x="0" y="0"/>
          <a:chExt cx="0" cy="0"/>
        </a:xfrm>
      </p:grpSpPr>
      <p:sp>
        <p:nvSpPr>
          <p:cNvPr id="128" name="Google Shape;128;p27"/>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29" name="Google Shape;129;p27"/>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30" name="Google Shape;130;p27"/>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p:txBody>
      </p:sp>
      <p:sp>
        <p:nvSpPr>
          <p:cNvPr id="131" name="Google Shape;131;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p:cSld name="Main point">
    <p:bg>
      <p:bgPr>
        <a:solidFill>
          <a:schemeClr val="accent2"/>
        </a:solidFill>
      </p:bgPr>
    </p:bg>
    <p:spTree>
      <p:nvGrpSpPr>
        <p:cNvPr id="132" name="Shape 132"/>
        <p:cNvGrpSpPr/>
        <p:nvPr/>
      </p:nvGrpSpPr>
      <p:grpSpPr>
        <a:xfrm>
          <a:off x="0" y="0"/>
          <a:ext cx="0" cy="0"/>
          <a:chOff x="0" y="0"/>
          <a:chExt cx="0" cy="0"/>
        </a:xfrm>
      </p:grpSpPr>
      <p:sp>
        <p:nvSpPr>
          <p:cNvPr id="133" name="Google Shape;133;p28"/>
          <p:cNvSpPr txBox="1"/>
          <p:nvPr>
            <p:ph type="title"/>
          </p:nvPr>
        </p:nvSpPr>
        <p:spPr>
          <a:xfrm>
            <a:off x="311675" y="798600"/>
            <a:ext cx="6247800" cy="35463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7200"/>
              <a:buNone/>
              <a:defRPr sz="7200"/>
            </a:lvl1pPr>
            <a:lvl2pPr lvl="1" rtl="0" algn="l">
              <a:lnSpc>
                <a:spcPct val="100000"/>
              </a:lnSpc>
              <a:spcBef>
                <a:spcPts val="0"/>
              </a:spcBef>
              <a:spcAft>
                <a:spcPts val="0"/>
              </a:spcAft>
              <a:buSzPts val="3600"/>
              <a:buNone/>
              <a:defRPr sz="3600"/>
            </a:lvl2pPr>
            <a:lvl3pPr lvl="2" rtl="0" algn="l">
              <a:lnSpc>
                <a:spcPct val="100000"/>
              </a:lnSpc>
              <a:spcBef>
                <a:spcPts val="0"/>
              </a:spcBef>
              <a:spcAft>
                <a:spcPts val="0"/>
              </a:spcAft>
              <a:buSzPts val="3600"/>
              <a:buNone/>
              <a:defRPr sz="3600"/>
            </a:lvl3pPr>
            <a:lvl4pPr lvl="3" rtl="0" algn="l">
              <a:lnSpc>
                <a:spcPct val="100000"/>
              </a:lnSpc>
              <a:spcBef>
                <a:spcPts val="0"/>
              </a:spcBef>
              <a:spcAft>
                <a:spcPts val="0"/>
              </a:spcAft>
              <a:buSzPts val="3600"/>
              <a:buNone/>
              <a:defRPr sz="3600"/>
            </a:lvl4pPr>
            <a:lvl5pPr lvl="4" rtl="0" algn="l">
              <a:lnSpc>
                <a:spcPct val="100000"/>
              </a:lnSpc>
              <a:spcBef>
                <a:spcPts val="0"/>
              </a:spcBef>
              <a:spcAft>
                <a:spcPts val="0"/>
              </a:spcAft>
              <a:buSzPts val="3600"/>
              <a:buNone/>
              <a:defRPr sz="3600"/>
            </a:lvl5pPr>
            <a:lvl6pPr lvl="5" rtl="0" algn="l">
              <a:lnSpc>
                <a:spcPct val="100000"/>
              </a:lnSpc>
              <a:spcBef>
                <a:spcPts val="0"/>
              </a:spcBef>
              <a:spcAft>
                <a:spcPts val="0"/>
              </a:spcAft>
              <a:buSzPts val="3600"/>
              <a:buNone/>
              <a:defRPr sz="3600"/>
            </a:lvl6pPr>
            <a:lvl7pPr lvl="6" rtl="0" algn="l">
              <a:lnSpc>
                <a:spcPct val="100000"/>
              </a:lnSpc>
              <a:spcBef>
                <a:spcPts val="0"/>
              </a:spcBef>
              <a:spcAft>
                <a:spcPts val="0"/>
              </a:spcAft>
              <a:buSzPts val="3600"/>
              <a:buNone/>
              <a:defRPr sz="3600"/>
            </a:lvl7pPr>
            <a:lvl8pPr lvl="7" rtl="0" algn="l">
              <a:lnSpc>
                <a:spcPct val="100000"/>
              </a:lnSpc>
              <a:spcBef>
                <a:spcPts val="0"/>
              </a:spcBef>
              <a:spcAft>
                <a:spcPts val="0"/>
              </a:spcAft>
              <a:buSzPts val="3600"/>
              <a:buNone/>
              <a:defRPr sz="3600"/>
            </a:lvl8pPr>
            <a:lvl9pPr lvl="8" rtl="0" algn="l">
              <a:lnSpc>
                <a:spcPct val="100000"/>
              </a:lnSpc>
              <a:spcBef>
                <a:spcPts val="0"/>
              </a:spcBef>
              <a:spcAft>
                <a:spcPts val="0"/>
              </a:spcAft>
              <a:buSzPts val="3600"/>
              <a:buNone/>
              <a:defRPr sz="3600"/>
            </a:lvl9pPr>
          </a:lstStyle>
          <a:p/>
        </p:txBody>
      </p:sp>
      <p:sp>
        <p:nvSpPr>
          <p:cNvPr id="134" name="Google Shape;134;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p:cSld name="TITLE_3">
    <p:bg>
      <p:bgPr>
        <a:solidFill>
          <a:schemeClr val="dk1"/>
        </a:solidFill>
      </p:bgPr>
    </p:bg>
    <p:spTree>
      <p:nvGrpSpPr>
        <p:cNvPr id="139" name="Shape 139"/>
        <p:cNvGrpSpPr/>
        <p:nvPr/>
      </p:nvGrpSpPr>
      <p:grpSpPr>
        <a:xfrm>
          <a:off x="0" y="0"/>
          <a:ext cx="0" cy="0"/>
          <a:chOff x="0" y="0"/>
          <a:chExt cx="0" cy="0"/>
        </a:xfrm>
      </p:grpSpPr>
      <p:sp>
        <p:nvSpPr>
          <p:cNvPr id="140" name="Google Shape;140;p30"/>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41" name="Google Shape;141;p30"/>
          <p:cNvSpPr txBox="1"/>
          <p:nvPr>
            <p:ph type="ctrTitle"/>
          </p:nvPr>
        </p:nvSpPr>
        <p:spPr>
          <a:xfrm>
            <a:off x="311700" y="539725"/>
            <a:ext cx="8520600" cy="1282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600"/>
              <a:buNone/>
              <a:defRPr sz="3600"/>
            </a:lvl1pPr>
            <a:lvl2pPr lvl="1" rtl="0" algn="l">
              <a:lnSpc>
                <a:spcPct val="100000"/>
              </a:lnSpc>
              <a:spcBef>
                <a:spcPts val="0"/>
              </a:spcBef>
              <a:spcAft>
                <a:spcPts val="0"/>
              </a:spcAft>
              <a:buSzPts val="3600"/>
              <a:buNone/>
              <a:defRPr sz="3600"/>
            </a:lvl2pPr>
            <a:lvl3pPr lvl="2" rtl="0" algn="l">
              <a:lnSpc>
                <a:spcPct val="100000"/>
              </a:lnSpc>
              <a:spcBef>
                <a:spcPts val="0"/>
              </a:spcBef>
              <a:spcAft>
                <a:spcPts val="0"/>
              </a:spcAft>
              <a:buSzPts val="3600"/>
              <a:buNone/>
              <a:defRPr sz="3600"/>
            </a:lvl3pPr>
            <a:lvl4pPr lvl="3" rtl="0" algn="l">
              <a:lnSpc>
                <a:spcPct val="100000"/>
              </a:lnSpc>
              <a:spcBef>
                <a:spcPts val="0"/>
              </a:spcBef>
              <a:spcAft>
                <a:spcPts val="0"/>
              </a:spcAft>
              <a:buSzPts val="3600"/>
              <a:buNone/>
              <a:defRPr sz="3600"/>
            </a:lvl4pPr>
            <a:lvl5pPr lvl="4" rtl="0" algn="l">
              <a:lnSpc>
                <a:spcPct val="100000"/>
              </a:lnSpc>
              <a:spcBef>
                <a:spcPts val="0"/>
              </a:spcBef>
              <a:spcAft>
                <a:spcPts val="0"/>
              </a:spcAft>
              <a:buSzPts val="3600"/>
              <a:buNone/>
              <a:defRPr sz="3600"/>
            </a:lvl5pPr>
            <a:lvl6pPr lvl="5" rtl="0" algn="l">
              <a:lnSpc>
                <a:spcPct val="100000"/>
              </a:lnSpc>
              <a:spcBef>
                <a:spcPts val="0"/>
              </a:spcBef>
              <a:spcAft>
                <a:spcPts val="0"/>
              </a:spcAft>
              <a:buSzPts val="3600"/>
              <a:buNone/>
              <a:defRPr sz="3600"/>
            </a:lvl6pPr>
            <a:lvl7pPr lvl="6" rtl="0" algn="l">
              <a:lnSpc>
                <a:spcPct val="100000"/>
              </a:lnSpc>
              <a:spcBef>
                <a:spcPts val="0"/>
              </a:spcBef>
              <a:spcAft>
                <a:spcPts val="0"/>
              </a:spcAft>
              <a:buSzPts val="3600"/>
              <a:buNone/>
              <a:defRPr sz="3600"/>
            </a:lvl7pPr>
            <a:lvl8pPr lvl="7" rtl="0" algn="l">
              <a:lnSpc>
                <a:spcPct val="100000"/>
              </a:lnSpc>
              <a:spcBef>
                <a:spcPts val="0"/>
              </a:spcBef>
              <a:spcAft>
                <a:spcPts val="0"/>
              </a:spcAft>
              <a:buSzPts val="3600"/>
              <a:buNone/>
              <a:defRPr sz="3600"/>
            </a:lvl8pPr>
            <a:lvl9pPr lvl="8" rtl="0" algn="l">
              <a:lnSpc>
                <a:spcPct val="100000"/>
              </a:lnSpc>
              <a:spcBef>
                <a:spcPts val="0"/>
              </a:spcBef>
              <a:spcAft>
                <a:spcPts val="0"/>
              </a:spcAft>
              <a:buSzPts val="3600"/>
              <a:buNone/>
              <a:defRPr sz="3600"/>
            </a:lvl9pPr>
          </a:lstStyle>
          <a:p/>
        </p:txBody>
      </p:sp>
      <p:sp>
        <p:nvSpPr>
          <p:cNvPr id="142" name="Google Shape;142;p30"/>
          <p:cNvSpPr txBox="1"/>
          <p:nvPr>
            <p:ph idx="1" type="subTitle"/>
          </p:nvPr>
        </p:nvSpPr>
        <p:spPr>
          <a:xfrm>
            <a:off x="311700" y="1878560"/>
            <a:ext cx="4242600" cy="7383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2"/>
              </a:buClr>
              <a:buSzPts val="1600"/>
              <a:buNone/>
              <a:defRPr sz="1600">
                <a:solidFill>
                  <a:schemeClr val="lt2"/>
                </a:solidFill>
              </a:defRPr>
            </a:lvl1pPr>
            <a:lvl2pPr lvl="1" rtl="0" algn="l">
              <a:lnSpc>
                <a:spcPct val="100000"/>
              </a:lnSpc>
              <a:spcBef>
                <a:spcPts val="0"/>
              </a:spcBef>
              <a:spcAft>
                <a:spcPts val="0"/>
              </a:spcAft>
              <a:buClr>
                <a:schemeClr val="lt2"/>
              </a:buClr>
              <a:buSzPts val="1600"/>
              <a:buNone/>
              <a:defRPr sz="1600">
                <a:solidFill>
                  <a:schemeClr val="lt2"/>
                </a:solidFill>
              </a:defRPr>
            </a:lvl2pPr>
            <a:lvl3pPr lvl="2" rtl="0" algn="l">
              <a:lnSpc>
                <a:spcPct val="100000"/>
              </a:lnSpc>
              <a:spcBef>
                <a:spcPts val="0"/>
              </a:spcBef>
              <a:spcAft>
                <a:spcPts val="0"/>
              </a:spcAft>
              <a:buClr>
                <a:schemeClr val="lt2"/>
              </a:buClr>
              <a:buSzPts val="1600"/>
              <a:buNone/>
              <a:defRPr sz="1600">
                <a:solidFill>
                  <a:schemeClr val="lt2"/>
                </a:solidFill>
              </a:defRPr>
            </a:lvl3pPr>
            <a:lvl4pPr lvl="3" rtl="0" algn="l">
              <a:lnSpc>
                <a:spcPct val="100000"/>
              </a:lnSpc>
              <a:spcBef>
                <a:spcPts val="0"/>
              </a:spcBef>
              <a:spcAft>
                <a:spcPts val="0"/>
              </a:spcAft>
              <a:buClr>
                <a:schemeClr val="lt2"/>
              </a:buClr>
              <a:buSzPts val="1600"/>
              <a:buNone/>
              <a:defRPr sz="1600">
                <a:solidFill>
                  <a:schemeClr val="lt2"/>
                </a:solidFill>
              </a:defRPr>
            </a:lvl4pPr>
            <a:lvl5pPr lvl="4" rtl="0" algn="l">
              <a:lnSpc>
                <a:spcPct val="100000"/>
              </a:lnSpc>
              <a:spcBef>
                <a:spcPts val="0"/>
              </a:spcBef>
              <a:spcAft>
                <a:spcPts val="0"/>
              </a:spcAft>
              <a:buClr>
                <a:schemeClr val="lt2"/>
              </a:buClr>
              <a:buSzPts val="1600"/>
              <a:buNone/>
              <a:defRPr sz="1600">
                <a:solidFill>
                  <a:schemeClr val="lt2"/>
                </a:solidFill>
              </a:defRPr>
            </a:lvl5pPr>
            <a:lvl6pPr lvl="5" rtl="0" algn="l">
              <a:lnSpc>
                <a:spcPct val="100000"/>
              </a:lnSpc>
              <a:spcBef>
                <a:spcPts val="0"/>
              </a:spcBef>
              <a:spcAft>
                <a:spcPts val="0"/>
              </a:spcAft>
              <a:buClr>
                <a:schemeClr val="lt2"/>
              </a:buClr>
              <a:buSzPts val="1600"/>
              <a:buNone/>
              <a:defRPr sz="1600">
                <a:solidFill>
                  <a:schemeClr val="lt2"/>
                </a:solidFill>
              </a:defRPr>
            </a:lvl6pPr>
            <a:lvl7pPr lvl="6" rtl="0" algn="l">
              <a:lnSpc>
                <a:spcPct val="100000"/>
              </a:lnSpc>
              <a:spcBef>
                <a:spcPts val="0"/>
              </a:spcBef>
              <a:spcAft>
                <a:spcPts val="0"/>
              </a:spcAft>
              <a:buClr>
                <a:schemeClr val="lt2"/>
              </a:buClr>
              <a:buSzPts val="1600"/>
              <a:buNone/>
              <a:defRPr sz="1600">
                <a:solidFill>
                  <a:schemeClr val="lt2"/>
                </a:solidFill>
              </a:defRPr>
            </a:lvl7pPr>
            <a:lvl8pPr lvl="7" rtl="0" algn="l">
              <a:lnSpc>
                <a:spcPct val="100000"/>
              </a:lnSpc>
              <a:spcBef>
                <a:spcPts val="0"/>
              </a:spcBef>
              <a:spcAft>
                <a:spcPts val="0"/>
              </a:spcAft>
              <a:buClr>
                <a:schemeClr val="lt2"/>
              </a:buClr>
              <a:buSzPts val="1600"/>
              <a:buNone/>
              <a:defRPr sz="1600">
                <a:solidFill>
                  <a:schemeClr val="lt2"/>
                </a:solidFill>
              </a:defRPr>
            </a:lvl8pPr>
            <a:lvl9pPr lvl="8" rtl="0" algn="l">
              <a:lnSpc>
                <a:spcPct val="100000"/>
              </a:lnSpc>
              <a:spcBef>
                <a:spcPts val="0"/>
              </a:spcBef>
              <a:spcAft>
                <a:spcPts val="0"/>
              </a:spcAft>
              <a:buClr>
                <a:schemeClr val="lt2"/>
              </a:buClr>
              <a:buSzPts val="1600"/>
              <a:buNone/>
              <a:defRPr sz="1600">
                <a:solidFill>
                  <a:schemeClr val="lt2"/>
                </a:solidFill>
              </a:defRPr>
            </a:lvl9pPr>
          </a:lstStyle>
          <a:p/>
        </p:txBody>
      </p:sp>
      <p:sp>
        <p:nvSpPr>
          <p:cNvPr id="143" name="Google Shape;143;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144" name="Shape 144"/>
        <p:cNvGrpSpPr/>
        <p:nvPr/>
      </p:nvGrpSpPr>
      <p:grpSpPr>
        <a:xfrm>
          <a:off x="0" y="0"/>
          <a:ext cx="0" cy="0"/>
          <a:chOff x="0" y="0"/>
          <a:chExt cx="0" cy="0"/>
        </a:xfrm>
      </p:grpSpPr>
      <p:sp>
        <p:nvSpPr>
          <p:cNvPr id="145" name="Google Shape;145;p31"/>
          <p:cNvSpPr txBox="1"/>
          <p:nvPr>
            <p:ph type="title"/>
          </p:nvPr>
        </p:nvSpPr>
        <p:spPr>
          <a:xfrm>
            <a:off x="311675" y="798600"/>
            <a:ext cx="6247800" cy="35463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7200"/>
              <a:buNone/>
              <a:defRPr sz="7200"/>
            </a:lvl1pPr>
            <a:lvl2pPr lvl="1" rtl="0" algn="l">
              <a:lnSpc>
                <a:spcPct val="100000"/>
              </a:lnSpc>
              <a:spcBef>
                <a:spcPts val="0"/>
              </a:spcBef>
              <a:spcAft>
                <a:spcPts val="0"/>
              </a:spcAft>
              <a:buSzPts val="3600"/>
              <a:buNone/>
              <a:defRPr sz="3600"/>
            </a:lvl2pPr>
            <a:lvl3pPr lvl="2" rtl="0" algn="l">
              <a:lnSpc>
                <a:spcPct val="100000"/>
              </a:lnSpc>
              <a:spcBef>
                <a:spcPts val="0"/>
              </a:spcBef>
              <a:spcAft>
                <a:spcPts val="0"/>
              </a:spcAft>
              <a:buSzPts val="3600"/>
              <a:buNone/>
              <a:defRPr sz="3600"/>
            </a:lvl3pPr>
            <a:lvl4pPr lvl="3" rtl="0" algn="l">
              <a:lnSpc>
                <a:spcPct val="100000"/>
              </a:lnSpc>
              <a:spcBef>
                <a:spcPts val="0"/>
              </a:spcBef>
              <a:spcAft>
                <a:spcPts val="0"/>
              </a:spcAft>
              <a:buSzPts val="3600"/>
              <a:buNone/>
              <a:defRPr sz="3600"/>
            </a:lvl4pPr>
            <a:lvl5pPr lvl="4" rtl="0" algn="l">
              <a:lnSpc>
                <a:spcPct val="100000"/>
              </a:lnSpc>
              <a:spcBef>
                <a:spcPts val="0"/>
              </a:spcBef>
              <a:spcAft>
                <a:spcPts val="0"/>
              </a:spcAft>
              <a:buSzPts val="3600"/>
              <a:buNone/>
              <a:defRPr sz="3600"/>
            </a:lvl5pPr>
            <a:lvl6pPr lvl="5" rtl="0" algn="l">
              <a:lnSpc>
                <a:spcPct val="100000"/>
              </a:lnSpc>
              <a:spcBef>
                <a:spcPts val="0"/>
              </a:spcBef>
              <a:spcAft>
                <a:spcPts val="0"/>
              </a:spcAft>
              <a:buSzPts val="3600"/>
              <a:buNone/>
              <a:defRPr sz="3600"/>
            </a:lvl6pPr>
            <a:lvl7pPr lvl="6" rtl="0" algn="l">
              <a:lnSpc>
                <a:spcPct val="100000"/>
              </a:lnSpc>
              <a:spcBef>
                <a:spcPts val="0"/>
              </a:spcBef>
              <a:spcAft>
                <a:spcPts val="0"/>
              </a:spcAft>
              <a:buSzPts val="3600"/>
              <a:buNone/>
              <a:defRPr sz="3600"/>
            </a:lvl7pPr>
            <a:lvl8pPr lvl="7" rtl="0" algn="l">
              <a:lnSpc>
                <a:spcPct val="100000"/>
              </a:lnSpc>
              <a:spcBef>
                <a:spcPts val="0"/>
              </a:spcBef>
              <a:spcAft>
                <a:spcPts val="0"/>
              </a:spcAft>
              <a:buSzPts val="3600"/>
              <a:buNone/>
              <a:defRPr sz="3600"/>
            </a:lvl8pPr>
            <a:lvl9pPr lvl="8" rtl="0" algn="l">
              <a:lnSpc>
                <a:spcPct val="100000"/>
              </a:lnSpc>
              <a:spcBef>
                <a:spcPts val="0"/>
              </a:spcBef>
              <a:spcAft>
                <a:spcPts val="0"/>
              </a:spcAft>
              <a:buSzPts val="3600"/>
              <a:buNone/>
              <a:defRPr sz="3600"/>
            </a:lvl9pPr>
          </a:lstStyle>
          <a:p/>
        </p:txBody>
      </p:sp>
      <p:sp>
        <p:nvSpPr>
          <p:cNvPr id="146" name="Google Shape;146;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7" name="Shape 147"/>
        <p:cNvGrpSpPr/>
        <p:nvPr/>
      </p:nvGrpSpPr>
      <p:grpSpPr>
        <a:xfrm>
          <a:off x="0" y="0"/>
          <a:ext cx="0" cy="0"/>
          <a:chOff x="0" y="0"/>
          <a:chExt cx="0" cy="0"/>
        </a:xfrm>
      </p:grpSpPr>
      <p:sp>
        <p:nvSpPr>
          <p:cNvPr id="148" name="Google Shape;148;p32"/>
          <p:cNvSpPr/>
          <p:nvPr/>
        </p:nvSpPr>
        <p:spPr>
          <a:xfrm>
            <a:off x="0" y="0"/>
            <a:ext cx="4314000" cy="5143500"/>
          </a:xfrm>
          <a:prstGeom prst="rect">
            <a:avLst/>
          </a:prstGeom>
          <a:solidFill>
            <a:srgbClr val="0027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32"/>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150" name="Google Shape;150;p32"/>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rgbClr val="00274C"/>
          </a:solidFill>
          <a:ln>
            <a:noFill/>
          </a:ln>
        </p:spPr>
      </p:sp>
      <p:sp>
        <p:nvSpPr>
          <p:cNvPr id="151" name="Google Shape;151;p32"/>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2800"/>
              <a:buNone/>
              <a:defRPr>
                <a:solidFill>
                  <a:schemeClr val="lt1"/>
                </a:solidFill>
              </a:defRPr>
            </a:lvl1pPr>
            <a:lvl2pPr lvl="1" rtl="0" algn="l">
              <a:lnSpc>
                <a:spcPct val="100000"/>
              </a:lnSpc>
              <a:spcBef>
                <a:spcPts val="0"/>
              </a:spcBef>
              <a:spcAft>
                <a:spcPts val="0"/>
              </a:spcAft>
              <a:buClr>
                <a:schemeClr val="lt1"/>
              </a:buClr>
              <a:buSzPts val="2800"/>
              <a:buNone/>
              <a:defRPr>
                <a:solidFill>
                  <a:schemeClr val="lt1"/>
                </a:solidFill>
              </a:defRPr>
            </a:lvl2pPr>
            <a:lvl3pPr lvl="2" rtl="0" algn="l">
              <a:lnSpc>
                <a:spcPct val="100000"/>
              </a:lnSpc>
              <a:spcBef>
                <a:spcPts val="0"/>
              </a:spcBef>
              <a:spcAft>
                <a:spcPts val="0"/>
              </a:spcAft>
              <a:buClr>
                <a:schemeClr val="lt1"/>
              </a:buClr>
              <a:buSzPts val="2800"/>
              <a:buNone/>
              <a:defRPr>
                <a:solidFill>
                  <a:schemeClr val="lt1"/>
                </a:solidFill>
              </a:defRPr>
            </a:lvl3pPr>
            <a:lvl4pPr lvl="3" rtl="0" algn="l">
              <a:lnSpc>
                <a:spcPct val="100000"/>
              </a:lnSpc>
              <a:spcBef>
                <a:spcPts val="0"/>
              </a:spcBef>
              <a:spcAft>
                <a:spcPts val="0"/>
              </a:spcAft>
              <a:buClr>
                <a:schemeClr val="lt1"/>
              </a:buClr>
              <a:buSzPts val="2800"/>
              <a:buNone/>
              <a:defRPr>
                <a:solidFill>
                  <a:schemeClr val="lt1"/>
                </a:solidFill>
              </a:defRPr>
            </a:lvl4pPr>
            <a:lvl5pPr lvl="4" rtl="0" algn="l">
              <a:lnSpc>
                <a:spcPct val="100000"/>
              </a:lnSpc>
              <a:spcBef>
                <a:spcPts val="0"/>
              </a:spcBef>
              <a:spcAft>
                <a:spcPts val="0"/>
              </a:spcAft>
              <a:buClr>
                <a:schemeClr val="lt1"/>
              </a:buClr>
              <a:buSzPts val="2800"/>
              <a:buNone/>
              <a:defRPr>
                <a:solidFill>
                  <a:schemeClr val="lt1"/>
                </a:solidFill>
              </a:defRPr>
            </a:lvl5pPr>
            <a:lvl6pPr lvl="5" rtl="0" algn="l">
              <a:lnSpc>
                <a:spcPct val="100000"/>
              </a:lnSpc>
              <a:spcBef>
                <a:spcPts val="0"/>
              </a:spcBef>
              <a:spcAft>
                <a:spcPts val="0"/>
              </a:spcAft>
              <a:buClr>
                <a:schemeClr val="lt1"/>
              </a:buClr>
              <a:buSzPts val="2800"/>
              <a:buNone/>
              <a:defRPr>
                <a:solidFill>
                  <a:schemeClr val="lt1"/>
                </a:solidFill>
              </a:defRPr>
            </a:lvl6pPr>
            <a:lvl7pPr lvl="6" rtl="0" algn="l">
              <a:lnSpc>
                <a:spcPct val="100000"/>
              </a:lnSpc>
              <a:spcBef>
                <a:spcPts val="0"/>
              </a:spcBef>
              <a:spcAft>
                <a:spcPts val="0"/>
              </a:spcAft>
              <a:buClr>
                <a:schemeClr val="lt1"/>
              </a:buClr>
              <a:buSzPts val="2800"/>
              <a:buNone/>
              <a:defRPr>
                <a:solidFill>
                  <a:schemeClr val="lt1"/>
                </a:solidFill>
              </a:defRPr>
            </a:lvl7pPr>
            <a:lvl8pPr lvl="7" rtl="0" algn="l">
              <a:lnSpc>
                <a:spcPct val="100000"/>
              </a:lnSpc>
              <a:spcBef>
                <a:spcPts val="0"/>
              </a:spcBef>
              <a:spcAft>
                <a:spcPts val="0"/>
              </a:spcAft>
              <a:buClr>
                <a:schemeClr val="lt1"/>
              </a:buClr>
              <a:buSzPts val="2800"/>
              <a:buNone/>
              <a:defRPr>
                <a:solidFill>
                  <a:schemeClr val="lt1"/>
                </a:solidFill>
              </a:defRPr>
            </a:lvl8pPr>
            <a:lvl9pPr lvl="8" rtl="0" algn="l">
              <a:lnSpc>
                <a:spcPct val="100000"/>
              </a:lnSpc>
              <a:spcBef>
                <a:spcPts val="0"/>
              </a:spcBef>
              <a:spcAft>
                <a:spcPts val="0"/>
              </a:spcAft>
              <a:buClr>
                <a:schemeClr val="lt1"/>
              </a:buClr>
              <a:buSzPts val="2800"/>
              <a:buNone/>
              <a:defRPr>
                <a:solidFill>
                  <a:schemeClr val="lt1"/>
                </a:solidFill>
              </a:defRPr>
            </a:lvl9pPr>
          </a:lstStyle>
          <a:p/>
        </p:txBody>
      </p:sp>
      <p:sp>
        <p:nvSpPr>
          <p:cNvPr id="152" name="Google Shape;152;p32"/>
          <p:cNvSpPr txBox="1"/>
          <p:nvPr>
            <p:ph idx="1" type="body"/>
          </p:nvPr>
        </p:nvSpPr>
        <p:spPr>
          <a:xfrm>
            <a:off x="4644675" y="500925"/>
            <a:ext cx="4166400" cy="4098600"/>
          </a:xfrm>
          <a:prstGeom prst="rect">
            <a:avLst/>
          </a:prstGeom>
          <a:noFill/>
          <a:ln>
            <a:noFill/>
          </a:ln>
        </p:spPr>
        <p:txBody>
          <a:bodyPr anchorCtr="0" anchor="t" bIns="91425" lIns="91425" spcFirstLastPara="1" rIns="91425" wrap="square" tIns="91425">
            <a:no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1600"/>
              </a:spcBef>
              <a:spcAft>
                <a:spcPts val="0"/>
              </a:spcAft>
              <a:buSzPts val="1100"/>
              <a:buChar char="○"/>
              <a:defRPr/>
            </a:lvl2pPr>
            <a:lvl3pPr indent="-298450" lvl="2" marL="1371600" rtl="0" algn="l">
              <a:lnSpc>
                <a:spcPct val="115000"/>
              </a:lnSpc>
              <a:spcBef>
                <a:spcPts val="1600"/>
              </a:spcBef>
              <a:spcAft>
                <a:spcPts val="0"/>
              </a:spcAft>
              <a:buSzPts val="1100"/>
              <a:buChar char="■"/>
              <a:defRPr/>
            </a:lvl3pPr>
            <a:lvl4pPr indent="-298450" lvl="3" marL="1828800" rtl="0" algn="l">
              <a:lnSpc>
                <a:spcPct val="115000"/>
              </a:lnSpc>
              <a:spcBef>
                <a:spcPts val="1600"/>
              </a:spcBef>
              <a:spcAft>
                <a:spcPts val="0"/>
              </a:spcAft>
              <a:buSzPts val="1100"/>
              <a:buChar char="●"/>
              <a:defRPr/>
            </a:lvl4pPr>
            <a:lvl5pPr indent="-298450" lvl="4" marL="2286000" rtl="0" algn="l">
              <a:lnSpc>
                <a:spcPct val="115000"/>
              </a:lnSpc>
              <a:spcBef>
                <a:spcPts val="1600"/>
              </a:spcBef>
              <a:spcAft>
                <a:spcPts val="0"/>
              </a:spcAft>
              <a:buSzPts val="1100"/>
              <a:buChar char="○"/>
              <a:defRPr/>
            </a:lvl5pPr>
            <a:lvl6pPr indent="-298450" lvl="5" marL="2743200" rtl="0" algn="l">
              <a:lnSpc>
                <a:spcPct val="115000"/>
              </a:lnSpc>
              <a:spcBef>
                <a:spcPts val="1600"/>
              </a:spcBef>
              <a:spcAft>
                <a:spcPts val="0"/>
              </a:spcAft>
              <a:buSzPts val="1100"/>
              <a:buChar char="■"/>
              <a:defRPr/>
            </a:lvl6pPr>
            <a:lvl7pPr indent="-298450" lvl="6" marL="3200400" rtl="0" algn="l">
              <a:lnSpc>
                <a:spcPct val="115000"/>
              </a:lnSpc>
              <a:spcBef>
                <a:spcPts val="1600"/>
              </a:spcBef>
              <a:spcAft>
                <a:spcPts val="0"/>
              </a:spcAft>
              <a:buSzPts val="1100"/>
              <a:buChar char="●"/>
              <a:defRPr/>
            </a:lvl7pPr>
            <a:lvl8pPr indent="-298450" lvl="7" marL="3657600" rtl="0" algn="l">
              <a:lnSpc>
                <a:spcPct val="115000"/>
              </a:lnSpc>
              <a:spcBef>
                <a:spcPts val="1600"/>
              </a:spcBef>
              <a:spcAft>
                <a:spcPts val="0"/>
              </a:spcAft>
              <a:buSzPts val="1100"/>
              <a:buChar char="○"/>
              <a:defRPr/>
            </a:lvl8pPr>
            <a:lvl9pPr indent="-298450" lvl="8" marL="4114800" rtl="0" algn="l">
              <a:lnSpc>
                <a:spcPct val="115000"/>
              </a:lnSpc>
              <a:spcBef>
                <a:spcPts val="1600"/>
              </a:spcBef>
              <a:spcAft>
                <a:spcPts val="1600"/>
              </a:spcAft>
              <a:buSzPts val="1100"/>
              <a:buChar char="■"/>
              <a:defRPr/>
            </a:lvl9pPr>
          </a:lstStyle>
          <a:p/>
        </p:txBody>
      </p:sp>
      <p:sp>
        <p:nvSpPr>
          <p:cNvPr id="153" name="Google Shape;153;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54" name="Shape 154"/>
        <p:cNvGrpSpPr/>
        <p:nvPr/>
      </p:nvGrpSpPr>
      <p:grpSpPr>
        <a:xfrm>
          <a:off x="0" y="0"/>
          <a:ext cx="0" cy="0"/>
          <a:chOff x="0" y="0"/>
          <a:chExt cx="0" cy="0"/>
        </a:xfrm>
      </p:grpSpPr>
      <p:sp>
        <p:nvSpPr>
          <p:cNvPr id="155" name="Google Shape;155;p33"/>
          <p:cNvSpPr/>
          <p:nvPr/>
        </p:nvSpPr>
        <p:spPr>
          <a:xfrm>
            <a:off x="0" y="0"/>
            <a:ext cx="9144000" cy="1277100"/>
          </a:xfrm>
          <a:prstGeom prst="rect">
            <a:avLst/>
          </a:prstGeom>
          <a:solidFill>
            <a:srgbClr val="0027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274C"/>
              </a:solidFill>
              <a:highlight>
                <a:srgbClr val="00274C"/>
              </a:highlight>
              <a:latin typeface="Arial"/>
              <a:ea typeface="Arial"/>
              <a:cs typeface="Arial"/>
              <a:sym typeface="Arial"/>
            </a:endParaRPr>
          </a:p>
        </p:txBody>
      </p:sp>
      <p:sp>
        <p:nvSpPr>
          <p:cNvPr id="156" name="Google Shape;156;p33"/>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2800"/>
              <a:buNone/>
              <a:defRPr>
                <a:solidFill>
                  <a:schemeClr val="lt1"/>
                </a:solidFill>
              </a:defRPr>
            </a:lvl1pPr>
            <a:lvl2pPr lvl="1" rtl="0" algn="l">
              <a:lnSpc>
                <a:spcPct val="100000"/>
              </a:lnSpc>
              <a:spcBef>
                <a:spcPts val="0"/>
              </a:spcBef>
              <a:spcAft>
                <a:spcPts val="0"/>
              </a:spcAft>
              <a:buClr>
                <a:schemeClr val="lt1"/>
              </a:buClr>
              <a:buSzPts val="2800"/>
              <a:buNone/>
              <a:defRPr>
                <a:solidFill>
                  <a:schemeClr val="lt1"/>
                </a:solidFill>
              </a:defRPr>
            </a:lvl2pPr>
            <a:lvl3pPr lvl="2" rtl="0" algn="l">
              <a:lnSpc>
                <a:spcPct val="100000"/>
              </a:lnSpc>
              <a:spcBef>
                <a:spcPts val="0"/>
              </a:spcBef>
              <a:spcAft>
                <a:spcPts val="0"/>
              </a:spcAft>
              <a:buClr>
                <a:schemeClr val="lt1"/>
              </a:buClr>
              <a:buSzPts val="2800"/>
              <a:buNone/>
              <a:defRPr>
                <a:solidFill>
                  <a:schemeClr val="lt1"/>
                </a:solidFill>
              </a:defRPr>
            </a:lvl3pPr>
            <a:lvl4pPr lvl="3" rtl="0" algn="l">
              <a:lnSpc>
                <a:spcPct val="100000"/>
              </a:lnSpc>
              <a:spcBef>
                <a:spcPts val="0"/>
              </a:spcBef>
              <a:spcAft>
                <a:spcPts val="0"/>
              </a:spcAft>
              <a:buClr>
                <a:schemeClr val="lt1"/>
              </a:buClr>
              <a:buSzPts val="2800"/>
              <a:buNone/>
              <a:defRPr>
                <a:solidFill>
                  <a:schemeClr val="lt1"/>
                </a:solidFill>
              </a:defRPr>
            </a:lvl4pPr>
            <a:lvl5pPr lvl="4" rtl="0" algn="l">
              <a:lnSpc>
                <a:spcPct val="100000"/>
              </a:lnSpc>
              <a:spcBef>
                <a:spcPts val="0"/>
              </a:spcBef>
              <a:spcAft>
                <a:spcPts val="0"/>
              </a:spcAft>
              <a:buClr>
                <a:schemeClr val="lt1"/>
              </a:buClr>
              <a:buSzPts val="2800"/>
              <a:buNone/>
              <a:defRPr>
                <a:solidFill>
                  <a:schemeClr val="lt1"/>
                </a:solidFill>
              </a:defRPr>
            </a:lvl5pPr>
            <a:lvl6pPr lvl="5" rtl="0" algn="l">
              <a:lnSpc>
                <a:spcPct val="100000"/>
              </a:lnSpc>
              <a:spcBef>
                <a:spcPts val="0"/>
              </a:spcBef>
              <a:spcAft>
                <a:spcPts val="0"/>
              </a:spcAft>
              <a:buClr>
                <a:schemeClr val="lt1"/>
              </a:buClr>
              <a:buSzPts val="2800"/>
              <a:buNone/>
              <a:defRPr>
                <a:solidFill>
                  <a:schemeClr val="lt1"/>
                </a:solidFill>
              </a:defRPr>
            </a:lvl6pPr>
            <a:lvl7pPr lvl="6" rtl="0" algn="l">
              <a:lnSpc>
                <a:spcPct val="100000"/>
              </a:lnSpc>
              <a:spcBef>
                <a:spcPts val="0"/>
              </a:spcBef>
              <a:spcAft>
                <a:spcPts val="0"/>
              </a:spcAft>
              <a:buClr>
                <a:schemeClr val="lt1"/>
              </a:buClr>
              <a:buSzPts val="2800"/>
              <a:buNone/>
              <a:defRPr>
                <a:solidFill>
                  <a:schemeClr val="lt1"/>
                </a:solidFill>
              </a:defRPr>
            </a:lvl7pPr>
            <a:lvl8pPr lvl="7" rtl="0" algn="l">
              <a:lnSpc>
                <a:spcPct val="100000"/>
              </a:lnSpc>
              <a:spcBef>
                <a:spcPts val="0"/>
              </a:spcBef>
              <a:spcAft>
                <a:spcPts val="0"/>
              </a:spcAft>
              <a:buClr>
                <a:schemeClr val="lt1"/>
              </a:buClr>
              <a:buSzPts val="2800"/>
              <a:buNone/>
              <a:defRPr>
                <a:solidFill>
                  <a:schemeClr val="lt1"/>
                </a:solidFill>
              </a:defRPr>
            </a:lvl8pPr>
            <a:lvl9pPr lvl="8" rtl="0" algn="l">
              <a:lnSpc>
                <a:spcPct val="100000"/>
              </a:lnSpc>
              <a:spcBef>
                <a:spcPts val="0"/>
              </a:spcBef>
              <a:spcAft>
                <a:spcPts val="0"/>
              </a:spcAft>
              <a:buClr>
                <a:schemeClr val="lt1"/>
              </a:buClr>
              <a:buSzPts val="2800"/>
              <a:buNone/>
              <a:defRPr>
                <a:solidFill>
                  <a:schemeClr val="lt1"/>
                </a:solidFill>
              </a:defRPr>
            </a:lvl9pPr>
          </a:lstStyle>
          <a:p/>
        </p:txBody>
      </p:sp>
      <p:sp>
        <p:nvSpPr>
          <p:cNvPr id="157" name="Google Shape;157;p33"/>
          <p:cNvSpPr txBox="1"/>
          <p:nvPr>
            <p:ph idx="1" type="body"/>
          </p:nvPr>
        </p:nvSpPr>
        <p:spPr>
          <a:xfrm>
            <a:off x="311700" y="1505700"/>
            <a:ext cx="3999900" cy="3076200"/>
          </a:xfrm>
          <a:prstGeom prst="rect">
            <a:avLst/>
          </a:prstGeom>
          <a:noFill/>
          <a:ln>
            <a:noFill/>
          </a:ln>
        </p:spPr>
        <p:txBody>
          <a:bodyPr anchorCtr="0" anchor="t" bIns="91425" lIns="91425" spcFirstLastPara="1" rIns="91425" wrap="square" tIns="91425">
            <a:no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1600"/>
              </a:spcBef>
              <a:spcAft>
                <a:spcPts val="0"/>
              </a:spcAft>
              <a:buSzPts val="1100"/>
              <a:buChar char="○"/>
              <a:defRPr/>
            </a:lvl2pPr>
            <a:lvl3pPr indent="-298450" lvl="2" marL="1371600" rtl="0" algn="l">
              <a:lnSpc>
                <a:spcPct val="115000"/>
              </a:lnSpc>
              <a:spcBef>
                <a:spcPts val="1600"/>
              </a:spcBef>
              <a:spcAft>
                <a:spcPts val="0"/>
              </a:spcAft>
              <a:buSzPts val="1100"/>
              <a:buChar char="■"/>
              <a:defRPr/>
            </a:lvl3pPr>
            <a:lvl4pPr indent="-298450" lvl="3" marL="1828800" rtl="0" algn="l">
              <a:lnSpc>
                <a:spcPct val="115000"/>
              </a:lnSpc>
              <a:spcBef>
                <a:spcPts val="1600"/>
              </a:spcBef>
              <a:spcAft>
                <a:spcPts val="0"/>
              </a:spcAft>
              <a:buSzPts val="1100"/>
              <a:buChar char="●"/>
              <a:defRPr/>
            </a:lvl4pPr>
            <a:lvl5pPr indent="-298450" lvl="4" marL="2286000" rtl="0" algn="l">
              <a:lnSpc>
                <a:spcPct val="115000"/>
              </a:lnSpc>
              <a:spcBef>
                <a:spcPts val="1600"/>
              </a:spcBef>
              <a:spcAft>
                <a:spcPts val="0"/>
              </a:spcAft>
              <a:buSzPts val="1100"/>
              <a:buChar char="○"/>
              <a:defRPr/>
            </a:lvl5pPr>
            <a:lvl6pPr indent="-298450" lvl="5" marL="2743200" rtl="0" algn="l">
              <a:lnSpc>
                <a:spcPct val="115000"/>
              </a:lnSpc>
              <a:spcBef>
                <a:spcPts val="1600"/>
              </a:spcBef>
              <a:spcAft>
                <a:spcPts val="0"/>
              </a:spcAft>
              <a:buSzPts val="1100"/>
              <a:buChar char="■"/>
              <a:defRPr/>
            </a:lvl6pPr>
            <a:lvl7pPr indent="-298450" lvl="6" marL="3200400" rtl="0" algn="l">
              <a:lnSpc>
                <a:spcPct val="115000"/>
              </a:lnSpc>
              <a:spcBef>
                <a:spcPts val="1600"/>
              </a:spcBef>
              <a:spcAft>
                <a:spcPts val="0"/>
              </a:spcAft>
              <a:buSzPts val="1100"/>
              <a:buChar char="●"/>
              <a:defRPr/>
            </a:lvl7pPr>
            <a:lvl8pPr indent="-298450" lvl="7" marL="3657600" rtl="0" algn="l">
              <a:lnSpc>
                <a:spcPct val="115000"/>
              </a:lnSpc>
              <a:spcBef>
                <a:spcPts val="1600"/>
              </a:spcBef>
              <a:spcAft>
                <a:spcPts val="0"/>
              </a:spcAft>
              <a:buSzPts val="1100"/>
              <a:buChar char="○"/>
              <a:defRPr/>
            </a:lvl8pPr>
            <a:lvl9pPr indent="-298450" lvl="8" marL="4114800" rtl="0" algn="l">
              <a:lnSpc>
                <a:spcPct val="115000"/>
              </a:lnSpc>
              <a:spcBef>
                <a:spcPts val="1600"/>
              </a:spcBef>
              <a:spcAft>
                <a:spcPts val="1600"/>
              </a:spcAft>
              <a:buSzPts val="1100"/>
              <a:buChar char="■"/>
              <a:defRPr/>
            </a:lvl9pPr>
          </a:lstStyle>
          <a:p/>
        </p:txBody>
      </p:sp>
      <p:sp>
        <p:nvSpPr>
          <p:cNvPr id="158" name="Google Shape;158;p33"/>
          <p:cNvSpPr txBox="1"/>
          <p:nvPr>
            <p:ph idx="2" type="body"/>
          </p:nvPr>
        </p:nvSpPr>
        <p:spPr>
          <a:xfrm>
            <a:off x="4832400" y="1505700"/>
            <a:ext cx="3999900" cy="3076200"/>
          </a:xfrm>
          <a:prstGeom prst="rect">
            <a:avLst/>
          </a:prstGeom>
          <a:noFill/>
          <a:ln>
            <a:noFill/>
          </a:ln>
        </p:spPr>
        <p:txBody>
          <a:bodyPr anchorCtr="0" anchor="t" bIns="91425" lIns="91425" spcFirstLastPara="1" rIns="91425" wrap="square" tIns="91425">
            <a:no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1600"/>
              </a:spcBef>
              <a:spcAft>
                <a:spcPts val="0"/>
              </a:spcAft>
              <a:buSzPts val="1100"/>
              <a:buChar char="○"/>
              <a:defRPr/>
            </a:lvl2pPr>
            <a:lvl3pPr indent="-298450" lvl="2" marL="1371600" rtl="0" algn="l">
              <a:lnSpc>
                <a:spcPct val="115000"/>
              </a:lnSpc>
              <a:spcBef>
                <a:spcPts val="1600"/>
              </a:spcBef>
              <a:spcAft>
                <a:spcPts val="0"/>
              </a:spcAft>
              <a:buSzPts val="1100"/>
              <a:buChar char="■"/>
              <a:defRPr/>
            </a:lvl3pPr>
            <a:lvl4pPr indent="-298450" lvl="3" marL="1828800" rtl="0" algn="l">
              <a:lnSpc>
                <a:spcPct val="115000"/>
              </a:lnSpc>
              <a:spcBef>
                <a:spcPts val="1600"/>
              </a:spcBef>
              <a:spcAft>
                <a:spcPts val="0"/>
              </a:spcAft>
              <a:buSzPts val="1100"/>
              <a:buChar char="●"/>
              <a:defRPr/>
            </a:lvl4pPr>
            <a:lvl5pPr indent="-298450" lvl="4" marL="2286000" rtl="0" algn="l">
              <a:lnSpc>
                <a:spcPct val="115000"/>
              </a:lnSpc>
              <a:spcBef>
                <a:spcPts val="1600"/>
              </a:spcBef>
              <a:spcAft>
                <a:spcPts val="0"/>
              </a:spcAft>
              <a:buSzPts val="1100"/>
              <a:buChar char="○"/>
              <a:defRPr/>
            </a:lvl5pPr>
            <a:lvl6pPr indent="-298450" lvl="5" marL="2743200" rtl="0" algn="l">
              <a:lnSpc>
                <a:spcPct val="115000"/>
              </a:lnSpc>
              <a:spcBef>
                <a:spcPts val="1600"/>
              </a:spcBef>
              <a:spcAft>
                <a:spcPts val="0"/>
              </a:spcAft>
              <a:buSzPts val="1100"/>
              <a:buChar char="■"/>
              <a:defRPr/>
            </a:lvl6pPr>
            <a:lvl7pPr indent="-298450" lvl="6" marL="3200400" rtl="0" algn="l">
              <a:lnSpc>
                <a:spcPct val="115000"/>
              </a:lnSpc>
              <a:spcBef>
                <a:spcPts val="1600"/>
              </a:spcBef>
              <a:spcAft>
                <a:spcPts val="0"/>
              </a:spcAft>
              <a:buSzPts val="1100"/>
              <a:buChar char="●"/>
              <a:defRPr/>
            </a:lvl7pPr>
            <a:lvl8pPr indent="-298450" lvl="7" marL="3657600" rtl="0" algn="l">
              <a:lnSpc>
                <a:spcPct val="115000"/>
              </a:lnSpc>
              <a:spcBef>
                <a:spcPts val="1600"/>
              </a:spcBef>
              <a:spcAft>
                <a:spcPts val="0"/>
              </a:spcAft>
              <a:buSzPts val="1100"/>
              <a:buChar char="○"/>
              <a:defRPr/>
            </a:lvl8pPr>
            <a:lvl9pPr indent="-298450" lvl="8" marL="4114800" rtl="0" algn="l">
              <a:lnSpc>
                <a:spcPct val="115000"/>
              </a:lnSpc>
              <a:spcBef>
                <a:spcPts val="1600"/>
              </a:spcBef>
              <a:spcAft>
                <a:spcPts val="1600"/>
              </a:spcAft>
              <a:buSzPts val="1100"/>
              <a:buChar char="■"/>
              <a:defRPr/>
            </a:lvl9pPr>
          </a:lstStyle>
          <a:p/>
        </p:txBody>
      </p:sp>
      <p:sp>
        <p:nvSpPr>
          <p:cNvPr id="159" name="Google Shape;159;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0" name="Shape 160"/>
        <p:cNvGrpSpPr/>
        <p:nvPr/>
      </p:nvGrpSpPr>
      <p:grpSpPr>
        <a:xfrm>
          <a:off x="0" y="0"/>
          <a:ext cx="0" cy="0"/>
          <a:chOff x="0" y="0"/>
          <a:chExt cx="0" cy="0"/>
        </a:xfrm>
      </p:grpSpPr>
      <p:sp>
        <p:nvSpPr>
          <p:cNvPr id="161" name="Google Shape;161;p34"/>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2" name="Google Shape;162;p34"/>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2"/>
          </a:solidFill>
          <a:ln>
            <a:noFill/>
          </a:ln>
        </p:spPr>
      </p:sp>
      <p:sp>
        <p:nvSpPr>
          <p:cNvPr id="163" name="Google Shape;163;p34"/>
          <p:cNvSpPr txBox="1"/>
          <p:nvPr>
            <p:ph type="title"/>
          </p:nvPr>
        </p:nvSpPr>
        <p:spPr>
          <a:xfrm>
            <a:off x="311825" y="539725"/>
            <a:ext cx="8520600" cy="1282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600"/>
              <a:buNone/>
              <a:defRPr sz="3600"/>
            </a:lvl1pPr>
            <a:lvl2pPr lvl="1" rtl="0" algn="l">
              <a:lnSpc>
                <a:spcPct val="100000"/>
              </a:lnSpc>
              <a:spcBef>
                <a:spcPts val="0"/>
              </a:spcBef>
              <a:spcAft>
                <a:spcPts val="0"/>
              </a:spcAft>
              <a:buSzPts val="3600"/>
              <a:buNone/>
              <a:defRPr sz="3600"/>
            </a:lvl2pPr>
            <a:lvl3pPr lvl="2" rtl="0" algn="l">
              <a:lnSpc>
                <a:spcPct val="100000"/>
              </a:lnSpc>
              <a:spcBef>
                <a:spcPts val="0"/>
              </a:spcBef>
              <a:spcAft>
                <a:spcPts val="0"/>
              </a:spcAft>
              <a:buSzPts val="3600"/>
              <a:buNone/>
              <a:defRPr sz="3600"/>
            </a:lvl3pPr>
            <a:lvl4pPr lvl="3" rtl="0" algn="l">
              <a:lnSpc>
                <a:spcPct val="100000"/>
              </a:lnSpc>
              <a:spcBef>
                <a:spcPts val="0"/>
              </a:spcBef>
              <a:spcAft>
                <a:spcPts val="0"/>
              </a:spcAft>
              <a:buSzPts val="3600"/>
              <a:buNone/>
              <a:defRPr sz="3600"/>
            </a:lvl4pPr>
            <a:lvl5pPr lvl="4" rtl="0" algn="l">
              <a:lnSpc>
                <a:spcPct val="100000"/>
              </a:lnSpc>
              <a:spcBef>
                <a:spcPts val="0"/>
              </a:spcBef>
              <a:spcAft>
                <a:spcPts val="0"/>
              </a:spcAft>
              <a:buSzPts val="3600"/>
              <a:buNone/>
              <a:defRPr sz="3600"/>
            </a:lvl5pPr>
            <a:lvl6pPr lvl="5" rtl="0" algn="l">
              <a:lnSpc>
                <a:spcPct val="100000"/>
              </a:lnSpc>
              <a:spcBef>
                <a:spcPts val="0"/>
              </a:spcBef>
              <a:spcAft>
                <a:spcPts val="0"/>
              </a:spcAft>
              <a:buSzPts val="3600"/>
              <a:buNone/>
              <a:defRPr sz="3600"/>
            </a:lvl6pPr>
            <a:lvl7pPr lvl="6" rtl="0" algn="l">
              <a:lnSpc>
                <a:spcPct val="100000"/>
              </a:lnSpc>
              <a:spcBef>
                <a:spcPts val="0"/>
              </a:spcBef>
              <a:spcAft>
                <a:spcPts val="0"/>
              </a:spcAft>
              <a:buSzPts val="3600"/>
              <a:buNone/>
              <a:defRPr sz="3600"/>
            </a:lvl7pPr>
            <a:lvl8pPr lvl="7" rtl="0" algn="l">
              <a:lnSpc>
                <a:spcPct val="100000"/>
              </a:lnSpc>
              <a:spcBef>
                <a:spcPts val="0"/>
              </a:spcBef>
              <a:spcAft>
                <a:spcPts val="0"/>
              </a:spcAft>
              <a:buSzPts val="3600"/>
              <a:buNone/>
              <a:defRPr sz="3600"/>
            </a:lvl8pPr>
            <a:lvl9pPr lvl="8" rtl="0" algn="l">
              <a:lnSpc>
                <a:spcPct val="100000"/>
              </a:lnSpc>
              <a:spcBef>
                <a:spcPts val="0"/>
              </a:spcBef>
              <a:spcAft>
                <a:spcPts val="0"/>
              </a:spcAft>
              <a:buSzPts val="3600"/>
              <a:buNone/>
              <a:defRPr sz="3600"/>
            </a:lvl9pPr>
          </a:lstStyle>
          <a:p/>
        </p:txBody>
      </p:sp>
      <p:sp>
        <p:nvSpPr>
          <p:cNvPr id="164" name="Google Shape;164;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5" name="Shape 165"/>
        <p:cNvGrpSpPr/>
        <p:nvPr/>
      </p:nvGrpSpPr>
      <p:grpSpPr>
        <a:xfrm>
          <a:off x="0" y="0"/>
          <a:ext cx="0" cy="0"/>
          <a:chOff x="0" y="0"/>
          <a:chExt cx="0" cy="0"/>
        </a:xfrm>
      </p:grpSpPr>
      <p:sp>
        <p:nvSpPr>
          <p:cNvPr id="166" name="Google Shape;166;p35"/>
          <p:cNvSpPr/>
          <p:nvPr/>
        </p:nvSpPr>
        <p:spPr>
          <a:xfrm>
            <a:off x="0" y="0"/>
            <a:ext cx="9144000" cy="1277100"/>
          </a:xfrm>
          <a:prstGeom prst="rect">
            <a:avLst/>
          </a:prstGeom>
          <a:solidFill>
            <a:srgbClr val="0027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35"/>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2800"/>
              <a:buNone/>
              <a:defRPr>
                <a:solidFill>
                  <a:schemeClr val="lt1"/>
                </a:solidFill>
              </a:defRPr>
            </a:lvl1pPr>
            <a:lvl2pPr lvl="1" rtl="0" algn="l">
              <a:lnSpc>
                <a:spcPct val="100000"/>
              </a:lnSpc>
              <a:spcBef>
                <a:spcPts val="0"/>
              </a:spcBef>
              <a:spcAft>
                <a:spcPts val="0"/>
              </a:spcAft>
              <a:buClr>
                <a:schemeClr val="lt1"/>
              </a:buClr>
              <a:buSzPts val="2800"/>
              <a:buNone/>
              <a:defRPr>
                <a:solidFill>
                  <a:schemeClr val="lt1"/>
                </a:solidFill>
              </a:defRPr>
            </a:lvl2pPr>
            <a:lvl3pPr lvl="2" rtl="0" algn="l">
              <a:lnSpc>
                <a:spcPct val="100000"/>
              </a:lnSpc>
              <a:spcBef>
                <a:spcPts val="0"/>
              </a:spcBef>
              <a:spcAft>
                <a:spcPts val="0"/>
              </a:spcAft>
              <a:buClr>
                <a:schemeClr val="lt1"/>
              </a:buClr>
              <a:buSzPts val="2800"/>
              <a:buNone/>
              <a:defRPr>
                <a:solidFill>
                  <a:schemeClr val="lt1"/>
                </a:solidFill>
              </a:defRPr>
            </a:lvl3pPr>
            <a:lvl4pPr lvl="3" rtl="0" algn="l">
              <a:lnSpc>
                <a:spcPct val="100000"/>
              </a:lnSpc>
              <a:spcBef>
                <a:spcPts val="0"/>
              </a:spcBef>
              <a:spcAft>
                <a:spcPts val="0"/>
              </a:spcAft>
              <a:buClr>
                <a:schemeClr val="lt1"/>
              </a:buClr>
              <a:buSzPts val="2800"/>
              <a:buNone/>
              <a:defRPr>
                <a:solidFill>
                  <a:schemeClr val="lt1"/>
                </a:solidFill>
              </a:defRPr>
            </a:lvl4pPr>
            <a:lvl5pPr lvl="4" rtl="0" algn="l">
              <a:lnSpc>
                <a:spcPct val="100000"/>
              </a:lnSpc>
              <a:spcBef>
                <a:spcPts val="0"/>
              </a:spcBef>
              <a:spcAft>
                <a:spcPts val="0"/>
              </a:spcAft>
              <a:buClr>
                <a:schemeClr val="lt1"/>
              </a:buClr>
              <a:buSzPts val="2800"/>
              <a:buNone/>
              <a:defRPr>
                <a:solidFill>
                  <a:schemeClr val="lt1"/>
                </a:solidFill>
              </a:defRPr>
            </a:lvl5pPr>
            <a:lvl6pPr lvl="5" rtl="0" algn="l">
              <a:lnSpc>
                <a:spcPct val="100000"/>
              </a:lnSpc>
              <a:spcBef>
                <a:spcPts val="0"/>
              </a:spcBef>
              <a:spcAft>
                <a:spcPts val="0"/>
              </a:spcAft>
              <a:buClr>
                <a:schemeClr val="lt1"/>
              </a:buClr>
              <a:buSzPts val="2800"/>
              <a:buNone/>
              <a:defRPr>
                <a:solidFill>
                  <a:schemeClr val="lt1"/>
                </a:solidFill>
              </a:defRPr>
            </a:lvl6pPr>
            <a:lvl7pPr lvl="6" rtl="0" algn="l">
              <a:lnSpc>
                <a:spcPct val="100000"/>
              </a:lnSpc>
              <a:spcBef>
                <a:spcPts val="0"/>
              </a:spcBef>
              <a:spcAft>
                <a:spcPts val="0"/>
              </a:spcAft>
              <a:buClr>
                <a:schemeClr val="lt1"/>
              </a:buClr>
              <a:buSzPts val="2800"/>
              <a:buNone/>
              <a:defRPr>
                <a:solidFill>
                  <a:schemeClr val="lt1"/>
                </a:solidFill>
              </a:defRPr>
            </a:lvl7pPr>
            <a:lvl8pPr lvl="7" rtl="0" algn="l">
              <a:lnSpc>
                <a:spcPct val="100000"/>
              </a:lnSpc>
              <a:spcBef>
                <a:spcPts val="0"/>
              </a:spcBef>
              <a:spcAft>
                <a:spcPts val="0"/>
              </a:spcAft>
              <a:buClr>
                <a:schemeClr val="lt1"/>
              </a:buClr>
              <a:buSzPts val="2800"/>
              <a:buNone/>
              <a:defRPr>
                <a:solidFill>
                  <a:schemeClr val="lt1"/>
                </a:solidFill>
              </a:defRPr>
            </a:lvl8pPr>
            <a:lvl9pPr lvl="8" rtl="0" algn="l">
              <a:lnSpc>
                <a:spcPct val="100000"/>
              </a:lnSpc>
              <a:spcBef>
                <a:spcPts val="0"/>
              </a:spcBef>
              <a:spcAft>
                <a:spcPts val="0"/>
              </a:spcAft>
              <a:buClr>
                <a:schemeClr val="lt1"/>
              </a:buClr>
              <a:buSzPts val="2800"/>
              <a:buNone/>
              <a:defRPr>
                <a:solidFill>
                  <a:schemeClr val="lt1"/>
                </a:solidFill>
              </a:defRPr>
            </a:lvl9pPr>
          </a:lstStyle>
          <a:p/>
        </p:txBody>
      </p:sp>
      <p:sp>
        <p:nvSpPr>
          <p:cNvPr id="168" name="Google Shape;168;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rgbClr val="00274C"/>
        </a:solidFill>
      </p:bgPr>
    </p:bg>
    <p:spTree>
      <p:nvGrpSpPr>
        <p:cNvPr id="169" name="Shape 169"/>
        <p:cNvGrpSpPr/>
        <p:nvPr/>
      </p:nvGrpSpPr>
      <p:grpSpPr>
        <a:xfrm>
          <a:off x="0" y="0"/>
          <a:ext cx="0" cy="0"/>
          <a:chOff x="0" y="0"/>
          <a:chExt cx="0" cy="0"/>
        </a:xfrm>
      </p:grpSpPr>
      <p:sp>
        <p:nvSpPr>
          <p:cNvPr id="170" name="Google Shape;170;p36"/>
          <p:cNvSpPr txBox="1"/>
          <p:nvPr>
            <p:ph hasCustomPrompt="1" type="title"/>
          </p:nvPr>
        </p:nvSpPr>
        <p:spPr>
          <a:xfrm>
            <a:off x="311750" y="831175"/>
            <a:ext cx="5334900" cy="1244700"/>
          </a:xfrm>
          <a:prstGeom prst="rect">
            <a:avLst/>
          </a:prstGeom>
          <a:solidFill>
            <a:srgbClr val="00274C"/>
          </a:solid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chemeClr val="lt1"/>
              </a:buClr>
              <a:buSzPts val="10000"/>
              <a:buNone/>
              <a:defRPr sz="10000">
                <a:solidFill>
                  <a:schemeClr val="lt1"/>
                </a:solidFill>
              </a:defRPr>
            </a:lvl1pPr>
            <a:lvl2pPr lvl="1" rtl="0" algn="l">
              <a:lnSpc>
                <a:spcPct val="100000"/>
              </a:lnSpc>
              <a:spcBef>
                <a:spcPts val="0"/>
              </a:spcBef>
              <a:spcAft>
                <a:spcPts val="0"/>
              </a:spcAft>
              <a:buClr>
                <a:schemeClr val="lt1"/>
              </a:buClr>
              <a:buSzPts val="10000"/>
              <a:buNone/>
              <a:defRPr sz="10000">
                <a:solidFill>
                  <a:schemeClr val="lt1"/>
                </a:solidFill>
              </a:defRPr>
            </a:lvl2pPr>
            <a:lvl3pPr lvl="2" rtl="0" algn="l">
              <a:lnSpc>
                <a:spcPct val="100000"/>
              </a:lnSpc>
              <a:spcBef>
                <a:spcPts val="0"/>
              </a:spcBef>
              <a:spcAft>
                <a:spcPts val="0"/>
              </a:spcAft>
              <a:buClr>
                <a:schemeClr val="lt1"/>
              </a:buClr>
              <a:buSzPts val="10000"/>
              <a:buNone/>
              <a:defRPr sz="10000">
                <a:solidFill>
                  <a:schemeClr val="lt1"/>
                </a:solidFill>
              </a:defRPr>
            </a:lvl3pPr>
            <a:lvl4pPr lvl="3" rtl="0" algn="l">
              <a:lnSpc>
                <a:spcPct val="100000"/>
              </a:lnSpc>
              <a:spcBef>
                <a:spcPts val="0"/>
              </a:spcBef>
              <a:spcAft>
                <a:spcPts val="0"/>
              </a:spcAft>
              <a:buClr>
                <a:schemeClr val="lt1"/>
              </a:buClr>
              <a:buSzPts val="10000"/>
              <a:buNone/>
              <a:defRPr sz="10000">
                <a:solidFill>
                  <a:schemeClr val="lt1"/>
                </a:solidFill>
              </a:defRPr>
            </a:lvl4pPr>
            <a:lvl5pPr lvl="4" rtl="0" algn="l">
              <a:lnSpc>
                <a:spcPct val="100000"/>
              </a:lnSpc>
              <a:spcBef>
                <a:spcPts val="0"/>
              </a:spcBef>
              <a:spcAft>
                <a:spcPts val="0"/>
              </a:spcAft>
              <a:buClr>
                <a:schemeClr val="lt1"/>
              </a:buClr>
              <a:buSzPts val="10000"/>
              <a:buNone/>
              <a:defRPr sz="10000">
                <a:solidFill>
                  <a:schemeClr val="lt1"/>
                </a:solidFill>
              </a:defRPr>
            </a:lvl5pPr>
            <a:lvl6pPr lvl="5" rtl="0" algn="l">
              <a:lnSpc>
                <a:spcPct val="100000"/>
              </a:lnSpc>
              <a:spcBef>
                <a:spcPts val="0"/>
              </a:spcBef>
              <a:spcAft>
                <a:spcPts val="0"/>
              </a:spcAft>
              <a:buClr>
                <a:schemeClr val="lt1"/>
              </a:buClr>
              <a:buSzPts val="10000"/>
              <a:buNone/>
              <a:defRPr sz="10000">
                <a:solidFill>
                  <a:schemeClr val="lt1"/>
                </a:solidFill>
              </a:defRPr>
            </a:lvl6pPr>
            <a:lvl7pPr lvl="6" rtl="0" algn="l">
              <a:lnSpc>
                <a:spcPct val="100000"/>
              </a:lnSpc>
              <a:spcBef>
                <a:spcPts val="0"/>
              </a:spcBef>
              <a:spcAft>
                <a:spcPts val="0"/>
              </a:spcAft>
              <a:buClr>
                <a:schemeClr val="lt1"/>
              </a:buClr>
              <a:buSzPts val="10000"/>
              <a:buNone/>
              <a:defRPr sz="10000">
                <a:solidFill>
                  <a:schemeClr val="lt1"/>
                </a:solidFill>
              </a:defRPr>
            </a:lvl7pPr>
            <a:lvl8pPr lvl="7" rtl="0" algn="l">
              <a:lnSpc>
                <a:spcPct val="100000"/>
              </a:lnSpc>
              <a:spcBef>
                <a:spcPts val="0"/>
              </a:spcBef>
              <a:spcAft>
                <a:spcPts val="0"/>
              </a:spcAft>
              <a:buClr>
                <a:schemeClr val="lt1"/>
              </a:buClr>
              <a:buSzPts val="10000"/>
              <a:buNone/>
              <a:defRPr sz="10000">
                <a:solidFill>
                  <a:schemeClr val="lt1"/>
                </a:solidFill>
              </a:defRPr>
            </a:lvl8pPr>
            <a:lvl9pPr lvl="8" rtl="0" algn="l">
              <a:lnSpc>
                <a:spcPct val="100000"/>
              </a:lnSpc>
              <a:spcBef>
                <a:spcPts val="0"/>
              </a:spcBef>
              <a:spcAft>
                <a:spcPts val="0"/>
              </a:spcAft>
              <a:buClr>
                <a:schemeClr val="lt1"/>
              </a:buClr>
              <a:buSzPts val="10000"/>
              <a:buNone/>
              <a:defRPr sz="10000">
                <a:solidFill>
                  <a:schemeClr val="lt1"/>
                </a:solidFill>
              </a:defRPr>
            </a:lvl9pPr>
          </a:lstStyle>
          <a:p>
            <a:r>
              <a:t>xx%</a:t>
            </a:r>
          </a:p>
        </p:txBody>
      </p:sp>
      <p:sp>
        <p:nvSpPr>
          <p:cNvPr id="171" name="Google Shape;171;p36"/>
          <p:cNvSpPr txBox="1"/>
          <p:nvPr>
            <p:ph idx="1" type="body"/>
          </p:nvPr>
        </p:nvSpPr>
        <p:spPr>
          <a:xfrm>
            <a:off x="311700" y="2121425"/>
            <a:ext cx="5334900" cy="942600"/>
          </a:xfrm>
          <a:prstGeom prst="rect">
            <a:avLst/>
          </a:prstGeom>
          <a:noFill/>
          <a:ln>
            <a:noFill/>
          </a:ln>
        </p:spPr>
        <p:txBody>
          <a:bodyPr anchorCtr="0" anchor="t" bIns="91425" lIns="91425" spcFirstLastPara="1" rIns="91425" wrap="square" tIns="91425">
            <a:noAutofit/>
          </a:bodyPr>
          <a:lstStyle>
            <a:lvl1pPr indent="-311150" lvl="0" marL="457200" rtl="0" algn="l">
              <a:lnSpc>
                <a:spcPct val="115000"/>
              </a:lnSpc>
              <a:spcBef>
                <a:spcPts val="0"/>
              </a:spcBef>
              <a:spcAft>
                <a:spcPts val="0"/>
              </a:spcAft>
              <a:buClr>
                <a:schemeClr val="accent2"/>
              </a:buClr>
              <a:buSzPts val="1300"/>
              <a:buChar char="●"/>
              <a:defRPr>
                <a:solidFill>
                  <a:schemeClr val="accent2"/>
                </a:solidFill>
              </a:defRPr>
            </a:lvl1pPr>
            <a:lvl2pPr indent="-298450" lvl="1" marL="914400" rtl="0" algn="l">
              <a:lnSpc>
                <a:spcPct val="115000"/>
              </a:lnSpc>
              <a:spcBef>
                <a:spcPts val="1600"/>
              </a:spcBef>
              <a:spcAft>
                <a:spcPts val="0"/>
              </a:spcAft>
              <a:buClr>
                <a:schemeClr val="accent2"/>
              </a:buClr>
              <a:buSzPts val="1100"/>
              <a:buChar char="○"/>
              <a:defRPr>
                <a:solidFill>
                  <a:schemeClr val="accent2"/>
                </a:solidFill>
              </a:defRPr>
            </a:lvl2pPr>
            <a:lvl3pPr indent="-298450" lvl="2" marL="1371600" rtl="0" algn="l">
              <a:lnSpc>
                <a:spcPct val="115000"/>
              </a:lnSpc>
              <a:spcBef>
                <a:spcPts val="1600"/>
              </a:spcBef>
              <a:spcAft>
                <a:spcPts val="0"/>
              </a:spcAft>
              <a:buClr>
                <a:schemeClr val="accent2"/>
              </a:buClr>
              <a:buSzPts val="1100"/>
              <a:buChar char="■"/>
              <a:defRPr>
                <a:solidFill>
                  <a:schemeClr val="accent2"/>
                </a:solidFill>
              </a:defRPr>
            </a:lvl3pPr>
            <a:lvl4pPr indent="-298450" lvl="3" marL="1828800" rtl="0" algn="l">
              <a:lnSpc>
                <a:spcPct val="115000"/>
              </a:lnSpc>
              <a:spcBef>
                <a:spcPts val="1600"/>
              </a:spcBef>
              <a:spcAft>
                <a:spcPts val="0"/>
              </a:spcAft>
              <a:buClr>
                <a:schemeClr val="accent2"/>
              </a:buClr>
              <a:buSzPts val="1100"/>
              <a:buChar char="●"/>
              <a:defRPr>
                <a:solidFill>
                  <a:schemeClr val="accent2"/>
                </a:solidFill>
              </a:defRPr>
            </a:lvl4pPr>
            <a:lvl5pPr indent="-298450" lvl="4" marL="2286000" rtl="0" algn="l">
              <a:lnSpc>
                <a:spcPct val="115000"/>
              </a:lnSpc>
              <a:spcBef>
                <a:spcPts val="1600"/>
              </a:spcBef>
              <a:spcAft>
                <a:spcPts val="0"/>
              </a:spcAft>
              <a:buClr>
                <a:schemeClr val="accent2"/>
              </a:buClr>
              <a:buSzPts val="1100"/>
              <a:buChar char="○"/>
              <a:defRPr>
                <a:solidFill>
                  <a:schemeClr val="accent2"/>
                </a:solidFill>
              </a:defRPr>
            </a:lvl5pPr>
            <a:lvl6pPr indent="-298450" lvl="5" marL="2743200" rtl="0" algn="l">
              <a:lnSpc>
                <a:spcPct val="115000"/>
              </a:lnSpc>
              <a:spcBef>
                <a:spcPts val="1600"/>
              </a:spcBef>
              <a:spcAft>
                <a:spcPts val="0"/>
              </a:spcAft>
              <a:buClr>
                <a:schemeClr val="accent2"/>
              </a:buClr>
              <a:buSzPts val="1100"/>
              <a:buChar char="■"/>
              <a:defRPr>
                <a:solidFill>
                  <a:schemeClr val="accent2"/>
                </a:solidFill>
              </a:defRPr>
            </a:lvl6pPr>
            <a:lvl7pPr indent="-298450" lvl="6" marL="3200400" rtl="0" algn="l">
              <a:lnSpc>
                <a:spcPct val="115000"/>
              </a:lnSpc>
              <a:spcBef>
                <a:spcPts val="1600"/>
              </a:spcBef>
              <a:spcAft>
                <a:spcPts val="0"/>
              </a:spcAft>
              <a:buClr>
                <a:schemeClr val="accent2"/>
              </a:buClr>
              <a:buSzPts val="1100"/>
              <a:buChar char="●"/>
              <a:defRPr>
                <a:solidFill>
                  <a:schemeClr val="accent2"/>
                </a:solidFill>
              </a:defRPr>
            </a:lvl7pPr>
            <a:lvl8pPr indent="-298450" lvl="7" marL="3657600" rtl="0" algn="l">
              <a:lnSpc>
                <a:spcPct val="115000"/>
              </a:lnSpc>
              <a:spcBef>
                <a:spcPts val="1600"/>
              </a:spcBef>
              <a:spcAft>
                <a:spcPts val="0"/>
              </a:spcAft>
              <a:buClr>
                <a:schemeClr val="accent2"/>
              </a:buClr>
              <a:buSzPts val="1100"/>
              <a:buChar char="○"/>
              <a:defRPr>
                <a:solidFill>
                  <a:schemeClr val="accent2"/>
                </a:solidFill>
              </a:defRPr>
            </a:lvl8pPr>
            <a:lvl9pPr indent="-298450" lvl="8" marL="4114800" rtl="0" algn="l">
              <a:lnSpc>
                <a:spcPct val="115000"/>
              </a:lnSpc>
              <a:spcBef>
                <a:spcPts val="1600"/>
              </a:spcBef>
              <a:spcAft>
                <a:spcPts val="1600"/>
              </a:spcAft>
              <a:buClr>
                <a:schemeClr val="accent2"/>
              </a:buClr>
              <a:buSzPts val="1100"/>
              <a:buChar char="■"/>
              <a:defRPr>
                <a:solidFill>
                  <a:schemeClr val="accent2"/>
                </a:solidFill>
              </a:defRPr>
            </a:lvl9pPr>
          </a:lstStyle>
          <a:p/>
        </p:txBody>
      </p:sp>
      <p:sp>
        <p:nvSpPr>
          <p:cNvPr id="172" name="Google Shape;172;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173" name="Google Shape;173;p36"/>
          <p:cNvPicPr preferRelativeResize="0"/>
          <p:nvPr/>
        </p:nvPicPr>
        <p:blipFill rotWithShape="1">
          <a:blip r:embed="rId2">
            <a:alphaModFix/>
          </a:blip>
          <a:srcRect b="0" l="0" r="0" t="0"/>
          <a:stretch/>
        </p:blipFill>
        <p:spPr>
          <a:xfrm>
            <a:off x="0" y="4683300"/>
            <a:ext cx="460199" cy="460199"/>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174" name="Shape 174"/>
        <p:cNvGrpSpPr/>
        <p:nvPr/>
      </p:nvGrpSpPr>
      <p:grpSpPr>
        <a:xfrm>
          <a:off x="0" y="0"/>
          <a:ext cx="0" cy="0"/>
          <a:chOff x="0" y="0"/>
          <a:chExt cx="0" cy="0"/>
        </a:xfrm>
      </p:grpSpPr>
      <p:sp>
        <p:nvSpPr>
          <p:cNvPr id="175" name="Google Shape;175;p37"/>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76" name="Google Shape;176;p37"/>
          <p:cNvSpPr txBox="1"/>
          <p:nvPr>
            <p:ph idx="1" type="subTitle"/>
          </p:nvPr>
        </p:nvSpPr>
        <p:spPr>
          <a:xfrm>
            <a:off x="729800" y="1660400"/>
            <a:ext cx="5405700" cy="7383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1"/>
              </a:buClr>
              <a:buSzPts val="2400"/>
              <a:buFont typeface="Merriweather"/>
              <a:buNone/>
              <a:defRPr sz="2400">
                <a:solidFill>
                  <a:schemeClr val="dk1"/>
                </a:solidFill>
                <a:latin typeface="Merriweather"/>
                <a:ea typeface="Merriweather"/>
                <a:cs typeface="Merriweather"/>
                <a:sym typeface="Merriweather"/>
              </a:defRPr>
            </a:lvl1pPr>
            <a:lvl2pPr lvl="1" rtl="0" algn="l">
              <a:lnSpc>
                <a:spcPct val="100000"/>
              </a:lnSpc>
              <a:spcBef>
                <a:spcPts val="0"/>
              </a:spcBef>
              <a:spcAft>
                <a:spcPts val="0"/>
              </a:spcAft>
              <a:buClr>
                <a:schemeClr val="lt2"/>
              </a:buClr>
              <a:buSzPts val="1600"/>
              <a:buNone/>
              <a:defRPr sz="1600">
                <a:solidFill>
                  <a:schemeClr val="lt2"/>
                </a:solidFill>
              </a:defRPr>
            </a:lvl2pPr>
            <a:lvl3pPr lvl="2" rtl="0" algn="l">
              <a:lnSpc>
                <a:spcPct val="100000"/>
              </a:lnSpc>
              <a:spcBef>
                <a:spcPts val="0"/>
              </a:spcBef>
              <a:spcAft>
                <a:spcPts val="0"/>
              </a:spcAft>
              <a:buClr>
                <a:schemeClr val="lt2"/>
              </a:buClr>
              <a:buSzPts val="1600"/>
              <a:buNone/>
              <a:defRPr sz="1600">
                <a:solidFill>
                  <a:schemeClr val="lt2"/>
                </a:solidFill>
              </a:defRPr>
            </a:lvl3pPr>
            <a:lvl4pPr lvl="3" rtl="0" algn="l">
              <a:lnSpc>
                <a:spcPct val="100000"/>
              </a:lnSpc>
              <a:spcBef>
                <a:spcPts val="0"/>
              </a:spcBef>
              <a:spcAft>
                <a:spcPts val="0"/>
              </a:spcAft>
              <a:buClr>
                <a:schemeClr val="lt2"/>
              </a:buClr>
              <a:buSzPts val="1600"/>
              <a:buNone/>
              <a:defRPr sz="1600">
                <a:solidFill>
                  <a:schemeClr val="lt2"/>
                </a:solidFill>
              </a:defRPr>
            </a:lvl4pPr>
            <a:lvl5pPr lvl="4" rtl="0" algn="l">
              <a:lnSpc>
                <a:spcPct val="100000"/>
              </a:lnSpc>
              <a:spcBef>
                <a:spcPts val="0"/>
              </a:spcBef>
              <a:spcAft>
                <a:spcPts val="0"/>
              </a:spcAft>
              <a:buClr>
                <a:schemeClr val="lt2"/>
              </a:buClr>
              <a:buSzPts val="1600"/>
              <a:buNone/>
              <a:defRPr sz="1600">
                <a:solidFill>
                  <a:schemeClr val="lt2"/>
                </a:solidFill>
              </a:defRPr>
            </a:lvl5pPr>
            <a:lvl6pPr lvl="5" rtl="0" algn="l">
              <a:lnSpc>
                <a:spcPct val="100000"/>
              </a:lnSpc>
              <a:spcBef>
                <a:spcPts val="0"/>
              </a:spcBef>
              <a:spcAft>
                <a:spcPts val="0"/>
              </a:spcAft>
              <a:buClr>
                <a:schemeClr val="lt2"/>
              </a:buClr>
              <a:buSzPts val="1600"/>
              <a:buNone/>
              <a:defRPr sz="1600">
                <a:solidFill>
                  <a:schemeClr val="lt2"/>
                </a:solidFill>
              </a:defRPr>
            </a:lvl6pPr>
            <a:lvl7pPr lvl="6" rtl="0" algn="l">
              <a:lnSpc>
                <a:spcPct val="100000"/>
              </a:lnSpc>
              <a:spcBef>
                <a:spcPts val="0"/>
              </a:spcBef>
              <a:spcAft>
                <a:spcPts val="0"/>
              </a:spcAft>
              <a:buClr>
                <a:schemeClr val="lt2"/>
              </a:buClr>
              <a:buSzPts val="1600"/>
              <a:buNone/>
              <a:defRPr sz="1600">
                <a:solidFill>
                  <a:schemeClr val="lt2"/>
                </a:solidFill>
              </a:defRPr>
            </a:lvl7pPr>
            <a:lvl8pPr lvl="7" rtl="0" algn="l">
              <a:lnSpc>
                <a:spcPct val="100000"/>
              </a:lnSpc>
              <a:spcBef>
                <a:spcPts val="0"/>
              </a:spcBef>
              <a:spcAft>
                <a:spcPts val="0"/>
              </a:spcAft>
              <a:buClr>
                <a:schemeClr val="lt2"/>
              </a:buClr>
              <a:buSzPts val="1600"/>
              <a:buNone/>
              <a:defRPr sz="1600">
                <a:solidFill>
                  <a:schemeClr val="lt2"/>
                </a:solidFill>
              </a:defRPr>
            </a:lvl8pPr>
            <a:lvl9pPr lvl="8" rtl="0" algn="l">
              <a:lnSpc>
                <a:spcPct val="100000"/>
              </a:lnSpc>
              <a:spcBef>
                <a:spcPts val="0"/>
              </a:spcBef>
              <a:spcAft>
                <a:spcPts val="0"/>
              </a:spcAft>
              <a:buClr>
                <a:schemeClr val="lt2"/>
              </a:buClr>
              <a:buSzPts val="1600"/>
              <a:buNone/>
              <a:defRPr sz="1600">
                <a:solidFill>
                  <a:schemeClr val="lt2"/>
                </a:solidFill>
              </a:defRPr>
            </a:lvl9pPr>
          </a:lstStyle>
          <a:p/>
        </p:txBody>
      </p:sp>
      <p:sp>
        <p:nvSpPr>
          <p:cNvPr id="177" name="Google Shape;177;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
        <p:nvSpPr>
          <p:cNvPr id="178" name="Google Shape;178;p37"/>
          <p:cNvSpPr txBox="1"/>
          <p:nvPr>
            <p:ph idx="2" type="subTitle"/>
          </p:nvPr>
        </p:nvSpPr>
        <p:spPr>
          <a:xfrm>
            <a:off x="193525" y="4489003"/>
            <a:ext cx="3951300" cy="5283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1400"/>
              <a:buFont typeface="Roboto Light"/>
              <a:buNone/>
              <a:defRPr sz="1400">
                <a:solidFill>
                  <a:schemeClr val="lt1"/>
                </a:solidFill>
                <a:latin typeface="Roboto Light"/>
                <a:ea typeface="Roboto Light"/>
                <a:cs typeface="Roboto Light"/>
                <a:sym typeface="Roboto Light"/>
              </a:defRPr>
            </a:lvl1pPr>
            <a:lvl2pPr lvl="1" rtl="0" algn="l">
              <a:lnSpc>
                <a:spcPct val="100000"/>
              </a:lnSpc>
              <a:spcBef>
                <a:spcPts val="0"/>
              </a:spcBef>
              <a:spcAft>
                <a:spcPts val="0"/>
              </a:spcAft>
              <a:buClr>
                <a:schemeClr val="lt1"/>
              </a:buClr>
              <a:buSzPts val="1600"/>
              <a:buNone/>
              <a:defRPr sz="1600">
                <a:solidFill>
                  <a:schemeClr val="lt1"/>
                </a:solidFill>
              </a:defRPr>
            </a:lvl2pPr>
            <a:lvl3pPr lvl="2" rtl="0" algn="l">
              <a:lnSpc>
                <a:spcPct val="100000"/>
              </a:lnSpc>
              <a:spcBef>
                <a:spcPts val="0"/>
              </a:spcBef>
              <a:spcAft>
                <a:spcPts val="0"/>
              </a:spcAft>
              <a:buClr>
                <a:schemeClr val="lt1"/>
              </a:buClr>
              <a:buSzPts val="1600"/>
              <a:buNone/>
              <a:defRPr sz="1600">
                <a:solidFill>
                  <a:schemeClr val="lt1"/>
                </a:solidFill>
              </a:defRPr>
            </a:lvl3pPr>
            <a:lvl4pPr lvl="3" rtl="0" algn="l">
              <a:lnSpc>
                <a:spcPct val="100000"/>
              </a:lnSpc>
              <a:spcBef>
                <a:spcPts val="0"/>
              </a:spcBef>
              <a:spcAft>
                <a:spcPts val="0"/>
              </a:spcAft>
              <a:buClr>
                <a:schemeClr val="lt1"/>
              </a:buClr>
              <a:buSzPts val="1600"/>
              <a:buNone/>
              <a:defRPr sz="1600">
                <a:solidFill>
                  <a:schemeClr val="lt1"/>
                </a:solidFill>
              </a:defRPr>
            </a:lvl4pPr>
            <a:lvl5pPr lvl="4" rtl="0" algn="l">
              <a:lnSpc>
                <a:spcPct val="100000"/>
              </a:lnSpc>
              <a:spcBef>
                <a:spcPts val="0"/>
              </a:spcBef>
              <a:spcAft>
                <a:spcPts val="0"/>
              </a:spcAft>
              <a:buClr>
                <a:schemeClr val="lt1"/>
              </a:buClr>
              <a:buSzPts val="1600"/>
              <a:buNone/>
              <a:defRPr sz="1600">
                <a:solidFill>
                  <a:schemeClr val="lt1"/>
                </a:solidFill>
              </a:defRPr>
            </a:lvl5pPr>
            <a:lvl6pPr lvl="5" rtl="0" algn="l">
              <a:lnSpc>
                <a:spcPct val="100000"/>
              </a:lnSpc>
              <a:spcBef>
                <a:spcPts val="0"/>
              </a:spcBef>
              <a:spcAft>
                <a:spcPts val="0"/>
              </a:spcAft>
              <a:buClr>
                <a:schemeClr val="lt1"/>
              </a:buClr>
              <a:buSzPts val="1600"/>
              <a:buNone/>
              <a:defRPr sz="1600">
                <a:solidFill>
                  <a:schemeClr val="lt1"/>
                </a:solidFill>
              </a:defRPr>
            </a:lvl6pPr>
            <a:lvl7pPr lvl="6" rtl="0" algn="l">
              <a:lnSpc>
                <a:spcPct val="100000"/>
              </a:lnSpc>
              <a:spcBef>
                <a:spcPts val="0"/>
              </a:spcBef>
              <a:spcAft>
                <a:spcPts val="0"/>
              </a:spcAft>
              <a:buClr>
                <a:schemeClr val="lt1"/>
              </a:buClr>
              <a:buSzPts val="1600"/>
              <a:buNone/>
              <a:defRPr sz="1600">
                <a:solidFill>
                  <a:schemeClr val="lt1"/>
                </a:solidFill>
              </a:defRPr>
            </a:lvl7pPr>
            <a:lvl8pPr lvl="7" rtl="0" algn="l">
              <a:lnSpc>
                <a:spcPct val="100000"/>
              </a:lnSpc>
              <a:spcBef>
                <a:spcPts val="0"/>
              </a:spcBef>
              <a:spcAft>
                <a:spcPts val="0"/>
              </a:spcAft>
              <a:buClr>
                <a:schemeClr val="lt1"/>
              </a:buClr>
              <a:buSzPts val="1600"/>
              <a:buNone/>
              <a:defRPr sz="1600">
                <a:solidFill>
                  <a:schemeClr val="lt1"/>
                </a:solidFill>
              </a:defRPr>
            </a:lvl8pPr>
            <a:lvl9pPr lvl="8" rtl="0" algn="l">
              <a:lnSpc>
                <a:spcPct val="100000"/>
              </a:lnSpc>
              <a:spcBef>
                <a:spcPts val="0"/>
              </a:spcBef>
              <a:spcAft>
                <a:spcPts val="0"/>
              </a:spcAft>
              <a:buClr>
                <a:schemeClr val="lt1"/>
              </a:buClr>
              <a:buSzPts val="1600"/>
              <a:buNone/>
              <a:defRPr sz="1600">
                <a:solidFill>
                  <a:schemeClr val="lt1"/>
                </a:solidFill>
              </a:defRPr>
            </a:lvl9pPr>
          </a:lstStyle>
          <a:p/>
        </p:txBody>
      </p:sp>
      <p:sp>
        <p:nvSpPr>
          <p:cNvPr id="179" name="Google Shape;179;p37"/>
          <p:cNvSpPr txBox="1"/>
          <p:nvPr/>
        </p:nvSpPr>
        <p:spPr>
          <a:xfrm>
            <a:off x="311700" y="377900"/>
            <a:ext cx="8520600" cy="1282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rPr b="0" i="0" lang="en" sz="4800" u="none" cap="none" strike="noStrike">
                <a:solidFill>
                  <a:schemeClr val="dk1"/>
                </a:solidFill>
                <a:latin typeface="Merriweather Black"/>
                <a:ea typeface="Merriweather Black"/>
                <a:cs typeface="Merriweather Black"/>
                <a:sym typeface="Merriweather Black"/>
              </a:rPr>
              <a:t>Blockchain at Michigan </a:t>
            </a:r>
            <a:endParaRPr b="0" i="0" sz="4800" u="none" cap="none" strike="noStrike">
              <a:solidFill>
                <a:schemeClr val="dk1"/>
              </a:solidFill>
              <a:latin typeface="Merriweather Black"/>
              <a:ea typeface="Merriweather Black"/>
              <a:cs typeface="Merriweather Black"/>
              <a:sym typeface="Merriweather Black"/>
            </a:endParaRPr>
          </a:p>
        </p:txBody>
      </p:sp>
      <p:grpSp>
        <p:nvGrpSpPr>
          <p:cNvPr id="180" name="Google Shape;180;p37"/>
          <p:cNvGrpSpPr/>
          <p:nvPr/>
        </p:nvGrpSpPr>
        <p:grpSpPr>
          <a:xfrm>
            <a:off x="311700" y="243697"/>
            <a:ext cx="7773525" cy="2224053"/>
            <a:chOff x="311700" y="243697"/>
            <a:chExt cx="7773525" cy="2224053"/>
          </a:xfrm>
        </p:grpSpPr>
        <p:cxnSp>
          <p:nvCxnSpPr>
            <p:cNvPr id="181" name="Google Shape;181;p37"/>
            <p:cNvCxnSpPr/>
            <p:nvPr/>
          </p:nvCxnSpPr>
          <p:spPr>
            <a:xfrm flipH="1" rot="10800000">
              <a:off x="351825" y="1515850"/>
              <a:ext cx="7724400" cy="19800"/>
            </a:xfrm>
            <a:prstGeom prst="straightConnector1">
              <a:avLst/>
            </a:prstGeom>
            <a:noFill/>
            <a:ln cap="flat" cmpd="sng" w="38100">
              <a:solidFill>
                <a:schemeClr val="accent2"/>
              </a:solidFill>
              <a:prstDash val="solid"/>
              <a:round/>
              <a:headEnd len="sm" w="sm" type="none"/>
              <a:tailEnd len="sm" w="sm" type="none"/>
            </a:ln>
          </p:spPr>
        </p:cxnSp>
        <p:sp>
          <p:nvSpPr>
            <p:cNvPr id="182" name="Google Shape;182;p37"/>
            <p:cNvSpPr/>
            <p:nvPr/>
          </p:nvSpPr>
          <p:spPr>
            <a:xfrm>
              <a:off x="311700" y="2357950"/>
              <a:ext cx="109800" cy="109800"/>
            </a:xfrm>
            <a:prstGeom prst="ellipse">
              <a:avLst/>
            </a:prstGeom>
            <a:no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3" name="Google Shape;183;p37"/>
            <p:cNvCxnSpPr/>
            <p:nvPr/>
          </p:nvCxnSpPr>
          <p:spPr>
            <a:xfrm>
              <a:off x="364500" y="1535650"/>
              <a:ext cx="4200" cy="822300"/>
            </a:xfrm>
            <a:prstGeom prst="straightConnector1">
              <a:avLst/>
            </a:prstGeom>
            <a:noFill/>
            <a:ln cap="flat" cmpd="sng" w="38100">
              <a:solidFill>
                <a:schemeClr val="accent2"/>
              </a:solidFill>
              <a:prstDash val="solid"/>
              <a:round/>
              <a:headEnd len="sm" w="sm" type="none"/>
              <a:tailEnd len="sm" w="sm" type="none"/>
            </a:ln>
          </p:spPr>
        </p:cxnSp>
        <p:sp>
          <p:nvSpPr>
            <p:cNvPr id="184" name="Google Shape;184;p37"/>
            <p:cNvSpPr/>
            <p:nvPr/>
          </p:nvSpPr>
          <p:spPr>
            <a:xfrm>
              <a:off x="6343650" y="631650"/>
              <a:ext cx="216600" cy="2166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5" name="Google Shape;185;p37"/>
            <p:cNvCxnSpPr/>
            <p:nvPr/>
          </p:nvCxnSpPr>
          <p:spPr>
            <a:xfrm>
              <a:off x="6442903" y="261675"/>
              <a:ext cx="1624200" cy="0"/>
            </a:xfrm>
            <a:prstGeom prst="straightConnector1">
              <a:avLst/>
            </a:prstGeom>
            <a:noFill/>
            <a:ln cap="flat" cmpd="sng" w="38100">
              <a:solidFill>
                <a:schemeClr val="accent2"/>
              </a:solidFill>
              <a:prstDash val="solid"/>
              <a:round/>
              <a:headEnd len="sm" w="sm" type="none"/>
              <a:tailEnd len="sm" w="sm" type="none"/>
            </a:ln>
          </p:spPr>
        </p:cxnSp>
        <p:sp>
          <p:nvSpPr>
            <p:cNvPr id="186" name="Google Shape;186;p37"/>
            <p:cNvSpPr/>
            <p:nvPr/>
          </p:nvSpPr>
          <p:spPr>
            <a:xfrm>
              <a:off x="6397050" y="685050"/>
              <a:ext cx="109800" cy="109800"/>
            </a:xfrm>
            <a:prstGeom prst="ellipse">
              <a:avLst/>
            </a:prstGeom>
            <a:no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7" name="Google Shape;187;p37"/>
            <p:cNvCxnSpPr/>
            <p:nvPr/>
          </p:nvCxnSpPr>
          <p:spPr>
            <a:xfrm rot="10800000">
              <a:off x="8085225" y="243697"/>
              <a:ext cx="0" cy="1281300"/>
            </a:xfrm>
            <a:prstGeom prst="straightConnector1">
              <a:avLst/>
            </a:prstGeom>
            <a:noFill/>
            <a:ln cap="flat" cmpd="sng" w="38100">
              <a:solidFill>
                <a:schemeClr val="accent2"/>
              </a:solidFill>
              <a:prstDash val="solid"/>
              <a:round/>
              <a:headEnd len="sm" w="sm" type="none"/>
              <a:tailEnd len="sm" w="sm" type="none"/>
            </a:ln>
          </p:spPr>
        </p:cxnSp>
        <p:cxnSp>
          <p:nvCxnSpPr>
            <p:cNvPr id="188" name="Google Shape;188;p37"/>
            <p:cNvCxnSpPr>
              <a:stCxn id="186" idx="0"/>
            </p:cNvCxnSpPr>
            <p:nvPr/>
          </p:nvCxnSpPr>
          <p:spPr>
            <a:xfrm flipH="1" rot="10800000">
              <a:off x="6451950" y="270750"/>
              <a:ext cx="9000" cy="414300"/>
            </a:xfrm>
            <a:prstGeom prst="straightConnector1">
              <a:avLst/>
            </a:prstGeom>
            <a:noFill/>
            <a:ln cap="flat" cmpd="sng" w="38100">
              <a:solidFill>
                <a:schemeClr val="accent2"/>
              </a:solidFill>
              <a:prstDash val="solid"/>
              <a:round/>
              <a:headEnd len="sm" w="sm" type="none"/>
              <a:tailEnd len="sm" w="sm" type="none"/>
            </a:ln>
          </p:spPr>
        </p:cxnSp>
      </p:grpSp>
      <p:pic>
        <p:nvPicPr>
          <p:cNvPr id="189" name="Google Shape;189;p37"/>
          <p:cNvPicPr preferRelativeResize="0"/>
          <p:nvPr/>
        </p:nvPicPr>
        <p:blipFill rotWithShape="1">
          <a:blip r:embed="rId2">
            <a:alphaModFix/>
          </a:blip>
          <a:srcRect b="0" l="0" r="0" t="0"/>
          <a:stretch/>
        </p:blipFill>
        <p:spPr>
          <a:xfrm>
            <a:off x="7861500" y="3861000"/>
            <a:ext cx="1282501" cy="1282501"/>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90" name="Shape 190"/>
        <p:cNvGrpSpPr/>
        <p:nvPr/>
      </p:nvGrpSpPr>
      <p:grpSpPr>
        <a:xfrm>
          <a:off x="0" y="0"/>
          <a:ext cx="0" cy="0"/>
          <a:chOff x="0" y="0"/>
          <a:chExt cx="0" cy="0"/>
        </a:xfrm>
      </p:grpSpPr>
      <p:sp>
        <p:nvSpPr>
          <p:cNvPr id="191" name="Google Shape;191;p38"/>
          <p:cNvSpPr/>
          <p:nvPr/>
        </p:nvSpPr>
        <p:spPr>
          <a:xfrm>
            <a:off x="0" y="0"/>
            <a:ext cx="3764400" cy="5143500"/>
          </a:xfrm>
          <a:prstGeom prst="rect">
            <a:avLst/>
          </a:prstGeom>
          <a:solidFill>
            <a:srgbClr val="0027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38"/>
          <p:cNvSpPr txBox="1"/>
          <p:nvPr>
            <p:ph type="title"/>
          </p:nvPr>
        </p:nvSpPr>
        <p:spPr>
          <a:xfrm>
            <a:off x="311725" y="500925"/>
            <a:ext cx="3127500" cy="18291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2800"/>
              <a:buNone/>
              <a:defRPr>
                <a:solidFill>
                  <a:schemeClr val="lt1"/>
                </a:solidFill>
              </a:defRPr>
            </a:lvl1pPr>
            <a:lvl2pPr lvl="1" rtl="0" algn="l">
              <a:lnSpc>
                <a:spcPct val="100000"/>
              </a:lnSpc>
              <a:spcBef>
                <a:spcPts val="0"/>
              </a:spcBef>
              <a:spcAft>
                <a:spcPts val="0"/>
              </a:spcAft>
              <a:buClr>
                <a:schemeClr val="lt1"/>
              </a:buClr>
              <a:buSzPts val="2800"/>
              <a:buNone/>
              <a:defRPr>
                <a:solidFill>
                  <a:schemeClr val="lt1"/>
                </a:solidFill>
              </a:defRPr>
            </a:lvl2pPr>
            <a:lvl3pPr lvl="2" rtl="0" algn="l">
              <a:lnSpc>
                <a:spcPct val="100000"/>
              </a:lnSpc>
              <a:spcBef>
                <a:spcPts val="0"/>
              </a:spcBef>
              <a:spcAft>
                <a:spcPts val="0"/>
              </a:spcAft>
              <a:buClr>
                <a:schemeClr val="lt1"/>
              </a:buClr>
              <a:buSzPts val="2800"/>
              <a:buNone/>
              <a:defRPr>
                <a:solidFill>
                  <a:schemeClr val="lt1"/>
                </a:solidFill>
              </a:defRPr>
            </a:lvl3pPr>
            <a:lvl4pPr lvl="3" rtl="0" algn="l">
              <a:lnSpc>
                <a:spcPct val="100000"/>
              </a:lnSpc>
              <a:spcBef>
                <a:spcPts val="0"/>
              </a:spcBef>
              <a:spcAft>
                <a:spcPts val="0"/>
              </a:spcAft>
              <a:buClr>
                <a:schemeClr val="lt1"/>
              </a:buClr>
              <a:buSzPts val="2800"/>
              <a:buNone/>
              <a:defRPr>
                <a:solidFill>
                  <a:schemeClr val="lt1"/>
                </a:solidFill>
              </a:defRPr>
            </a:lvl4pPr>
            <a:lvl5pPr lvl="4" rtl="0" algn="l">
              <a:lnSpc>
                <a:spcPct val="100000"/>
              </a:lnSpc>
              <a:spcBef>
                <a:spcPts val="0"/>
              </a:spcBef>
              <a:spcAft>
                <a:spcPts val="0"/>
              </a:spcAft>
              <a:buClr>
                <a:schemeClr val="lt1"/>
              </a:buClr>
              <a:buSzPts val="2800"/>
              <a:buNone/>
              <a:defRPr>
                <a:solidFill>
                  <a:schemeClr val="lt1"/>
                </a:solidFill>
              </a:defRPr>
            </a:lvl5pPr>
            <a:lvl6pPr lvl="5" rtl="0" algn="l">
              <a:lnSpc>
                <a:spcPct val="100000"/>
              </a:lnSpc>
              <a:spcBef>
                <a:spcPts val="0"/>
              </a:spcBef>
              <a:spcAft>
                <a:spcPts val="0"/>
              </a:spcAft>
              <a:buClr>
                <a:schemeClr val="lt1"/>
              </a:buClr>
              <a:buSzPts val="2800"/>
              <a:buNone/>
              <a:defRPr>
                <a:solidFill>
                  <a:schemeClr val="lt1"/>
                </a:solidFill>
              </a:defRPr>
            </a:lvl6pPr>
            <a:lvl7pPr lvl="6" rtl="0" algn="l">
              <a:lnSpc>
                <a:spcPct val="100000"/>
              </a:lnSpc>
              <a:spcBef>
                <a:spcPts val="0"/>
              </a:spcBef>
              <a:spcAft>
                <a:spcPts val="0"/>
              </a:spcAft>
              <a:buClr>
                <a:schemeClr val="lt1"/>
              </a:buClr>
              <a:buSzPts val="2800"/>
              <a:buNone/>
              <a:defRPr>
                <a:solidFill>
                  <a:schemeClr val="lt1"/>
                </a:solidFill>
              </a:defRPr>
            </a:lvl7pPr>
            <a:lvl8pPr lvl="7" rtl="0" algn="l">
              <a:lnSpc>
                <a:spcPct val="100000"/>
              </a:lnSpc>
              <a:spcBef>
                <a:spcPts val="0"/>
              </a:spcBef>
              <a:spcAft>
                <a:spcPts val="0"/>
              </a:spcAft>
              <a:buClr>
                <a:schemeClr val="lt1"/>
              </a:buClr>
              <a:buSzPts val="2800"/>
              <a:buNone/>
              <a:defRPr>
                <a:solidFill>
                  <a:schemeClr val="lt1"/>
                </a:solidFill>
              </a:defRPr>
            </a:lvl8pPr>
            <a:lvl9pPr lvl="8" rtl="0" algn="l">
              <a:lnSpc>
                <a:spcPct val="100000"/>
              </a:lnSpc>
              <a:spcBef>
                <a:spcPts val="0"/>
              </a:spcBef>
              <a:spcAft>
                <a:spcPts val="0"/>
              </a:spcAft>
              <a:buClr>
                <a:schemeClr val="lt1"/>
              </a:buClr>
              <a:buSzPts val="2800"/>
              <a:buNone/>
              <a:defRPr>
                <a:solidFill>
                  <a:schemeClr val="lt1"/>
                </a:solidFill>
              </a:defRPr>
            </a:lvl9pPr>
          </a:lstStyle>
          <a:p/>
        </p:txBody>
      </p:sp>
      <p:sp>
        <p:nvSpPr>
          <p:cNvPr id="193" name="Google Shape;193;p38"/>
          <p:cNvSpPr txBox="1"/>
          <p:nvPr>
            <p:ph idx="1" type="body"/>
          </p:nvPr>
        </p:nvSpPr>
        <p:spPr>
          <a:xfrm>
            <a:off x="311700" y="2390650"/>
            <a:ext cx="3127500" cy="2298000"/>
          </a:xfrm>
          <a:prstGeom prst="rect">
            <a:avLst/>
          </a:prstGeom>
          <a:noFill/>
          <a:ln>
            <a:noFill/>
          </a:ln>
        </p:spPr>
        <p:txBody>
          <a:bodyPr anchorCtr="0" anchor="t" bIns="91425" lIns="91425" spcFirstLastPara="1" rIns="91425" wrap="square" tIns="91425">
            <a:noAutofit/>
          </a:bodyPr>
          <a:lstStyle>
            <a:lvl1pPr indent="-311150" lvl="0" marL="457200" rtl="0" algn="l">
              <a:lnSpc>
                <a:spcPct val="115000"/>
              </a:lnSpc>
              <a:spcBef>
                <a:spcPts val="0"/>
              </a:spcBef>
              <a:spcAft>
                <a:spcPts val="0"/>
              </a:spcAft>
              <a:buClr>
                <a:schemeClr val="accent2"/>
              </a:buClr>
              <a:buSzPts val="1300"/>
              <a:buChar char="●"/>
              <a:defRPr>
                <a:solidFill>
                  <a:schemeClr val="accent2"/>
                </a:solidFill>
              </a:defRPr>
            </a:lvl1pPr>
            <a:lvl2pPr indent="-298450" lvl="1" marL="914400" rtl="0" algn="l">
              <a:lnSpc>
                <a:spcPct val="115000"/>
              </a:lnSpc>
              <a:spcBef>
                <a:spcPts val="1600"/>
              </a:spcBef>
              <a:spcAft>
                <a:spcPts val="0"/>
              </a:spcAft>
              <a:buClr>
                <a:schemeClr val="accent2"/>
              </a:buClr>
              <a:buSzPts val="1100"/>
              <a:buChar char="○"/>
              <a:defRPr>
                <a:solidFill>
                  <a:schemeClr val="accent2"/>
                </a:solidFill>
              </a:defRPr>
            </a:lvl2pPr>
            <a:lvl3pPr indent="-298450" lvl="2" marL="1371600" rtl="0" algn="l">
              <a:lnSpc>
                <a:spcPct val="115000"/>
              </a:lnSpc>
              <a:spcBef>
                <a:spcPts val="1600"/>
              </a:spcBef>
              <a:spcAft>
                <a:spcPts val="0"/>
              </a:spcAft>
              <a:buClr>
                <a:schemeClr val="accent2"/>
              </a:buClr>
              <a:buSzPts val="1100"/>
              <a:buChar char="■"/>
              <a:defRPr>
                <a:solidFill>
                  <a:schemeClr val="accent2"/>
                </a:solidFill>
              </a:defRPr>
            </a:lvl3pPr>
            <a:lvl4pPr indent="-298450" lvl="3" marL="1828800" rtl="0" algn="l">
              <a:lnSpc>
                <a:spcPct val="115000"/>
              </a:lnSpc>
              <a:spcBef>
                <a:spcPts val="1600"/>
              </a:spcBef>
              <a:spcAft>
                <a:spcPts val="0"/>
              </a:spcAft>
              <a:buClr>
                <a:schemeClr val="accent2"/>
              </a:buClr>
              <a:buSzPts val="1100"/>
              <a:buChar char="●"/>
              <a:defRPr>
                <a:solidFill>
                  <a:schemeClr val="accent2"/>
                </a:solidFill>
              </a:defRPr>
            </a:lvl4pPr>
            <a:lvl5pPr indent="-298450" lvl="4" marL="2286000" rtl="0" algn="l">
              <a:lnSpc>
                <a:spcPct val="115000"/>
              </a:lnSpc>
              <a:spcBef>
                <a:spcPts val="1600"/>
              </a:spcBef>
              <a:spcAft>
                <a:spcPts val="0"/>
              </a:spcAft>
              <a:buClr>
                <a:schemeClr val="accent2"/>
              </a:buClr>
              <a:buSzPts val="1100"/>
              <a:buChar char="○"/>
              <a:defRPr>
                <a:solidFill>
                  <a:schemeClr val="accent2"/>
                </a:solidFill>
              </a:defRPr>
            </a:lvl5pPr>
            <a:lvl6pPr indent="-298450" lvl="5" marL="2743200" rtl="0" algn="l">
              <a:lnSpc>
                <a:spcPct val="115000"/>
              </a:lnSpc>
              <a:spcBef>
                <a:spcPts val="1600"/>
              </a:spcBef>
              <a:spcAft>
                <a:spcPts val="0"/>
              </a:spcAft>
              <a:buClr>
                <a:schemeClr val="accent2"/>
              </a:buClr>
              <a:buSzPts val="1100"/>
              <a:buChar char="■"/>
              <a:defRPr>
                <a:solidFill>
                  <a:schemeClr val="accent2"/>
                </a:solidFill>
              </a:defRPr>
            </a:lvl6pPr>
            <a:lvl7pPr indent="-298450" lvl="6" marL="3200400" rtl="0" algn="l">
              <a:lnSpc>
                <a:spcPct val="115000"/>
              </a:lnSpc>
              <a:spcBef>
                <a:spcPts val="1600"/>
              </a:spcBef>
              <a:spcAft>
                <a:spcPts val="0"/>
              </a:spcAft>
              <a:buClr>
                <a:schemeClr val="accent2"/>
              </a:buClr>
              <a:buSzPts val="1100"/>
              <a:buChar char="●"/>
              <a:defRPr>
                <a:solidFill>
                  <a:schemeClr val="accent2"/>
                </a:solidFill>
              </a:defRPr>
            </a:lvl7pPr>
            <a:lvl8pPr indent="-298450" lvl="7" marL="3657600" rtl="0" algn="l">
              <a:lnSpc>
                <a:spcPct val="115000"/>
              </a:lnSpc>
              <a:spcBef>
                <a:spcPts val="1600"/>
              </a:spcBef>
              <a:spcAft>
                <a:spcPts val="0"/>
              </a:spcAft>
              <a:buClr>
                <a:schemeClr val="accent2"/>
              </a:buClr>
              <a:buSzPts val="1100"/>
              <a:buChar char="○"/>
              <a:defRPr>
                <a:solidFill>
                  <a:schemeClr val="accent2"/>
                </a:solidFill>
              </a:defRPr>
            </a:lvl8pPr>
            <a:lvl9pPr indent="-298450" lvl="8" marL="4114800" rtl="0" algn="l">
              <a:lnSpc>
                <a:spcPct val="115000"/>
              </a:lnSpc>
              <a:spcBef>
                <a:spcPts val="1600"/>
              </a:spcBef>
              <a:spcAft>
                <a:spcPts val="1600"/>
              </a:spcAft>
              <a:buClr>
                <a:schemeClr val="accent2"/>
              </a:buClr>
              <a:buSzPts val="1100"/>
              <a:buChar char="■"/>
              <a:defRPr>
                <a:solidFill>
                  <a:schemeClr val="accent2"/>
                </a:solidFill>
              </a:defRPr>
            </a:lvl9pPr>
          </a:lstStyle>
          <a:p/>
        </p:txBody>
      </p:sp>
      <p:sp>
        <p:nvSpPr>
          <p:cNvPr id="194" name="Google Shape;194;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195" name="Google Shape;195;p38"/>
          <p:cNvPicPr preferRelativeResize="0"/>
          <p:nvPr/>
        </p:nvPicPr>
        <p:blipFill rotWithShape="1">
          <a:blip r:embed="rId2">
            <a:alphaModFix/>
          </a:blip>
          <a:srcRect b="0" l="0" r="0" t="0"/>
          <a:stretch/>
        </p:blipFill>
        <p:spPr>
          <a:xfrm>
            <a:off x="0" y="4683300"/>
            <a:ext cx="460199" cy="460199"/>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96" name="Shape 196"/>
        <p:cNvGrpSpPr/>
        <p:nvPr/>
      </p:nvGrpSpPr>
      <p:grpSpPr>
        <a:xfrm>
          <a:off x="0" y="0"/>
          <a:ext cx="0" cy="0"/>
          <a:chOff x="0" y="0"/>
          <a:chExt cx="0" cy="0"/>
        </a:xfrm>
      </p:grpSpPr>
      <p:sp>
        <p:nvSpPr>
          <p:cNvPr id="197" name="Google Shape;197;p39"/>
          <p:cNvSpPr/>
          <p:nvPr/>
        </p:nvSpPr>
        <p:spPr>
          <a:xfrm>
            <a:off x="0" y="0"/>
            <a:ext cx="4572000" cy="5143500"/>
          </a:xfrm>
          <a:prstGeom prst="rect">
            <a:avLst/>
          </a:prstGeom>
          <a:solidFill>
            <a:srgbClr val="0027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39"/>
          <p:cNvSpPr txBox="1"/>
          <p:nvPr>
            <p:ph type="title"/>
          </p:nvPr>
        </p:nvSpPr>
        <p:spPr>
          <a:xfrm>
            <a:off x="311300" y="500925"/>
            <a:ext cx="3704400" cy="20496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2800"/>
              <a:buNone/>
              <a:defRPr>
                <a:solidFill>
                  <a:schemeClr val="lt1"/>
                </a:solidFill>
              </a:defRPr>
            </a:lvl1pPr>
            <a:lvl2pPr lvl="1" rtl="0" algn="l">
              <a:lnSpc>
                <a:spcPct val="100000"/>
              </a:lnSpc>
              <a:spcBef>
                <a:spcPts val="0"/>
              </a:spcBef>
              <a:spcAft>
                <a:spcPts val="0"/>
              </a:spcAft>
              <a:buClr>
                <a:schemeClr val="lt1"/>
              </a:buClr>
              <a:buSzPts val="2800"/>
              <a:buNone/>
              <a:defRPr>
                <a:solidFill>
                  <a:schemeClr val="lt1"/>
                </a:solidFill>
              </a:defRPr>
            </a:lvl2pPr>
            <a:lvl3pPr lvl="2" rtl="0" algn="l">
              <a:lnSpc>
                <a:spcPct val="100000"/>
              </a:lnSpc>
              <a:spcBef>
                <a:spcPts val="0"/>
              </a:spcBef>
              <a:spcAft>
                <a:spcPts val="0"/>
              </a:spcAft>
              <a:buClr>
                <a:schemeClr val="lt1"/>
              </a:buClr>
              <a:buSzPts val="2800"/>
              <a:buNone/>
              <a:defRPr>
                <a:solidFill>
                  <a:schemeClr val="lt1"/>
                </a:solidFill>
              </a:defRPr>
            </a:lvl3pPr>
            <a:lvl4pPr lvl="3" rtl="0" algn="l">
              <a:lnSpc>
                <a:spcPct val="100000"/>
              </a:lnSpc>
              <a:spcBef>
                <a:spcPts val="0"/>
              </a:spcBef>
              <a:spcAft>
                <a:spcPts val="0"/>
              </a:spcAft>
              <a:buClr>
                <a:schemeClr val="lt1"/>
              </a:buClr>
              <a:buSzPts val="2800"/>
              <a:buNone/>
              <a:defRPr>
                <a:solidFill>
                  <a:schemeClr val="lt1"/>
                </a:solidFill>
              </a:defRPr>
            </a:lvl4pPr>
            <a:lvl5pPr lvl="4" rtl="0" algn="l">
              <a:lnSpc>
                <a:spcPct val="100000"/>
              </a:lnSpc>
              <a:spcBef>
                <a:spcPts val="0"/>
              </a:spcBef>
              <a:spcAft>
                <a:spcPts val="0"/>
              </a:spcAft>
              <a:buClr>
                <a:schemeClr val="lt1"/>
              </a:buClr>
              <a:buSzPts val="2800"/>
              <a:buNone/>
              <a:defRPr>
                <a:solidFill>
                  <a:schemeClr val="lt1"/>
                </a:solidFill>
              </a:defRPr>
            </a:lvl5pPr>
            <a:lvl6pPr lvl="5" rtl="0" algn="l">
              <a:lnSpc>
                <a:spcPct val="100000"/>
              </a:lnSpc>
              <a:spcBef>
                <a:spcPts val="0"/>
              </a:spcBef>
              <a:spcAft>
                <a:spcPts val="0"/>
              </a:spcAft>
              <a:buClr>
                <a:schemeClr val="lt1"/>
              </a:buClr>
              <a:buSzPts val="2800"/>
              <a:buNone/>
              <a:defRPr>
                <a:solidFill>
                  <a:schemeClr val="lt1"/>
                </a:solidFill>
              </a:defRPr>
            </a:lvl6pPr>
            <a:lvl7pPr lvl="6" rtl="0" algn="l">
              <a:lnSpc>
                <a:spcPct val="100000"/>
              </a:lnSpc>
              <a:spcBef>
                <a:spcPts val="0"/>
              </a:spcBef>
              <a:spcAft>
                <a:spcPts val="0"/>
              </a:spcAft>
              <a:buClr>
                <a:schemeClr val="lt1"/>
              </a:buClr>
              <a:buSzPts val="2800"/>
              <a:buNone/>
              <a:defRPr>
                <a:solidFill>
                  <a:schemeClr val="lt1"/>
                </a:solidFill>
              </a:defRPr>
            </a:lvl7pPr>
            <a:lvl8pPr lvl="7" rtl="0" algn="l">
              <a:lnSpc>
                <a:spcPct val="100000"/>
              </a:lnSpc>
              <a:spcBef>
                <a:spcPts val="0"/>
              </a:spcBef>
              <a:spcAft>
                <a:spcPts val="0"/>
              </a:spcAft>
              <a:buClr>
                <a:schemeClr val="lt1"/>
              </a:buClr>
              <a:buSzPts val="2800"/>
              <a:buNone/>
              <a:defRPr>
                <a:solidFill>
                  <a:schemeClr val="lt1"/>
                </a:solidFill>
              </a:defRPr>
            </a:lvl8pPr>
            <a:lvl9pPr lvl="8" rtl="0" algn="l">
              <a:lnSpc>
                <a:spcPct val="100000"/>
              </a:lnSpc>
              <a:spcBef>
                <a:spcPts val="0"/>
              </a:spcBef>
              <a:spcAft>
                <a:spcPts val="0"/>
              </a:spcAft>
              <a:buClr>
                <a:schemeClr val="lt1"/>
              </a:buClr>
              <a:buSzPts val="2800"/>
              <a:buNone/>
              <a:defRPr>
                <a:solidFill>
                  <a:schemeClr val="lt1"/>
                </a:solidFill>
              </a:defRPr>
            </a:lvl9pPr>
          </a:lstStyle>
          <a:p/>
        </p:txBody>
      </p:sp>
      <p:sp>
        <p:nvSpPr>
          <p:cNvPr id="199" name="Google Shape;199;p39"/>
          <p:cNvSpPr txBox="1"/>
          <p:nvPr>
            <p:ph idx="1" type="subTitle"/>
          </p:nvPr>
        </p:nvSpPr>
        <p:spPr>
          <a:xfrm>
            <a:off x="304800" y="2626725"/>
            <a:ext cx="3704400" cy="926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accent2"/>
              </a:buClr>
              <a:buSzPts val="1600"/>
              <a:buNone/>
              <a:defRPr sz="1600">
                <a:solidFill>
                  <a:schemeClr val="accent2"/>
                </a:solidFill>
              </a:defRPr>
            </a:lvl1pPr>
            <a:lvl2pPr lvl="1" rtl="0" algn="l">
              <a:lnSpc>
                <a:spcPct val="100000"/>
              </a:lnSpc>
              <a:spcBef>
                <a:spcPts val="0"/>
              </a:spcBef>
              <a:spcAft>
                <a:spcPts val="0"/>
              </a:spcAft>
              <a:buClr>
                <a:schemeClr val="accent2"/>
              </a:buClr>
              <a:buSzPts val="1600"/>
              <a:buNone/>
              <a:defRPr sz="1600">
                <a:solidFill>
                  <a:schemeClr val="accent2"/>
                </a:solidFill>
              </a:defRPr>
            </a:lvl2pPr>
            <a:lvl3pPr lvl="2" rtl="0" algn="l">
              <a:lnSpc>
                <a:spcPct val="100000"/>
              </a:lnSpc>
              <a:spcBef>
                <a:spcPts val="0"/>
              </a:spcBef>
              <a:spcAft>
                <a:spcPts val="0"/>
              </a:spcAft>
              <a:buClr>
                <a:schemeClr val="accent2"/>
              </a:buClr>
              <a:buSzPts val="1600"/>
              <a:buNone/>
              <a:defRPr sz="1600">
                <a:solidFill>
                  <a:schemeClr val="accent2"/>
                </a:solidFill>
              </a:defRPr>
            </a:lvl3pPr>
            <a:lvl4pPr lvl="3" rtl="0" algn="l">
              <a:lnSpc>
                <a:spcPct val="100000"/>
              </a:lnSpc>
              <a:spcBef>
                <a:spcPts val="0"/>
              </a:spcBef>
              <a:spcAft>
                <a:spcPts val="0"/>
              </a:spcAft>
              <a:buClr>
                <a:schemeClr val="accent2"/>
              </a:buClr>
              <a:buSzPts val="1600"/>
              <a:buNone/>
              <a:defRPr sz="1600">
                <a:solidFill>
                  <a:schemeClr val="accent2"/>
                </a:solidFill>
              </a:defRPr>
            </a:lvl4pPr>
            <a:lvl5pPr lvl="4" rtl="0" algn="l">
              <a:lnSpc>
                <a:spcPct val="100000"/>
              </a:lnSpc>
              <a:spcBef>
                <a:spcPts val="0"/>
              </a:spcBef>
              <a:spcAft>
                <a:spcPts val="0"/>
              </a:spcAft>
              <a:buClr>
                <a:schemeClr val="accent2"/>
              </a:buClr>
              <a:buSzPts val="1600"/>
              <a:buNone/>
              <a:defRPr sz="1600">
                <a:solidFill>
                  <a:schemeClr val="accent2"/>
                </a:solidFill>
              </a:defRPr>
            </a:lvl5pPr>
            <a:lvl6pPr lvl="5" rtl="0" algn="l">
              <a:lnSpc>
                <a:spcPct val="100000"/>
              </a:lnSpc>
              <a:spcBef>
                <a:spcPts val="0"/>
              </a:spcBef>
              <a:spcAft>
                <a:spcPts val="0"/>
              </a:spcAft>
              <a:buClr>
                <a:schemeClr val="accent2"/>
              </a:buClr>
              <a:buSzPts val="1600"/>
              <a:buNone/>
              <a:defRPr sz="1600">
                <a:solidFill>
                  <a:schemeClr val="accent2"/>
                </a:solidFill>
              </a:defRPr>
            </a:lvl6pPr>
            <a:lvl7pPr lvl="6" rtl="0" algn="l">
              <a:lnSpc>
                <a:spcPct val="100000"/>
              </a:lnSpc>
              <a:spcBef>
                <a:spcPts val="0"/>
              </a:spcBef>
              <a:spcAft>
                <a:spcPts val="0"/>
              </a:spcAft>
              <a:buClr>
                <a:schemeClr val="accent2"/>
              </a:buClr>
              <a:buSzPts val="1600"/>
              <a:buNone/>
              <a:defRPr sz="1600">
                <a:solidFill>
                  <a:schemeClr val="accent2"/>
                </a:solidFill>
              </a:defRPr>
            </a:lvl7pPr>
            <a:lvl8pPr lvl="7" rtl="0" algn="l">
              <a:lnSpc>
                <a:spcPct val="100000"/>
              </a:lnSpc>
              <a:spcBef>
                <a:spcPts val="0"/>
              </a:spcBef>
              <a:spcAft>
                <a:spcPts val="0"/>
              </a:spcAft>
              <a:buClr>
                <a:schemeClr val="accent2"/>
              </a:buClr>
              <a:buSzPts val="1600"/>
              <a:buNone/>
              <a:defRPr sz="1600">
                <a:solidFill>
                  <a:schemeClr val="accent2"/>
                </a:solidFill>
              </a:defRPr>
            </a:lvl8pPr>
            <a:lvl9pPr lvl="8" rtl="0" algn="l">
              <a:lnSpc>
                <a:spcPct val="100000"/>
              </a:lnSpc>
              <a:spcBef>
                <a:spcPts val="0"/>
              </a:spcBef>
              <a:spcAft>
                <a:spcPts val="0"/>
              </a:spcAft>
              <a:buClr>
                <a:schemeClr val="accent2"/>
              </a:buClr>
              <a:buSzPts val="1600"/>
              <a:buNone/>
              <a:defRPr sz="1600">
                <a:solidFill>
                  <a:schemeClr val="accent2"/>
                </a:solidFill>
              </a:defRPr>
            </a:lvl9pPr>
          </a:lstStyle>
          <a:p/>
        </p:txBody>
      </p:sp>
      <p:sp>
        <p:nvSpPr>
          <p:cNvPr id="200" name="Google Shape;200;p39"/>
          <p:cNvSpPr txBox="1"/>
          <p:nvPr>
            <p:ph idx="2" type="body"/>
          </p:nvPr>
        </p:nvSpPr>
        <p:spPr>
          <a:xfrm>
            <a:off x="4879025" y="500925"/>
            <a:ext cx="3954000" cy="4111500"/>
          </a:xfrm>
          <a:prstGeom prst="rect">
            <a:avLst/>
          </a:prstGeom>
          <a:noFill/>
          <a:ln>
            <a:noFill/>
          </a:ln>
        </p:spPr>
        <p:txBody>
          <a:bodyPr anchorCtr="0" anchor="t" bIns="91425" lIns="91425" spcFirstLastPara="1" rIns="91425" wrap="square" tIns="91425">
            <a:no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1600"/>
              </a:spcBef>
              <a:spcAft>
                <a:spcPts val="0"/>
              </a:spcAft>
              <a:buSzPts val="1100"/>
              <a:buChar char="○"/>
              <a:defRPr/>
            </a:lvl2pPr>
            <a:lvl3pPr indent="-298450" lvl="2" marL="1371600" rtl="0" algn="l">
              <a:lnSpc>
                <a:spcPct val="115000"/>
              </a:lnSpc>
              <a:spcBef>
                <a:spcPts val="1600"/>
              </a:spcBef>
              <a:spcAft>
                <a:spcPts val="0"/>
              </a:spcAft>
              <a:buSzPts val="1100"/>
              <a:buChar char="■"/>
              <a:defRPr/>
            </a:lvl3pPr>
            <a:lvl4pPr indent="-298450" lvl="3" marL="1828800" rtl="0" algn="l">
              <a:lnSpc>
                <a:spcPct val="115000"/>
              </a:lnSpc>
              <a:spcBef>
                <a:spcPts val="1600"/>
              </a:spcBef>
              <a:spcAft>
                <a:spcPts val="0"/>
              </a:spcAft>
              <a:buSzPts val="1100"/>
              <a:buChar char="●"/>
              <a:defRPr/>
            </a:lvl4pPr>
            <a:lvl5pPr indent="-298450" lvl="4" marL="2286000" rtl="0" algn="l">
              <a:lnSpc>
                <a:spcPct val="115000"/>
              </a:lnSpc>
              <a:spcBef>
                <a:spcPts val="1600"/>
              </a:spcBef>
              <a:spcAft>
                <a:spcPts val="0"/>
              </a:spcAft>
              <a:buSzPts val="1100"/>
              <a:buChar char="○"/>
              <a:defRPr/>
            </a:lvl5pPr>
            <a:lvl6pPr indent="-298450" lvl="5" marL="2743200" rtl="0" algn="l">
              <a:lnSpc>
                <a:spcPct val="115000"/>
              </a:lnSpc>
              <a:spcBef>
                <a:spcPts val="1600"/>
              </a:spcBef>
              <a:spcAft>
                <a:spcPts val="0"/>
              </a:spcAft>
              <a:buSzPts val="1100"/>
              <a:buChar char="■"/>
              <a:defRPr/>
            </a:lvl6pPr>
            <a:lvl7pPr indent="-298450" lvl="6" marL="3200400" rtl="0" algn="l">
              <a:lnSpc>
                <a:spcPct val="115000"/>
              </a:lnSpc>
              <a:spcBef>
                <a:spcPts val="1600"/>
              </a:spcBef>
              <a:spcAft>
                <a:spcPts val="0"/>
              </a:spcAft>
              <a:buSzPts val="1100"/>
              <a:buChar char="●"/>
              <a:defRPr/>
            </a:lvl7pPr>
            <a:lvl8pPr indent="-298450" lvl="7" marL="3657600" rtl="0" algn="l">
              <a:lnSpc>
                <a:spcPct val="115000"/>
              </a:lnSpc>
              <a:spcBef>
                <a:spcPts val="1600"/>
              </a:spcBef>
              <a:spcAft>
                <a:spcPts val="0"/>
              </a:spcAft>
              <a:buSzPts val="1100"/>
              <a:buChar char="○"/>
              <a:defRPr/>
            </a:lvl8pPr>
            <a:lvl9pPr indent="-298450" lvl="8" marL="4114800" rtl="0" algn="l">
              <a:lnSpc>
                <a:spcPct val="115000"/>
              </a:lnSpc>
              <a:spcBef>
                <a:spcPts val="1600"/>
              </a:spcBef>
              <a:spcAft>
                <a:spcPts val="1600"/>
              </a:spcAft>
              <a:buSzPts val="1100"/>
              <a:buChar char="■"/>
              <a:defRPr/>
            </a:lvl9pPr>
          </a:lstStyle>
          <a:p/>
        </p:txBody>
      </p:sp>
      <p:sp>
        <p:nvSpPr>
          <p:cNvPr id="201" name="Google Shape;201;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202" name="Google Shape;202;p39"/>
          <p:cNvPicPr preferRelativeResize="0"/>
          <p:nvPr/>
        </p:nvPicPr>
        <p:blipFill rotWithShape="1">
          <a:blip r:embed="rId2">
            <a:alphaModFix/>
          </a:blip>
          <a:srcRect b="0" l="0" r="0" t="0"/>
          <a:stretch/>
        </p:blipFill>
        <p:spPr>
          <a:xfrm>
            <a:off x="0" y="4683300"/>
            <a:ext cx="460199" cy="460199"/>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03" name="Shape 203"/>
        <p:cNvGrpSpPr/>
        <p:nvPr/>
      </p:nvGrpSpPr>
      <p:grpSpPr>
        <a:xfrm>
          <a:off x="0" y="0"/>
          <a:ext cx="0" cy="0"/>
          <a:chOff x="0" y="0"/>
          <a:chExt cx="0" cy="0"/>
        </a:xfrm>
      </p:grpSpPr>
      <p:sp>
        <p:nvSpPr>
          <p:cNvPr id="204" name="Google Shape;204;p40"/>
          <p:cNvSpPr/>
          <p:nvPr/>
        </p:nvSpPr>
        <p:spPr>
          <a:xfrm>
            <a:off x="0" y="4369000"/>
            <a:ext cx="9144000" cy="774300"/>
          </a:xfrm>
          <a:prstGeom prst="rect">
            <a:avLst/>
          </a:prstGeom>
          <a:solidFill>
            <a:srgbClr val="0027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40"/>
          <p:cNvSpPr txBox="1"/>
          <p:nvPr>
            <p:ph idx="1" type="body"/>
          </p:nvPr>
        </p:nvSpPr>
        <p:spPr>
          <a:xfrm>
            <a:off x="311700" y="4521400"/>
            <a:ext cx="7979400" cy="460500"/>
          </a:xfrm>
          <a:prstGeom prst="rect">
            <a:avLst/>
          </a:prstGeom>
          <a:solidFill>
            <a:srgbClr val="00274C"/>
          </a:solid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206" name="Google Shape;206;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7" name="Shape 207"/>
        <p:cNvGrpSpPr/>
        <p:nvPr/>
      </p:nvGrpSpPr>
      <p:grpSpPr>
        <a:xfrm>
          <a:off x="0" y="0"/>
          <a:ext cx="0" cy="0"/>
          <a:chOff x="0" y="0"/>
          <a:chExt cx="0" cy="0"/>
        </a:xfrm>
      </p:grpSpPr>
      <p:sp>
        <p:nvSpPr>
          <p:cNvPr id="208" name="Google Shape;208;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209" name="Shape 209"/>
        <p:cNvGrpSpPr/>
        <p:nvPr/>
      </p:nvGrpSpPr>
      <p:grpSpPr>
        <a:xfrm>
          <a:off x="0" y="0"/>
          <a:ext cx="0" cy="0"/>
          <a:chOff x="0" y="0"/>
          <a:chExt cx="0" cy="0"/>
        </a:xfrm>
      </p:grpSpPr>
      <p:sp>
        <p:nvSpPr>
          <p:cNvPr id="210" name="Google Shape;210;p4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211" name="Google Shape;211;p4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12" name="Google Shape;212;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2">
    <p:spTree>
      <p:nvGrpSpPr>
        <p:cNvPr id="213" name="Shape 213"/>
        <p:cNvGrpSpPr/>
        <p:nvPr/>
      </p:nvGrpSpPr>
      <p:grpSpPr>
        <a:xfrm>
          <a:off x="0" y="0"/>
          <a:ext cx="0" cy="0"/>
          <a:chOff x="0" y="0"/>
          <a:chExt cx="0" cy="0"/>
        </a:xfrm>
      </p:grpSpPr>
      <p:sp>
        <p:nvSpPr>
          <p:cNvPr id="214" name="Google Shape;214;p4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215" name="Google Shape;215;p4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16" name="Google Shape;216;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4">
  <p:cSld name="TITLE_4">
    <p:spTree>
      <p:nvGrpSpPr>
        <p:cNvPr id="217" name="Shape 217"/>
        <p:cNvGrpSpPr/>
        <p:nvPr/>
      </p:nvGrpSpPr>
      <p:grpSpPr>
        <a:xfrm>
          <a:off x="0" y="0"/>
          <a:ext cx="0" cy="0"/>
          <a:chOff x="0" y="0"/>
          <a:chExt cx="0" cy="0"/>
        </a:xfrm>
      </p:grpSpPr>
      <p:sp>
        <p:nvSpPr>
          <p:cNvPr id="218" name="Google Shape;218;p4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219" name="Google Shape;219;p4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20" name="Google Shape;220;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6" Type="http://schemas.openxmlformats.org/officeDocument/2006/relationships/theme" Target="../theme/theme1.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7.xml"/><Relationship Id="rId10" Type="http://schemas.openxmlformats.org/officeDocument/2006/relationships/slideLayout" Target="../slideLayouts/slideLayout36.xml"/><Relationship Id="rId13" Type="http://schemas.openxmlformats.org/officeDocument/2006/relationships/slideLayout" Target="../slideLayouts/slideLayout39.xml"/><Relationship Id="rId12" Type="http://schemas.openxmlformats.org/officeDocument/2006/relationships/slideLayout" Target="../slideLayouts/slideLayout38.xml"/><Relationship Id="rId1" Type="http://schemas.openxmlformats.org/officeDocument/2006/relationships/slideLayout" Target="../slideLayouts/slideLayout27.xml"/><Relationship Id="rId2" Type="http://schemas.openxmlformats.org/officeDocument/2006/relationships/slideLayout" Target="../slideLayouts/slideLayout28.xml"/><Relationship Id="rId3" Type="http://schemas.openxmlformats.org/officeDocument/2006/relationships/slideLayout" Target="../slideLayouts/slideLayout29.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5" Type="http://schemas.openxmlformats.org/officeDocument/2006/relationships/slideLayout" Target="../slideLayouts/slideLayout41.xml"/><Relationship Id="rId14" Type="http://schemas.openxmlformats.org/officeDocument/2006/relationships/slideLayout" Target="../slideLayouts/slideLayout40.xml"/><Relationship Id="rId16" Type="http://schemas.openxmlformats.org/officeDocument/2006/relationships/theme" Target="../theme/theme3.xml"/><Relationship Id="rId5" Type="http://schemas.openxmlformats.org/officeDocument/2006/relationships/slideLayout" Target="../slideLayouts/slideLayout31.xml"/><Relationship Id="rId6" Type="http://schemas.openxmlformats.org/officeDocument/2006/relationships/slideLayout" Target="../slideLayouts/slideLayout32.xml"/><Relationship Id="rId7" Type="http://schemas.openxmlformats.org/officeDocument/2006/relationships/slideLayout" Target="../slideLayouts/slideLayout33.xml"/><Relationship Id="rId8"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dk2"/>
              </a:buClr>
              <a:buSzPts val="1300"/>
              <a:buFont typeface="Roboto Light"/>
              <a:buChar char="●"/>
              <a:defRPr sz="1300">
                <a:solidFill>
                  <a:schemeClr val="dk2"/>
                </a:solidFill>
                <a:latin typeface="Roboto Light"/>
                <a:ea typeface="Roboto Light"/>
                <a:cs typeface="Roboto Light"/>
                <a:sym typeface="Roboto Light"/>
              </a:defRPr>
            </a:lvl1pPr>
            <a:lvl2pPr indent="-298450" lvl="1" marL="914400" rtl="0">
              <a:lnSpc>
                <a:spcPct val="115000"/>
              </a:lnSpc>
              <a:spcBef>
                <a:spcPts val="1600"/>
              </a:spcBef>
              <a:spcAft>
                <a:spcPts val="0"/>
              </a:spcAft>
              <a:buClr>
                <a:schemeClr val="dk2"/>
              </a:buClr>
              <a:buSzPts val="1100"/>
              <a:buFont typeface="Roboto Light"/>
              <a:buChar char="○"/>
              <a:defRPr sz="1100">
                <a:solidFill>
                  <a:schemeClr val="dk2"/>
                </a:solidFill>
                <a:latin typeface="Roboto Light"/>
                <a:ea typeface="Roboto Light"/>
                <a:cs typeface="Roboto Light"/>
                <a:sym typeface="Roboto Light"/>
              </a:defRPr>
            </a:lvl2pPr>
            <a:lvl3pPr indent="-298450" lvl="2" marL="1371600" rtl="0">
              <a:lnSpc>
                <a:spcPct val="115000"/>
              </a:lnSpc>
              <a:spcBef>
                <a:spcPts val="1600"/>
              </a:spcBef>
              <a:spcAft>
                <a:spcPts val="0"/>
              </a:spcAft>
              <a:buClr>
                <a:schemeClr val="dk2"/>
              </a:buClr>
              <a:buSzPts val="1100"/>
              <a:buFont typeface="Roboto Light"/>
              <a:buChar char="■"/>
              <a:defRPr sz="1100">
                <a:solidFill>
                  <a:schemeClr val="dk2"/>
                </a:solidFill>
                <a:latin typeface="Roboto Light"/>
                <a:ea typeface="Roboto Light"/>
                <a:cs typeface="Roboto Light"/>
                <a:sym typeface="Roboto Light"/>
              </a:defRPr>
            </a:lvl3pPr>
            <a:lvl4pPr indent="-298450" lvl="3" marL="1828800" rtl="0">
              <a:lnSpc>
                <a:spcPct val="115000"/>
              </a:lnSpc>
              <a:spcBef>
                <a:spcPts val="1600"/>
              </a:spcBef>
              <a:spcAft>
                <a:spcPts val="0"/>
              </a:spcAft>
              <a:buClr>
                <a:schemeClr val="dk2"/>
              </a:buClr>
              <a:buSzPts val="1100"/>
              <a:buFont typeface="Roboto Light"/>
              <a:buChar char="●"/>
              <a:defRPr sz="1100">
                <a:solidFill>
                  <a:schemeClr val="dk2"/>
                </a:solidFill>
                <a:latin typeface="Roboto Light"/>
                <a:ea typeface="Roboto Light"/>
                <a:cs typeface="Roboto Light"/>
                <a:sym typeface="Roboto Light"/>
              </a:defRPr>
            </a:lvl4pPr>
            <a:lvl5pPr indent="-298450" lvl="4" marL="2286000" rtl="0">
              <a:lnSpc>
                <a:spcPct val="115000"/>
              </a:lnSpc>
              <a:spcBef>
                <a:spcPts val="1600"/>
              </a:spcBef>
              <a:spcAft>
                <a:spcPts val="0"/>
              </a:spcAft>
              <a:buClr>
                <a:schemeClr val="dk2"/>
              </a:buClr>
              <a:buSzPts val="1100"/>
              <a:buFont typeface="Roboto Light"/>
              <a:buChar char="○"/>
              <a:defRPr sz="1100">
                <a:solidFill>
                  <a:schemeClr val="dk2"/>
                </a:solidFill>
                <a:latin typeface="Roboto Light"/>
                <a:ea typeface="Roboto Light"/>
                <a:cs typeface="Roboto Light"/>
                <a:sym typeface="Roboto Light"/>
              </a:defRPr>
            </a:lvl5pPr>
            <a:lvl6pPr indent="-298450" lvl="5" marL="2743200" rtl="0">
              <a:lnSpc>
                <a:spcPct val="115000"/>
              </a:lnSpc>
              <a:spcBef>
                <a:spcPts val="1600"/>
              </a:spcBef>
              <a:spcAft>
                <a:spcPts val="0"/>
              </a:spcAft>
              <a:buClr>
                <a:schemeClr val="dk2"/>
              </a:buClr>
              <a:buSzPts val="1100"/>
              <a:buFont typeface="Roboto Light"/>
              <a:buChar char="■"/>
              <a:defRPr sz="1100">
                <a:solidFill>
                  <a:schemeClr val="dk2"/>
                </a:solidFill>
                <a:latin typeface="Roboto Light"/>
                <a:ea typeface="Roboto Light"/>
                <a:cs typeface="Roboto Light"/>
                <a:sym typeface="Roboto Light"/>
              </a:defRPr>
            </a:lvl6pPr>
            <a:lvl7pPr indent="-298450" lvl="6" marL="3200400" rtl="0">
              <a:lnSpc>
                <a:spcPct val="115000"/>
              </a:lnSpc>
              <a:spcBef>
                <a:spcPts val="1600"/>
              </a:spcBef>
              <a:spcAft>
                <a:spcPts val="0"/>
              </a:spcAft>
              <a:buClr>
                <a:schemeClr val="dk2"/>
              </a:buClr>
              <a:buSzPts val="1100"/>
              <a:buFont typeface="Roboto Light"/>
              <a:buChar char="●"/>
              <a:defRPr sz="1100">
                <a:solidFill>
                  <a:schemeClr val="dk2"/>
                </a:solidFill>
                <a:latin typeface="Roboto Light"/>
                <a:ea typeface="Roboto Light"/>
                <a:cs typeface="Roboto Light"/>
                <a:sym typeface="Roboto Light"/>
              </a:defRPr>
            </a:lvl7pPr>
            <a:lvl8pPr indent="-298450" lvl="7" marL="3657600" rtl="0">
              <a:lnSpc>
                <a:spcPct val="115000"/>
              </a:lnSpc>
              <a:spcBef>
                <a:spcPts val="1600"/>
              </a:spcBef>
              <a:spcAft>
                <a:spcPts val="0"/>
              </a:spcAft>
              <a:buClr>
                <a:schemeClr val="dk2"/>
              </a:buClr>
              <a:buSzPts val="1100"/>
              <a:buFont typeface="Roboto Light"/>
              <a:buChar char="○"/>
              <a:defRPr sz="1100">
                <a:solidFill>
                  <a:schemeClr val="dk2"/>
                </a:solidFill>
                <a:latin typeface="Roboto Light"/>
                <a:ea typeface="Roboto Light"/>
                <a:cs typeface="Roboto Light"/>
                <a:sym typeface="Roboto Light"/>
              </a:defRPr>
            </a:lvl8pPr>
            <a:lvl9pPr indent="-298450" lvl="8" marL="4114800" rtl="0">
              <a:lnSpc>
                <a:spcPct val="115000"/>
              </a:lnSpc>
              <a:spcBef>
                <a:spcPts val="1600"/>
              </a:spcBef>
              <a:spcAft>
                <a:spcPts val="1600"/>
              </a:spcAft>
              <a:buClr>
                <a:schemeClr val="dk2"/>
              </a:buClr>
              <a:buSzPts val="1100"/>
              <a:buFont typeface="Roboto Light"/>
              <a:buChar char="■"/>
              <a:defRPr sz="1100">
                <a:solidFill>
                  <a:schemeClr val="dk2"/>
                </a:solidFill>
                <a:latin typeface="Roboto Light"/>
                <a:ea typeface="Roboto Light"/>
                <a:cs typeface="Roboto Light"/>
                <a:sym typeface="Roboto Light"/>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Roboto"/>
                <a:ea typeface="Roboto"/>
                <a:cs typeface="Roboto"/>
                <a:sym typeface="Roboto"/>
              </a:defRPr>
            </a:lvl1pPr>
            <a:lvl2pPr lvl="1" rtl="0" algn="r">
              <a:buNone/>
              <a:defRPr sz="1000">
                <a:solidFill>
                  <a:schemeClr val="dk2"/>
                </a:solidFill>
                <a:latin typeface="Roboto"/>
                <a:ea typeface="Roboto"/>
                <a:cs typeface="Roboto"/>
                <a:sym typeface="Roboto"/>
              </a:defRPr>
            </a:lvl2pPr>
            <a:lvl3pPr lvl="2" rtl="0" algn="r">
              <a:buNone/>
              <a:defRPr sz="1000">
                <a:solidFill>
                  <a:schemeClr val="dk2"/>
                </a:solidFill>
                <a:latin typeface="Roboto"/>
                <a:ea typeface="Roboto"/>
                <a:cs typeface="Roboto"/>
                <a:sym typeface="Roboto"/>
              </a:defRPr>
            </a:lvl3pPr>
            <a:lvl4pPr lvl="3" rtl="0" algn="r">
              <a:buNone/>
              <a:defRPr sz="1000">
                <a:solidFill>
                  <a:schemeClr val="dk2"/>
                </a:solidFill>
                <a:latin typeface="Roboto"/>
                <a:ea typeface="Roboto"/>
                <a:cs typeface="Roboto"/>
                <a:sym typeface="Roboto"/>
              </a:defRPr>
            </a:lvl4pPr>
            <a:lvl5pPr lvl="4" rtl="0" algn="r">
              <a:buNone/>
              <a:defRPr sz="1000">
                <a:solidFill>
                  <a:schemeClr val="dk2"/>
                </a:solidFill>
                <a:latin typeface="Roboto"/>
                <a:ea typeface="Roboto"/>
                <a:cs typeface="Roboto"/>
                <a:sym typeface="Roboto"/>
              </a:defRPr>
            </a:lvl5pPr>
            <a:lvl6pPr lvl="5" rtl="0" algn="r">
              <a:buNone/>
              <a:defRPr sz="1000">
                <a:solidFill>
                  <a:schemeClr val="dk2"/>
                </a:solidFill>
                <a:latin typeface="Roboto"/>
                <a:ea typeface="Roboto"/>
                <a:cs typeface="Roboto"/>
                <a:sym typeface="Roboto"/>
              </a:defRPr>
            </a:lvl6pPr>
            <a:lvl7pPr lvl="6" rtl="0" algn="r">
              <a:buNone/>
              <a:defRPr sz="1000">
                <a:solidFill>
                  <a:schemeClr val="dk2"/>
                </a:solidFill>
                <a:latin typeface="Roboto"/>
                <a:ea typeface="Roboto"/>
                <a:cs typeface="Roboto"/>
                <a:sym typeface="Roboto"/>
              </a:defRPr>
            </a:lvl7pPr>
            <a:lvl8pPr lvl="7" rtl="0" algn="r">
              <a:buNone/>
              <a:defRPr sz="1000">
                <a:solidFill>
                  <a:schemeClr val="dk2"/>
                </a:solidFill>
                <a:latin typeface="Roboto"/>
                <a:ea typeface="Roboto"/>
                <a:cs typeface="Roboto"/>
                <a:sym typeface="Roboto"/>
              </a:defRPr>
            </a:lvl8pPr>
            <a:lvl9pPr lvl="8" rtl="0"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135" name="Shape 135"/>
        <p:cNvGrpSpPr/>
        <p:nvPr/>
      </p:nvGrpSpPr>
      <p:grpSpPr>
        <a:xfrm>
          <a:off x="0" y="0"/>
          <a:ext cx="0" cy="0"/>
          <a:chOff x="0" y="0"/>
          <a:chExt cx="0" cy="0"/>
        </a:xfrm>
      </p:grpSpPr>
      <p:sp>
        <p:nvSpPr>
          <p:cNvPr id="136" name="Google Shape;136;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1pPr>
            <a:lvl2pPr lvl="1"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2pPr>
            <a:lvl3pPr lvl="2"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3pPr>
            <a:lvl4pPr lvl="3"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4pPr>
            <a:lvl5pPr lvl="4"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5pPr>
            <a:lvl6pPr lvl="5"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6pPr>
            <a:lvl7pPr lvl="6"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7pPr>
            <a:lvl8pPr lvl="7"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8pPr>
            <a:lvl9pPr lvl="8"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9pPr>
          </a:lstStyle>
          <a:p/>
        </p:txBody>
      </p:sp>
      <p:sp>
        <p:nvSpPr>
          <p:cNvPr id="137" name="Google Shape;137;p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Roboto Light"/>
              <a:buChar char="●"/>
              <a:defRPr b="0" i="0" sz="1300" u="none" cap="none" strike="noStrike">
                <a:solidFill>
                  <a:schemeClr val="dk2"/>
                </a:solidFill>
                <a:latin typeface="Roboto Light"/>
                <a:ea typeface="Roboto Light"/>
                <a:cs typeface="Roboto Light"/>
                <a:sym typeface="Roboto Light"/>
              </a:defRPr>
            </a:lvl1pPr>
            <a:lvl2pPr indent="-298450" lvl="1" marL="914400" marR="0" rtl="0" algn="l">
              <a:lnSpc>
                <a:spcPct val="115000"/>
              </a:lnSpc>
              <a:spcBef>
                <a:spcPts val="1600"/>
              </a:spcBef>
              <a:spcAft>
                <a:spcPts val="0"/>
              </a:spcAft>
              <a:buClr>
                <a:schemeClr val="dk2"/>
              </a:buClr>
              <a:buSzPts val="1100"/>
              <a:buFont typeface="Roboto Light"/>
              <a:buChar char="○"/>
              <a:defRPr b="0" i="0" sz="1100" u="none" cap="none" strike="noStrike">
                <a:solidFill>
                  <a:schemeClr val="dk2"/>
                </a:solidFill>
                <a:latin typeface="Roboto Light"/>
                <a:ea typeface="Roboto Light"/>
                <a:cs typeface="Roboto Light"/>
                <a:sym typeface="Roboto Light"/>
              </a:defRPr>
            </a:lvl2pPr>
            <a:lvl3pPr indent="-298450" lvl="2" marL="1371600" marR="0" rtl="0" algn="l">
              <a:lnSpc>
                <a:spcPct val="115000"/>
              </a:lnSpc>
              <a:spcBef>
                <a:spcPts val="1600"/>
              </a:spcBef>
              <a:spcAft>
                <a:spcPts val="0"/>
              </a:spcAft>
              <a:buClr>
                <a:schemeClr val="dk2"/>
              </a:buClr>
              <a:buSzPts val="1100"/>
              <a:buFont typeface="Roboto Light"/>
              <a:buChar char="■"/>
              <a:defRPr b="0" i="0" sz="1100" u="none" cap="none" strike="noStrike">
                <a:solidFill>
                  <a:schemeClr val="dk2"/>
                </a:solidFill>
                <a:latin typeface="Roboto Light"/>
                <a:ea typeface="Roboto Light"/>
                <a:cs typeface="Roboto Light"/>
                <a:sym typeface="Roboto Light"/>
              </a:defRPr>
            </a:lvl3pPr>
            <a:lvl4pPr indent="-298450" lvl="3" marL="1828800" marR="0" rtl="0" algn="l">
              <a:lnSpc>
                <a:spcPct val="115000"/>
              </a:lnSpc>
              <a:spcBef>
                <a:spcPts val="1600"/>
              </a:spcBef>
              <a:spcAft>
                <a:spcPts val="0"/>
              </a:spcAft>
              <a:buClr>
                <a:schemeClr val="dk2"/>
              </a:buClr>
              <a:buSzPts val="1100"/>
              <a:buFont typeface="Roboto Light"/>
              <a:buChar char="●"/>
              <a:defRPr b="0" i="0" sz="1100" u="none" cap="none" strike="noStrike">
                <a:solidFill>
                  <a:schemeClr val="dk2"/>
                </a:solidFill>
                <a:latin typeface="Roboto Light"/>
                <a:ea typeface="Roboto Light"/>
                <a:cs typeface="Roboto Light"/>
                <a:sym typeface="Roboto Light"/>
              </a:defRPr>
            </a:lvl4pPr>
            <a:lvl5pPr indent="-298450" lvl="4" marL="2286000" marR="0" rtl="0" algn="l">
              <a:lnSpc>
                <a:spcPct val="115000"/>
              </a:lnSpc>
              <a:spcBef>
                <a:spcPts val="1600"/>
              </a:spcBef>
              <a:spcAft>
                <a:spcPts val="0"/>
              </a:spcAft>
              <a:buClr>
                <a:schemeClr val="dk2"/>
              </a:buClr>
              <a:buSzPts val="1100"/>
              <a:buFont typeface="Roboto Light"/>
              <a:buChar char="○"/>
              <a:defRPr b="0" i="0" sz="1100" u="none" cap="none" strike="noStrike">
                <a:solidFill>
                  <a:schemeClr val="dk2"/>
                </a:solidFill>
                <a:latin typeface="Roboto Light"/>
                <a:ea typeface="Roboto Light"/>
                <a:cs typeface="Roboto Light"/>
                <a:sym typeface="Roboto Light"/>
              </a:defRPr>
            </a:lvl5pPr>
            <a:lvl6pPr indent="-298450" lvl="5" marL="2743200" marR="0" rtl="0" algn="l">
              <a:lnSpc>
                <a:spcPct val="115000"/>
              </a:lnSpc>
              <a:spcBef>
                <a:spcPts val="1600"/>
              </a:spcBef>
              <a:spcAft>
                <a:spcPts val="0"/>
              </a:spcAft>
              <a:buClr>
                <a:schemeClr val="dk2"/>
              </a:buClr>
              <a:buSzPts val="1100"/>
              <a:buFont typeface="Roboto Light"/>
              <a:buChar char="■"/>
              <a:defRPr b="0" i="0" sz="1100" u="none" cap="none" strike="noStrike">
                <a:solidFill>
                  <a:schemeClr val="dk2"/>
                </a:solidFill>
                <a:latin typeface="Roboto Light"/>
                <a:ea typeface="Roboto Light"/>
                <a:cs typeface="Roboto Light"/>
                <a:sym typeface="Roboto Light"/>
              </a:defRPr>
            </a:lvl6pPr>
            <a:lvl7pPr indent="-298450" lvl="6" marL="3200400" marR="0" rtl="0" algn="l">
              <a:lnSpc>
                <a:spcPct val="115000"/>
              </a:lnSpc>
              <a:spcBef>
                <a:spcPts val="1600"/>
              </a:spcBef>
              <a:spcAft>
                <a:spcPts val="0"/>
              </a:spcAft>
              <a:buClr>
                <a:schemeClr val="dk2"/>
              </a:buClr>
              <a:buSzPts val="1100"/>
              <a:buFont typeface="Roboto Light"/>
              <a:buChar char="●"/>
              <a:defRPr b="0" i="0" sz="1100" u="none" cap="none" strike="noStrike">
                <a:solidFill>
                  <a:schemeClr val="dk2"/>
                </a:solidFill>
                <a:latin typeface="Roboto Light"/>
                <a:ea typeface="Roboto Light"/>
                <a:cs typeface="Roboto Light"/>
                <a:sym typeface="Roboto Light"/>
              </a:defRPr>
            </a:lvl7pPr>
            <a:lvl8pPr indent="-298450" lvl="7" marL="3657600" marR="0" rtl="0" algn="l">
              <a:lnSpc>
                <a:spcPct val="115000"/>
              </a:lnSpc>
              <a:spcBef>
                <a:spcPts val="1600"/>
              </a:spcBef>
              <a:spcAft>
                <a:spcPts val="0"/>
              </a:spcAft>
              <a:buClr>
                <a:schemeClr val="dk2"/>
              </a:buClr>
              <a:buSzPts val="1100"/>
              <a:buFont typeface="Roboto Light"/>
              <a:buChar char="○"/>
              <a:defRPr b="0" i="0" sz="1100" u="none" cap="none" strike="noStrike">
                <a:solidFill>
                  <a:schemeClr val="dk2"/>
                </a:solidFill>
                <a:latin typeface="Roboto Light"/>
                <a:ea typeface="Roboto Light"/>
                <a:cs typeface="Roboto Light"/>
                <a:sym typeface="Roboto Light"/>
              </a:defRPr>
            </a:lvl8pPr>
            <a:lvl9pPr indent="-298450" lvl="8" marL="4114800" marR="0" rtl="0" algn="l">
              <a:lnSpc>
                <a:spcPct val="115000"/>
              </a:lnSpc>
              <a:spcBef>
                <a:spcPts val="1600"/>
              </a:spcBef>
              <a:spcAft>
                <a:spcPts val="1600"/>
              </a:spcAft>
              <a:buClr>
                <a:schemeClr val="dk2"/>
              </a:buClr>
              <a:buSzPts val="1100"/>
              <a:buFont typeface="Roboto Light"/>
              <a:buChar char="■"/>
              <a:defRPr b="0" i="0" sz="1100" u="none" cap="none" strike="noStrike">
                <a:solidFill>
                  <a:schemeClr val="dk2"/>
                </a:solidFill>
                <a:latin typeface="Roboto Light"/>
                <a:ea typeface="Roboto Light"/>
                <a:cs typeface="Roboto Light"/>
                <a:sym typeface="Roboto Light"/>
              </a:defRPr>
            </a:lvl9pPr>
          </a:lstStyle>
          <a:p/>
        </p:txBody>
      </p:sp>
      <p:sp>
        <p:nvSpPr>
          <p:cNvPr id="138" name="Google Shape;138;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hyperlink" Target="https://www.coinbase.com/learn/crypto-basics/what-is-defi?utm_source=google_search_nb&amp;utm_medium=cpc&amp;utm_campaign=13982225276&amp;utm_content=124589577546&amp;utm_term=&amp;utm_creative=523247202128&amp;cb_device=c&amp;cb_placement=&amp;cb_country=us&amp;cb_city=open&amp;cb_language=en_us&amp;gclid=CjwKCAjwruSHBhAtEiwA_qCppsL0lu-opjgHJfu9PhcpTu1v0bFooHQohJyGSJkIejBR0_z8p4wg4hoCxqoQAvD_BwE" TargetMode="External"/><Relationship Id="rId4"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image" Target="../media/image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image" Target="../media/image10.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1.xml"/><Relationship Id="rId3" Type="http://schemas.openxmlformats.org/officeDocument/2006/relationships/image" Target="../media/image7.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3.xml"/><Relationship Id="rId3" Type="http://schemas.openxmlformats.org/officeDocument/2006/relationships/image" Target="../media/image8.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4.xml"/><Relationship Id="rId3" Type="http://schemas.openxmlformats.org/officeDocument/2006/relationships/hyperlink" Target="https://www.investopedia.com/terms/o/order-book.asp"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7.xml"/><Relationship Id="rId3" Type="http://schemas.openxmlformats.org/officeDocument/2006/relationships/image" Target="../media/image1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8.xml"/><Relationship Id="rId3" Type="http://schemas.openxmlformats.org/officeDocument/2006/relationships/image" Target="../media/image1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0.xml"/><Relationship Id="rId3" Type="http://schemas.openxmlformats.org/officeDocument/2006/relationships/image" Target="../media/image7.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9.jp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5"/>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Blockchain at Michigan</a:t>
            </a:r>
            <a:endParaRPr sz="4800"/>
          </a:p>
        </p:txBody>
      </p:sp>
      <p:sp>
        <p:nvSpPr>
          <p:cNvPr id="226" name="Google Shape;226;p45"/>
          <p:cNvSpPr txBox="1"/>
          <p:nvPr>
            <p:ph idx="1" type="subTitle"/>
          </p:nvPr>
        </p:nvSpPr>
        <p:spPr>
          <a:xfrm>
            <a:off x="311700" y="1552400"/>
            <a:ext cx="7924200" cy="7383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2"/>
                </a:solidFill>
                <a:latin typeface="Merriweather"/>
                <a:ea typeface="Merriweather"/>
                <a:cs typeface="Merriweather"/>
                <a:sym typeface="Merriweather"/>
              </a:rPr>
              <a:t>Session 7</a:t>
            </a:r>
            <a:r>
              <a:rPr lang="en" sz="2100">
                <a:solidFill>
                  <a:schemeClr val="dk2"/>
                </a:solidFill>
                <a:latin typeface="Merriweather"/>
                <a:ea typeface="Merriweather"/>
                <a:cs typeface="Merriweather"/>
                <a:sym typeface="Merriweather"/>
              </a:rPr>
              <a:t>: Decentralized Finance (DeFi),</a:t>
            </a:r>
            <a:endParaRPr sz="2100">
              <a:solidFill>
                <a:schemeClr val="dk2"/>
              </a:solidFill>
              <a:latin typeface="Merriweather"/>
              <a:ea typeface="Merriweather"/>
              <a:cs typeface="Merriweather"/>
              <a:sym typeface="Merriweather"/>
            </a:endParaRPr>
          </a:p>
          <a:p>
            <a:pPr indent="0" lvl="0" marL="0" rtl="0" algn="l">
              <a:spcBef>
                <a:spcPts val="0"/>
              </a:spcBef>
              <a:spcAft>
                <a:spcPts val="0"/>
              </a:spcAft>
              <a:buNone/>
            </a:pPr>
            <a:r>
              <a:rPr lang="en" sz="2100">
                <a:solidFill>
                  <a:schemeClr val="dk2"/>
                </a:solidFill>
                <a:latin typeface="Merriweather"/>
                <a:ea typeface="Merriweather"/>
                <a:cs typeface="Merriweather"/>
                <a:sym typeface="Merriweather"/>
              </a:rPr>
              <a:t>Automated Market Maker (AMM), Liquidity Pools</a:t>
            </a:r>
            <a:endParaRPr sz="2100">
              <a:solidFill>
                <a:schemeClr val="dk2"/>
              </a:solidFill>
              <a:latin typeface="Merriweather"/>
              <a:ea typeface="Merriweather"/>
              <a:cs typeface="Merriweather"/>
              <a:sym typeface="Merriweather"/>
            </a:endParaRPr>
          </a:p>
        </p:txBody>
      </p:sp>
      <p:cxnSp>
        <p:nvCxnSpPr>
          <p:cNvPr id="227" name="Google Shape;227;p45"/>
          <p:cNvCxnSpPr>
            <a:stCxn id="225" idx="0"/>
          </p:cNvCxnSpPr>
          <p:nvPr/>
        </p:nvCxnSpPr>
        <p:spPr>
          <a:xfrm>
            <a:off x="4572000" y="539725"/>
            <a:ext cx="3285900" cy="12900"/>
          </a:xfrm>
          <a:prstGeom prst="straightConnector1">
            <a:avLst/>
          </a:prstGeom>
          <a:noFill/>
          <a:ln cap="flat" cmpd="sng" w="38100">
            <a:solidFill>
              <a:schemeClr val="accent2"/>
            </a:solidFill>
            <a:prstDash val="solid"/>
            <a:round/>
            <a:headEnd len="med" w="med" type="none"/>
            <a:tailEnd len="med" w="med" type="none"/>
          </a:ln>
        </p:spPr>
      </p:cxnSp>
      <p:cxnSp>
        <p:nvCxnSpPr>
          <p:cNvPr id="228" name="Google Shape;228;p45"/>
          <p:cNvCxnSpPr/>
          <p:nvPr/>
        </p:nvCxnSpPr>
        <p:spPr>
          <a:xfrm>
            <a:off x="7867850" y="542600"/>
            <a:ext cx="10200" cy="1005000"/>
          </a:xfrm>
          <a:prstGeom prst="straightConnector1">
            <a:avLst/>
          </a:prstGeom>
          <a:noFill/>
          <a:ln cap="flat" cmpd="sng" w="38100">
            <a:solidFill>
              <a:schemeClr val="accent2"/>
            </a:solidFill>
            <a:prstDash val="solid"/>
            <a:round/>
            <a:headEnd len="med" w="med" type="none"/>
            <a:tailEnd len="med" w="med" type="none"/>
          </a:ln>
        </p:spPr>
      </p:cxnSp>
      <p:cxnSp>
        <p:nvCxnSpPr>
          <p:cNvPr id="229" name="Google Shape;229;p45"/>
          <p:cNvCxnSpPr/>
          <p:nvPr/>
        </p:nvCxnSpPr>
        <p:spPr>
          <a:xfrm flipH="1">
            <a:off x="291350" y="1557500"/>
            <a:ext cx="7616700" cy="20100"/>
          </a:xfrm>
          <a:prstGeom prst="straightConnector1">
            <a:avLst/>
          </a:prstGeom>
          <a:noFill/>
          <a:ln cap="flat" cmpd="sng" w="38100">
            <a:solidFill>
              <a:schemeClr val="accent2"/>
            </a:solidFill>
            <a:prstDash val="solid"/>
            <a:round/>
            <a:headEnd len="med" w="med" type="none"/>
            <a:tailEnd len="med" w="med" type="none"/>
          </a:ln>
        </p:spPr>
      </p:cxnSp>
      <p:cxnSp>
        <p:nvCxnSpPr>
          <p:cNvPr id="230" name="Google Shape;230;p45"/>
          <p:cNvCxnSpPr>
            <a:endCxn id="226" idx="1"/>
          </p:cNvCxnSpPr>
          <p:nvPr/>
        </p:nvCxnSpPr>
        <p:spPr>
          <a:xfrm>
            <a:off x="311400" y="1597550"/>
            <a:ext cx="300" cy="324000"/>
          </a:xfrm>
          <a:prstGeom prst="straightConnector1">
            <a:avLst/>
          </a:prstGeom>
          <a:noFill/>
          <a:ln cap="flat" cmpd="sng" w="38100">
            <a:solidFill>
              <a:schemeClr val="accent2"/>
            </a:solidFill>
            <a:prstDash val="solid"/>
            <a:round/>
            <a:headEnd len="med" w="med" type="none"/>
            <a:tailEnd len="med" w="med" type="none"/>
          </a:ln>
        </p:spPr>
      </p:cxnSp>
      <p:sp>
        <p:nvSpPr>
          <p:cNvPr id="231" name="Google Shape;231;p45"/>
          <p:cNvSpPr/>
          <p:nvPr/>
        </p:nvSpPr>
        <p:spPr>
          <a:xfrm>
            <a:off x="226300" y="1921700"/>
            <a:ext cx="170700" cy="138300"/>
          </a:xfrm>
          <a:prstGeom prst="ellipse">
            <a:avLst/>
          </a:prstGeom>
          <a:no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45"/>
          <p:cNvSpPr/>
          <p:nvPr/>
        </p:nvSpPr>
        <p:spPr>
          <a:xfrm>
            <a:off x="4401300" y="456925"/>
            <a:ext cx="170700" cy="178500"/>
          </a:xfrm>
          <a:prstGeom prst="ellipse">
            <a:avLst/>
          </a:prstGeom>
          <a:no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45"/>
          <p:cNvSpPr txBox="1"/>
          <p:nvPr/>
        </p:nvSpPr>
        <p:spPr>
          <a:xfrm>
            <a:off x="552675" y="4416875"/>
            <a:ext cx="3757200" cy="38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Merriweather"/>
                <a:ea typeface="Merriweather"/>
                <a:cs typeface="Merriweather"/>
                <a:sym typeface="Merriweather"/>
              </a:rPr>
              <a:t>Tuesday, March 29th, 2022</a:t>
            </a:r>
            <a:endParaRPr sz="1800">
              <a:solidFill>
                <a:srgbClr val="FFFFFF"/>
              </a:solidFill>
              <a:latin typeface="Merriweather"/>
              <a:ea typeface="Merriweather"/>
              <a:cs typeface="Merriweather"/>
              <a:sym typeface="Merriweather"/>
            </a:endParaRPr>
          </a:p>
        </p:txBody>
      </p:sp>
      <p:pic>
        <p:nvPicPr>
          <p:cNvPr id="234" name="Google Shape;234;p45"/>
          <p:cNvPicPr preferRelativeResize="0"/>
          <p:nvPr/>
        </p:nvPicPr>
        <p:blipFill>
          <a:blip r:embed="rId3">
            <a:alphaModFix/>
          </a:blip>
          <a:stretch>
            <a:fillRect/>
          </a:stretch>
        </p:blipFill>
        <p:spPr>
          <a:xfrm>
            <a:off x="4837325" y="1479524"/>
            <a:ext cx="4306676" cy="430667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54"/>
          <p:cNvSpPr txBox="1"/>
          <p:nvPr>
            <p:ph type="title"/>
          </p:nvPr>
        </p:nvSpPr>
        <p:spPr>
          <a:xfrm>
            <a:off x="264000" y="798600"/>
            <a:ext cx="8616000" cy="354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Decentralized Finance (DeFi)</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55"/>
          <p:cNvSpPr txBox="1"/>
          <p:nvPr>
            <p:ph type="title"/>
          </p:nvPr>
        </p:nvSpPr>
        <p:spPr>
          <a:xfrm>
            <a:off x="274050" y="574800"/>
            <a:ext cx="8595900" cy="399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Think and Answer:</a:t>
            </a:r>
            <a:endParaRPr sz="4800"/>
          </a:p>
          <a:p>
            <a:pPr indent="0" lvl="0" marL="0" rtl="0" algn="ctr">
              <a:spcBef>
                <a:spcPts val="0"/>
              </a:spcBef>
              <a:spcAft>
                <a:spcPts val="0"/>
              </a:spcAft>
              <a:buNone/>
            </a:pPr>
            <a:r>
              <a:t/>
            </a:r>
            <a:endParaRPr sz="4800"/>
          </a:p>
          <a:p>
            <a:pPr indent="0" lvl="0" marL="0" rtl="0" algn="ctr">
              <a:spcBef>
                <a:spcPts val="0"/>
              </a:spcBef>
              <a:spcAft>
                <a:spcPts val="0"/>
              </a:spcAft>
              <a:buNone/>
            </a:pPr>
            <a:r>
              <a:rPr i="1" lang="en" sz="3600"/>
              <a:t>What is a peer-to-peer DApp?</a:t>
            </a:r>
            <a:endParaRPr i="1" sz="3600"/>
          </a:p>
          <a:p>
            <a:pPr indent="0" lvl="0" marL="0" rtl="0" algn="ctr">
              <a:spcBef>
                <a:spcPts val="0"/>
              </a:spcBef>
              <a:spcAft>
                <a:spcPts val="0"/>
              </a:spcAft>
              <a:buNone/>
            </a:pPr>
            <a:r>
              <a:t/>
            </a:r>
            <a:endParaRPr i="1" sz="3600"/>
          </a:p>
          <a:p>
            <a:pPr indent="0" lvl="0" marL="0" rtl="0" algn="ctr">
              <a:spcBef>
                <a:spcPts val="0"/>
              </a:spcBef>
              <a:spcAft>
                <a:spcPts val="0"/>
              </a:spcAft>
              <a:buNone/>
            </a:pPr>
            <a:r>
              <a:rPr i="1" lang="en" sz="3600"/>
              <a:t>What functions of the financial sector can, in your opinion, be completed by peer-to-peer DApps?</a:t>
            </a:r>
            <a:endParaRPr i="1" sz="3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56"/>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 vs. Wall Street</a:t>
            </a:r>
            <a:endParaRPr/>
          </a:p>
        </p:txBody>
      </p:sp>
      <p:sp>
        <p:nvSpPr>
          <p:cNvPr id="300" name="Google Shape;300;p56"/>
          <p:cNvSpPr txBox="1"/>
          <p:nvPr>
            <p:ph idx="1" type="body"/>
          </p:nvPr>
        </p:nvSpPr>
        <p:spPr>
          <a:xfrm>
            <a:off x="4572000" y="393650"/>
            <a:ext cx="4166400" cy="3165300"/>
          </a:xfrm>
          <a:prstGeom prst="rect">
            <a:avLst/>
          </a:prstGeom>
        </p:spPr>
        <p:txBody>
          <a:bodyPr anchorCtr="0" anchor="t" bIns="91425" lIns="91425" spcFirstLastPara="1" rIns="91425" wrap="square" tIns="91425">
            <a:noAutofit/>
          </a:bodyPr>
          <a:lstStyle/>
          <a:p>
            <a:pPr indent="-323850" lvl="0" marL="457200" rtl="0" algn="l">
              <a:lnSpc>
                <a:spcPct val="200000"/>
              </a:lnSpc>
              <a:spcBef>
                <a:spcPts val="0"/>
              </a:spcBef>
              <a:spcAft>
                <a:spcPts val="0"/>
              </a:spcAft>
              <a:buSzPts val="1500"/>
              <a:buChar char="●"/>
            </a:pPr>
            <a:r>
              <a:rPr lang="en" sz="1500"/>
              <a:t>DeFi suggests “an entire digital alternative to Wall Street” (</a:t>
            </a:r>
            <a:r>
              <a:rPr lang="en" sz="1500" u="sng">
                <a:solidFill>
                  <a:srgbClr val="0000FF"/>
                </a:solidFill>
                <a:hlinkClick r:id="rId3">
                  <a:extLst>
                    <a:ext uri="{A12FA001-AC4F-418D-AE19-62706E023703}">
                      <ahyp:hlinkClr val="tx"/>
                    </a:ext>
                  </a:extLst>
                </a:hlinkClick>
              </a:rPr>
              <a:t>source</a:t>
            </a:r>
            <a:r>
              <a:rPr lang="en" sz="1500"/>
              <a:t>)</a:t>
            </a:r>
            <a:endParaRPr sz="1500"/>
          </a:p>
          <a:p>
            <a:pPr indent="-323850" lvl="0" marL="457200" rtl="0" algn="l">
              <a:lnSpc>
                <a:spcPct val="200000"/>
              </a:lnSpc>
              <a:spcBef>
                <a:spcPts val="0"/>
              </a:spcBef>
              <a:spcAft>
                <a:spcPts val="0"/>
              </a:spcAft>
              <a:buSzPts val="1500"/>
              <a:buChar char="●"/>
            </a:pPr>
            <a:r>
              <a:rPr lang="en" sz="1500"/>
              <a:t>Peer To Peer DApps allow users to complete the same actions that would normally be done through banks and other financial institutions (saving, loaning, betting, etc.)</a:t>
            </a:r>
            <a:endParaRPr sz="1500"/>
          </a:p>
        </p:txBody>
      </p:sp>
      <p:pic>
        <p:nvPicPr>
          <p:cNvPr id="301" name="Google Shape;301;p56"/>
          <p:cNvPicPr preferRelativeResize="0"/>
          <p:nvPr/>
        </p:nvPicPr>
        <p:blipFill>
          <a:blip r:embed="rId4">
            <a:alphaModFix/>
          </a:blip>
          <a:stretch>
            <a:fillRect/>
          </a:stretch>
        </p:blipFill>
        <p:spPr>
          <a:xfrm>
            <a:off x="6767164" y="3558950"/>
            <a:ext cx="2376837" cy="1584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57"/>
          <p:cNvSpPr txBox="1"/>
          <p:nvPr>
            <p:ph type="title"/>
          </p:nvPr>
        </p:nvSpPr>
        <p:spPr>
          <a:xfrm>
            <a:off x="666975" y="1788450"/>
            <a:ext cx="6558600" cy="78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Let’s take a step back…</a:t>
            </a:r>
            <a:endParaRPr sz="4000"/>
          </a:p>
        </p:txBody>
      </p:sp>
      <p:sp>
        <p:nvSpPr>
          <p:cNvPr id="307" name="Google Shape;307;p57"/>
          <p:cNvSpPr txBox="1"/>
          <p:nvPr/>
        </p:nvSpPr>
        <p:spPr>
          <a:xfrm>
            <a:off x="3857775" y="3404950"/>
            <a:ext cx="5021100" cy="129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solidFill>
                  <a:schemeClr val="accent2"/>
                </a:solidFill>
                <a:latin typeface="Merriweather"/>
                <a:ea typeface="Merriweather"/>
                <a:cs typeface="Merriweather"/>
                <a:sym typeface="Merriweather"/>
              </a:rPr>
              <a:t>and understand DeFi by first looking at the basic economic principles </a:t>
            </a:r>
            <a:r>
              <a:rPr lang="en" sz="2400">
                <a:solidFill>
                  <a:schemeClr val="accent2"/>
                </a:solidFill>
                <a:latin typeface="Merriweather"/>
                <a:ea typeface="Merriweather"/>
                <a:cs typeface="Merriweather"/>
                <a:sym typeface="Merriweather"/>
              </a:rPr>
              <a:t>behind TradFi</a:t>
            </a:r>
            <a:endParaRPr sz="2400">
              <a:solidFill>
                <a:schemeClr val="accent2"/>
              </a:solidFill>
              <a:latin typeface="Merriweather"/>
              <a:ea typeface="Merriweather"/>
              <a:cs typeface="Merriweather"/>
              <a:sym typeface="Merriweathe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58"/>
          <p:cNvSpPr txBox="1"/>
          <p:nvPr>
            <p:ph type="title"/>
          </p:nvPr>
        </p:nvSpPr>
        <p:spPr>
          <a:xfrm>
            <a:off x="381450" y="798600"/>
            <a:ext cx="8381100" cy="35463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5400"/>
              <a:t>Supply and Demand:</a:t>
            </a:r>
            <a:r>
              <a:rPr i="1" lang="en" sz="5400"/>
              <a:t>    </a:t>
            </a:r>
            <a:r>
              <a:rPr i="1" lang="en" sz="4400"/>
              <a:t>the price of a good</a:t>
            </a:r>
            <a:endParaRPr i="1" sz="4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9"/>
          <p:cNvSpPr txBox="1"/>
          <p:nvPr>
            <p:ph type="title"/>
          </p:nvPr>
        </p:nvSpPr>
        <p:spPr>
          <a:xfrm>
            <a:off x="311700" y="378450"/>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Economics 101: the price of any good</a:t>
            </a:r>
            <a:endParaRPr/>
          </a:p>
          <a:p>
            <a:pPr indent="0" lvl="0" marL="0" rtl="0" algn="ctr">
              <a:spcBef>
                <a:spcPts val="0"/>
              </a:spcBef>
              <a:spcAft>
                <a:spcPts val="0"/>
              </a:spcAft>
              <a:buNone/>
            </a:pPr>
            <a:r>
              <a:t/>
            </a:r>
            <a:endParaRPr/>
          </a:p>
        </p:txBody>
      </p:sp>
      <p:sp>
        <p:nvSpPr>
          <p:cNvPr id="318" name="Google Shape;318;p59"/>
          <p:cNvSpPr txBox="1"/>
          <p:nvPr>
            <p:ph idx="1" type="body"/>
          </p:nvPr>
        </p:nvSpPr>
        <p:spPr>
          <a:xfrm>
            <a:off x="311700" y="1324000"/>
            <a:ext cx="6355500" cy="38196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SzPts val="1500"/>
              <a:buChar char="●"/>
            </a:pPr>
            <a:r>
              <a:rPr lang="en" sz="1500"/>
              <a:t>In theory, under </a:t>
            </a:r>
            <a:r>
              <a:rPr lang="en" sz="1500"/>
              <a:t>perfect</a:t>
            </a:r>
            <a:r>
              <a:rPr lang="en" sz="1500"/>
              <a:t> market conditions, the </a:t>
            </a:r>
            <a:r>
              <a:rPr b="1" lang="en" sz="1500">
                <a:latin typeface="Roboto"/>
                <a:ea typeface="Roboto"/>
                <a:cs typeface="Roboto"/>
                <a:sym typeface="Roboto"/>
              </a:rPr>
              <a:t>equilibrium price</a:t>
            </a:r>
            <a:r>
              <a:rPr lang="en" sz="1500"/>
              <a:t> of a good is the price at which the </a:t>
            </a:r>
            <a:r>
              <a:rPr b="1" lang="en" sz="1500">
                <a:latin typeface="Roboto"/>
                <a:ea typeface="Roboto"/>
                <a:cs typeface="Roboto"/>
                <a:sym typeface="Roboto"/>
              </a:rPr>
              <a:t>quantity demanded is equal to the quantity supplied</a:t>
            </a:r>
            <a:r>
              <a:rPr lang="en" sz="1500"/>
              <a:t> (demand and supply intersect)</a:t>
            </a:r>
            <a:endParaRPr sz="1500"/>
          </a:p>
          <a:p>
            <a:pPr indent="-323850" lvl="0" marL="457200" rtl="0" algn="l">
              <a:lnSpc>
                <a:spcPct val="150000"/>
              </a:lnSpc>
              <a:spcBef>
                <a:spcPts val="0"/>
              </a:spcBef>
              <a:spcAft>
                <a:spcPts val="0"/>
              </a:spcAft>
              <a:buSzPts val="1500"/>
              <a:buChar char="●"/>
            </a:pPr>
            <a:r>
              <a:rPr lang="en" sz="1500"/>
              <a:t>Scottish philosopher </a:t>
            </a:r>
            <a:r>
              <a:rPr b="1" lang="en" sz="1500">
                <a:latin typeface="Roboto"/>
                <a:ea typeface="Roboto"/>
                <a:cs typeface="Roboto"/>
                <a:sym typeface="Roboto"/>
              </a:rPr>
              <a:t>Adam Smith</a:t>
            </a:r>
            <a:r>
              <a:rPr lang="en" sz="1500"/>
              <a:t> believed that resources can always be allocated more efficiently when the market is driven by </a:t>
            </a:r>
            <a:r>
              <a:rPr lang="en" sz="1500"/>
              <a:t>the</a:t>
            </a:r>
            <a:r>
              <a:rPr lang="en" sz="1500"/>
              <a:t> self-interest of consumers and producers</a:t>
            </a:r>
            <a:endParaRPr sz="1500"/>
          </a:p>
          <a:p>
            <a:pPr indent="-323850" lvl="0" marL="457200" rtl="0" algn="l">
              <a:lnSpc>
                <a:spcPct val="150000"/>
              </a:lnSpc>
              <a:spcBef>
                <a:spcPts val="0"/>
              </a:spcBef>
              <a:spcAft>
                <a:spcPts val="0"/>
              </a:spcAft>
              <a:buSzPts val="1500"/>
              <a:buChar char="●"/>
            </a:pPr>
            <a:r>
              <a:rPr b="1" lang="en" sz="1500">
                <a:latin typeface="Roboto"/>
                <a:ea typeface="Roboto"/>
                <a:cs typeface="Roboto"/>
                <a:sym typeface="Roboto"/>
              </a:rPr>
              <a:t>Market Efficiency</a:t>
            </a:r>
            <a:r>
              <a:rPr lang="en" sz="1500"/>
              <a:t> - a percentage measure of how close any given market is to its maximum possible total surplus</a:t>
            </a:r>
            <a:endParaRPr sz="1500"/>
          </a:p>
          <a:p>
            <a:pPr indent="-323850" lvl="0" marL="457200" rtl="0" algn="l">
              <a:lnSpc>
                <a:spcPct val="150000"/>
              </a:lnSpc>
              <a:spcBef>
                <a:spcPts val="0"/>
              </a:spcBef>
              <a:spcAft>
                <a:spcPts val="0"/>
              </a:spcAft>
              <a:buSzPts val="1500"/>
              <a:buChar char="●"/>
            </a:pPr>
            <a:r>
              <a:rPr b="1" lang="en" sz="1500">
                <a:latin typeface="Roboto"/>
                <a:ea typeface="Roboto"/>
                <a:cs typeface="Roboto"/>
                <a:sym typeface="Roboto"/>
              </a:rPr>
              <a:t>Total surplus</a:t>
            </a:r>
            <a:r>
              <a:rPr lang="en" sz="1500"/>
              <a:t> - the sum of all individual </a:t>
            </a:r>
            <a:r>
              <a:rPr lang="en" sz="1500"/>
              <a:t>surpluses</a:t>
            </a:r>
            <a:r>
              <a:rPr lang="en" sz="1500"/>
              <a:t>, or, in simple terms, how better off everyone is thanks to transactions in the market</a:t>
            </a:r>
            <a:endParaRPr sz="1500"/>
          </a:p>
        </p:txBody>
      </p:sp>
      <p:pic>
        <p:nvPicPr>
          <p:cNvPr id="319" name="Google Shape;319;p59"/>
          <p:cNvPicPr preferRelativeResize="0"/>
          <p:nvPr/>
        </p:nvPicPr>
        <p:blipFill>
          <a:blip r:embed="rId3">
            <a:alphaModFix/>
          </a:blip>
          <a:stretch>
            <a:fillRect/>
          </a:stretch>
        </p:blipFill>
        <p:spPr>
          <a:xfrm>
            <a:off x="6964225" y="1962525"/>
            <a:ext cx="1752600" cy="2619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60"/>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On </a:t>
            </a:r>
            <a:r>
              <a:rPr lang="en" sz="2400"/>
              <a:t>Market</a:t>
            </a:r>
            <a:r>
              <a:rPr lang="en" sz="2400"/>
              <a:t> Efficiency…</a:t>
            </a:r>
            <a:endParaRPr sz="2400"/>
          </a:p>
        </p:txBody>
      </p:sp>
      <p:sp>
        <p:nvSpPr>
          <p:cNvPr id="325" name="Google Shape;325;p60"/>
          <p:cNvSpPr txBox="1"/>
          <p:nvPr>
            <p:ph idx="1" type="body"/>
          </p:nvPr>
        </p:nvSpPr>
        <p:spPr>
          <a:xfrm>
            <a:off x="4644675" y="500925"/>
            <a:ext cx="4166400" cy="15123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SzPts val="1500"/>
              <a:buChar char="●"/>
            </a:pPr>
            <a:r>
              <a:rPr lang="en" sz="1500"/>
              <a:t>Market</a:t>
            </a:r>
            <a:r>
              <a:rPr lang="en" sz="1500"/>
              <a:t> efficiency might be </a:t>
            </a:r>
            <a:r>
              <a:rPr lang="en" sz="1500"/>
              <a:t>ambiguous</a:t>
            </a:r>
            <a:r>
              <a:rPr lang="en" sz="1500"/>
              <a:t> in many real-life scenarios</a:t>
            </a:r>
            <a:endParaRPr sz="1500"/>
          </a:p>
          <a:p>
            <a:pPr indent="-323850" lvl="0" marL="457200" rtl="0" algn="l">
              <a:lnSpc>
                <a:spcPct val="150000"/>
              </a:lnSpc>
              <a:spcBef>
                <a:spcPts val="0"/>
              </a:spcBef>
              <a:spcAft>
                <a:spcPts val="0"/>
              </a:spcAft>
              <a:buSzPts val="1500"/>
              <a:buChar char="●"/>
            </a:pPr>
            <a:r>
              <a:rPr lang="en" sz="1500"/>
              <a:t>Why?</a:t>
            </a:r>
            <a:endParaRPr sz="1500"/>
          </a:p>
        </p:txBody>
      </p:sp>
      <p:sp>
        <p:nvSpPr>
          <p:cNvPr id="326" name="Google Shape;326;p60"/>
          <p:cNvSpPr txBox="1"/>
          <p:nvPr/>
        </p:nvSpPr>
        <p:spPr>
          <a:xfrm>
            <a:off x="4644675" y="1555125"/>
            <a:ext cx="3706500" cy="1454700"/>
          </a:xfrm>
          <a:prstGeom prst="rect">
            <a:avLst/>
          </a:prstGeom>
          <a:noFill/>
          <a:ln>
            <a:noFill/>
          </a:ln>
        </p:spPr>
        <p:txBody>
          <a:bodyPr anchorCtr="0" anchor="t" bIns="91425" lIns="91425" spcFirstLastPara="1" rIns="91425" wrap="square" tIns="91425">
            <a:spAutoFit/>
          </a:bodyPr>
          <a:lstStyle/>
          <a:p>
            <a:pPr indent="-323850" lvl="0" marL="457200" rtl="0" algn="l">
              <a:lnSpc>
                <a:spcPct val="150000"/>
              </a:lnSpc>
              <a:spcBef>
                <a:spcPts val="0"/>
              </a:spcBef>
              <a:spcAft>
                <a:spcPts val="0"/>
              </a:spcAft>
              <a:buClr>
                <a:schemeClr val="accent1"/>
              </a:buClr>
              <a:buSzPts val="1500"/>
              <a:buFont typeface="Roboto Light"/>
              <a:buChar char="●"/>
            </a:pPr>
            <a:r>
              <a:rPr lang="en" sz="1500">
                <a:solidFill>
                  <a:schemeClr val="accent1"/>
                </a:solidFill>
                <a:latin typeface="Roboto Light"/>
                <a:ea typeface="Roboto Light"/>
                <a:cs typeface="Roboto Light"/>
                <a:sym typeface="Roboto Light"/>
              </a:rPr>
              <a:t>It measures a given market’s surplus as a percentage of its total surplus in a perfect world in the best-case outcome</a:t>
            </a:r>
            <a:endParaRPr sz="1500">
              <a:solidFill>
                <a:schemeClr val="accent1"/>
              </a:solidFill>
              <a:latin typeface="Roboto Light"/>
              <a:ea typeface="Roboto Light"/>
              <a:cs typeface="Roboto Light"/>
              <a:sym typeface="Roboto Light"/>
            </a:endParaRPr>
          </a:p>
        </p:txBody>
      </p:sp>
      <p:sp>
        <p:nvSpPr>
          <p:cNvPr id="327" name="Google Shape;327;p60"/>
          <p:cNvSpPr txBox="1"/>
          <p:nvPr/>
        </p:nvSpPr>
        <p:spPr>
          <a:xfrm>
            <a:off x="4644675" y="3009825"/>
            <a:ext cx="3706500" cy="1108200"/>
          </a:xfrm>
          <a:prstGeom prst="rect">
            <a:avLst/>
          </a:prstGeom>
          <a:noFill/>
          <a:ln>
            <a:noFill/>
          </a:ln>
        </p:spPr>
        <p:txBody>
          <a:bodyPr anchorCtr="0" anchor="t" bIns="91425" lIns="91425" spcFirstLastPara="1" rIns="91425" wrap="square" tIns="91425">
            <a:spAutoFit/>
          </a:bodyPr>
          <a:lstStyle/>
          <a:p>
            <a:pPr indent="-323850" lvl="0" marL="457200" rtl="0" algn="l">
              <a:lnSpc>
                <a:spcPct val="150000"/>
              </a:lnSpc>
              <a:spcBef>
                <a:spcPts val="0"/>
              </a:spcBef>
              <a:spcAft>
                <a:spcPts val="0"/>
              </a:spcAft>
              <a:buClr>
                <a:schemeClr val="accent1"/>
              </a:buClr>
              <a:buSzPts val="1500"/>
              <a:buFont typeface="Roboto Light"/>
              <a:buChar char="●"/>
            </a:pPr>
            <a:r>
              <a:rPr lang="en" sz="1500">
                <a:solidFill>
                  <a:schemeClr val="accent1"/>
                </a:solidFill>
                <a:latin typeface="Roboto Light"/>
                <a:ea typeface="Roboto Light"/>
                <a:cs typeface="Roboto Light"/>
                <a:sym typeface="Roboto Light"/>
              </a:rPr>
              <a:t>Therefore, how can we use market efficiency to nevertheless evaluate </a:t>
            </a:r>
            <a:r>
              <a:rPr lang="en" sz="1500">
                <a:solidFill>
                  <a:schemeClr val="accent1"/>
                </a:solidFill>
                <a:latin typeface="Roboto Light"/>
                <a:ea typeface="Roboto Light"/>
                <a:cs typeface="Roboto Light"/>
                <a:sym typeface="Roboto Light"/>
              </a:rPr>
              <a:t>different</a:t>
            </a:r>
            <a:r>
              <a:rPr lang="en" sz="1500">
                <a:solidFill>
                  <a:schemeClr val="accent1"/>
                </a:solidFill>
                <a:latin typeface="Roboto Light"/>
                <a:ea typeface="Roboto Light"/>
                <a:cs typeface="Roboto Light"/>
                <a:sym typeface="Roboto Light"/>
              </a:rPr>
              <a:t> market designs?</a:t>
            </a:r>
            <a:endParaRPr sz="1500">
              <a:solidFill>
                <a:schemeClr val="accent1"/>
              </a:solidFill>
              <a:latin typeface="Roboto Light"/>
              <a:ea typeface="Roboto Light"/>
              <a:cs typeface="Roboto Light"/>
              <a:sym typeface="Roboto Light"/>
            </a:endParaRPr>
          </a:p>
        </p:txBody>
      </p:sp>
      <p:sp>
        <p:nvSpPr>
          <p:cNvPr id="328" name="Google Shape;328;p60"/>
          <p:cNvSpPr txBox="1"/>
          <p:nvPr/>
        </p:nvSpPr>
        <p:spPr>
          <a:xfrm>
            <a:off x="4668400" y="4113725"/>
            <a:ext cx="3417300" cy="415500"/>
          </a:xfrm>
          <a:prstGeom prst="rect">
            <a:avLst/>
          </a:prstGeom>
          <a:noFill/>
          <a:ln>
            <a:noFill/>
          </a:ln>
        </p:spPr>
        <p:txBody>
          <a:bodyPr anchorCtr="0" anchor="t" bIns="91425" lIns="91425" spcFirstLastPara="1" rIns="91425" wrap="square" tIns="91425">
            <a:spAutoFit/>
          </a:bodyPr>
          <a:lstStyle/>
          <a:p>
            <a:pPr indent="-323850" lvl="0" marL="457200" rtl="0" algn="l">
              <a:lnSpc>
                <a:spcPct val="150000"/>
              </a:lnSpc>
              <a:spcBef>
                <a:spcPts val="0"/>
              </a:spcBef>
              <a:spcAft>
                <a:spcPts val="0"/>
              </a:spcAft>
              <a:buClr>
                <a:schemeClr val="accent1"/>
              </a:buClr>
              <a:buSzPts val="1500"/>
              <a:buFont typeface="Roboto Light"/>
              <a:buChar char="●"/>
            </a:pPr>
            <a:r>
              <a:rPr lang="en" sz="1500">
                <a:solidFill>
                  <a:schemeClr val="accent1"/>
                </a:solidFill>
                <a:latin typeface="Roboto Light"/>
                <a:ea typeface="Roboto Light"/>
                <a:cs typeface="Roboto Light"/>
                <a:sym typeface="Roboto Light"/>
              </a:rPr>
              <a:t>Through controlled experiments!</a:t>
            </a:r>
            <a:endParaRPr sz="1500">
              <a:solidFill>
                <a:schemeClr val="accent1"/>
              </a:solidFill>
              <a:latin typeface="Roboto Light"/>
              <a:ea typeface="Roboto Light"/>
              <a:cs typeface="Roboto Light"/>
              <a:sym typeface="Roboto 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61"/>
          <p:cNvSpPr txBox="1"/>
          <p:nvPr>
            <p:ph type="title"/>
          </p:nvPr>
        </p:nvSpPr>
        <p:spPr>
          <a:xfrm>
            <a:off x="1448100" y="798600"/>
            <a:ext cx="6247800" cy="3546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7200"/>
              <a:buNone/>
            </a:pPr>
            <a:r>
              <a:rPr lang="en"/>
              <a:t>Questions?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62"/>
          <p:cNvSpPr txBox="1"/>
          <p:nvPr>
            <p:ph type="title"/>
          </p:nvPr>
        </p:nvSpPr>
        <p:spPr>
          <a:xfrm>
            <a:off x="311700" y="333200"/>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Pit Market</a:t>
            </a:r>
            <a:endParaRPr/>
          </a:p>
        </p:txBody>
      </p:sp>
      <p:sp>
        <p:nvSpPr>
          <p:cNvPr id="339" name="Google Shape;339;p62"/>
          <p:cNvSpPr txBox="1"/>
          <p:nvPr>
            <p:ph idx="1" type="body"/>
          </p:nvPr>
        </p:nvSpPr>
        <p:spPr>
          <a:xfrm>
            <a:off x="311700" y="1505700"/>
            <a:ext cx="5908200" cy="34011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SzPts val="1500"/>
              <a:buChar char="●"/>
            </a:pPr>
            <a:r>
              <a:rPr lang="en" sz="1500"/>
              <a:t>Dr. Edward Chamberlin’s attempt to provide an </a:t>
            </a:r>
            <a:r>
              <a:rPr b="1" lang="en" sz="1500">
                <a:latin typeface="Roboto"/>
                <a:ea typeface="Roboto"/>
                <a:cs typeface="Roboto"/>
                <a:sym typeface="Roboto"/>
              </a:rPr>
              <a:t>argument against Adam Smith</a:t>
            </a:r>
            <a:r>
              <a:rPr lang="en" sz="1500"/>
              <a:t> and prove that human beings do not </a:t>
            </a:r>
            <a:r>
              <a:rPr lang="en" sz="1500"/>
              <a:t>gravitate</a:t>
            </a:r>
            <a:r>
              <a:rPr lang="en" sz="1500"/>
              <a:t> towards the best-case outcome due to irrationality</a:t>
            </a:r>
            <a:endParaRPr sz="1500"/>
          </a:p>
          <a:p>
            <a:pPr indent="-323850" lvl="0" marL="457200" rtl="0" algn="l">
              <a:lnSpc>
                <a:spcPct val="150000"/>
              </a:lnSpc>
              <a:spcBef>
                <a:spcPts val="0"/>
              </a:spcBef>
              <a:spcAft>
                <a:spcPts val="0"/>
              </a:spcAft>
              <a:buSzPts val="1500"/>
              <a:buChar char="●"/>
            </a:pPr>
            <a:r>
              <a:rPr lang="en" sz="1500"/>
              <a:t>Students walk around the class </a:t>
            </a:r>
            <a:r>
              <a:rPr lang="en" sz="1500"/>
              <a:t>trading imaginary assets</a:t>
            </a:r>
            <a:endParaRPr sz="1500"/>
          </a:p>
          <a:p>
            <a:pPr indent="-323850" lvl="0" marL="457200" rtl="0" algn="l">
              <a:lnSpc>
                <a:spcPct val="150000"/>
              </a:lnSpc>
              <a:spcBef>
                <a:spcPts val="0"/>
              </a:spcBef>
              <a:spcAft>
                <a:spcPts val="0"/>
              </a:spcAft>
              <a:buSzPts val="1500"/>
              <a:buChar char="●"/>
            </a:pPr>
            <a:r>
              <a:rPr lang="en" sz="1500"/>
              <a:t>Each student is given a minimum/maximum price (which is equal to either the marginal revenue or marginal cost of the asset) depending on whether they are a buyer or a seller</a:t>
            </a:r>
            <a:endParaRPr sz="1500"/>
          </a:p>
          <a:p>
            <a:pPr indent="-323850" lvl="0" marL="457200" rtl="0" algn="l">
              <a:lnSpc>
                <a:spcPct val="150000"/>
              </a:lnSpc>
              <a:spcBef>
                <a:spcPts val="0"/>
              </a:spcBef>
              <a:spcAft>
                <a:spcPts val="0"/>
              </a:spcAft>
              <a:buSzPts val="1500"/>
              <a:buChar char="●"/>
            </a:pPr>
            <a:r>
              <a:rPr lang="en" sz="1500"/>
              <a:t>Whenever an agreement is reached, a trade occurs, and </a:t>
            </a:r>
            <a:r>
              <a:rPr b="1" lang="en" sz="1500">
                <a:latin typeface="Roboto"/>
                <a:ea typeface="Roboto"/>
                <a:cs typeface="Roboto"/>
                <a:sym typeface="Roboto"/>
              </a:rPr>
              <a:t>the price at which trade was made is announced to the class</a:t>
            </a:r>
            <a:endParaRPr b="1" sz="1500">
              <a:latin typeface="Roboto"/>
              <a:ea typeface="Roboto"/>
              <a:cs typeface="Roboto"/>
              <a:sym typeface="Roboto"/>
            </a:endParaRPr>
          </a:p>
          <a:p>
            <a:pPr indent="-323850" lvl="0" marL="457200" rtl="0" algn="l">
              <a:lnSpc>
                <a:spcPct val="150000"/>
              </a:lnSpc>
              <a:spcBef>
                <a:spcPts val="0"/>
              </a:spcBef>
              <a:spcAft>
                <a:spcPts val="0"/>
              </a:spcAft>
              <a:buSzPts val="1500"/>
              <a:buFont typeface="Roboto"/>
              <a:buChar char="●"/>
            </a:pPr>
            <a:r>
              <a:rPr b="1" lang="en" sz="1500">
                <a:latin typeface="Roboto"/>
                <a:ea typeface="Roboto"/>
                <a:cs typeface="Roboto"/>
                <a:sym typeface="Roboto"/>
              </a:rPr>
              <a:t>Consistently resulted in low market efficiency</a:t>
            </a:r>
            <a:endParaRPr b="1" sz="1500">
              <a:latin typeface="Roboto"/>
              <a:ea typeface="Roboto"/>
              <a:cs typeface="Roboto"/>
              <a:sym typeface="Roboto"/>
            </a:endParaRPr>
          </a:p>
        </p:txBody>
      </p:sp>
      <p:pic>
        <p:nvPicPr>
          <p:cNvPr id="340" name="Google Shape;340;p62"/>
          <p:cNvPicPr preferRelativeResize="0"/>
          <p:nvPr/>
        </p:nvPicPr>
        <p:blipFill>
          <a:blip r:embed="rId3">
            <a:alphaModFix/>
          </a:blip>
          <a:stretch>
            <a:fillRect/>
          </a:stretch>
        </p:blipFill>
        <p:spPr>
          <a:xfrm>
            <a:off x="6330375" y="1547563"/>
            <a:ext cx="2619300" cy="331738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63"/>
          <p:cNvSpPr txBox="1"/>
          <p:nvPr>
            <p:ph type="title"/>
          </p:nvPr>
        </p:nvSpPr>
        <p:spPr>
          <a:xfrm>
            <a:off x="227850" y="798600"/>
            <a:ext cx="8688300" cy="354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i="1" lang="en" sz="3600"/>
              <a:t>Are there any problems that you can think of with the design of the pit market experiment?</a:t>
            </a:r>
            <a:endParaRPr i="1" sz="3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6"/>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Today’s Agenda</a:t>
            </a:r>
            <a:endParaRPr/>
          </a:p>
        </p:txBody>
      </p:sp>
      <p:sp>
        <p:nvSpPr>
          <p:cNvPr id="240" name="Google Shape;240;p46"/>
          <p:cNvSpPr txBox="1"/>
          <p:nvPr>
            <p:ph idx="1" type="body"/>
          </p:nvPr>
        </p:nvSpPr>
        <p:spPr>
          <a:xfrm>
            <a:off x="4572000" y="158025"/>
            <a:ext cx="4509000" cy="4985400"/>
          </a:xfrm>
          <a:prstGeom prst="rect">
            <a:avLst/>
          </a:prstGeom>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SzPts val="1300"/>
              <a:buAutoNum type="arabicPeriod"/>
            </a:pPr>
            <a:r>
              <a:rPr lang="en"/>
              <a:t>Trip down memory lane: crypto in the world of banking</a:t>
            </a:r>
            <a:endParaRPr/>
          </a:p>
          <a:p>
            <a:pPr indent="-311150" lvl="0" marL="457200" rtl="0" algn="l">
              <a:lnSpc>
                <a:spcPct val="200000"/>
              </a:lnSpc>
              <a:spcBef>
                <a:spcPts val="0"/>
              </a:spcBef>
              <a:spcAft>
                <a:spcPts val="0"/>
              </a:spcAft>
              <a:buSzPts val="1300"/>
              <a:buAutoNum type="arabicPeriod"/>
            </a:pPr>
            <a:r>
              <a:rPr lang="en"/>
              <a:t>Integration vs. Substitution/Evolution vs. Revolution/Centralized vs. Decentralized/DeFi vs. Wall Street</a:t>
            </a:r>
            <a:endParaRPr/>
          </a:p>
          <a:p>
            <a:pPr indent="-311150" lvl="0" marL="457200" rtl="0" algn="l">
              <a:lnSpc>
                <a:spcPct val="200000"/>
              </a:lnSpc>
              <a:spcBef>
                <a:spcPts val="0"/>
              </a:spcBef>
              <a:spcAft>
                <a:spcPts val="0"/>
              </a:spcAft>
              <a:buSzPts val="1300"/>
              <a:buAutoNum type="arabicPeriod"/>
            </a:pPr>
            <a:r>
              <a:rPr lang="en"/>
              <a:t>Traditional Pricing of Assets: Supply and Demand</a:t>
            </a:r>
            <a:endParaRPr/>
          </a:p>
          <a:p>
            <a:pPr indent="-311150" lvl="0" marL="457200" rtl="0" algn="l">
              <a:lnSpc>
                <a:spcPct val="200000"/>
              </a:lnSpc>
              <a:spcBef>
                <a:spcPts val="0"/>
              </a:spcBef>
              <a:spcAft>
                <a:spcPts val="0"/>
              </a:spcAft>
              <a:buSzPts val="1300"/>
              <a:buAutoNum type="arabicPeriod"/>
            </a:pPr>
            <a:r>
              <a:rPr lang="en"/>
              <a:t>The order book problem in DeFi</a:t>
            </a:r>
            <a:endParaRPr/>
          </a:p>
          <a:p>
            <a:pPr indent="-311150" lvl="0" marL="457200" rtl="0" algn="l">
              <a:lnSpc>
                <a:spcPct val="200000"/>
              </a:lnSpc>
              <a:spcBef>
                <a:spcPts val="0"/>
              </a:spcBef>
              <a:spcAft>
                <a:spcPts val="0"/>
              </a:spcAft>
              <a:buSzPts val="1300"/>
              <a:buAutoNum type="arabicPeriod"/>
            </a:pPr>
            <a:r>
              <a:rPr lang="en"/>
              <a:t>When there is no centralized authority, who do we trust to market make? The system/smart contracts!</a:t>
            </a:r>
            <a:endParaRPr/>
          </a:p>
          <a:p>
            <a:pPr indent="-311150" lvl="0" marL="457200" rtl="0" algn="l">
              <a:lnSpc>
                <a:spcPct val="200000"/>
              </a:lnSpc>
              <a:spcBef>
                <a:spcPts val="0"/>
              </a:spcBef>
              <a:spcAft>
                <a:spcPts val="0"/>
              </a:spcAft>
              <a:buSzPts val="1300"/>
              <a:buAutoNum type="arabicPeriod"/>
            </a:pPr>
            <a:r>
              <a:rPr lang="en"/>
              <a:t>The Automated Market Maker</a:t>
            </a:r>
            <a:endParaRPr/>
          </a:p>
          <a:p>
            <a:pPr indent="-311150" lvl="0" marL="457200" rtl="0" algn="l">
              <a:lnSpc>
                <a:spcPct val="200000"/>
              </a:lnSpc>
              <a:spcBef>
                <a:spcPts val="0"/>
              </a:spcBef>
              <a:spcAft>
                <a:spcPts val="0"/>
              </a:spcAft>
              <a:buSzPts val="1300"/>
              <a:buAutoNum type="arabicPeriod"/>
            </a:pPr>
            <a:r>
              <a:rPr lang="en"/>
              <a:t>Liquidity Pools</a:t>
            </a:r>
            <a:endParaRPr/>
          </a:p>
          <a:p>
            <a:pPr indent="-311150" lvl="0" marL="457200" rtl="0" algn="l">
              <a:lnSpc>
                <a:spcPct val="200000"/>
              </a:lnSpc>
              <a:spcBef>
                <a:spcPts val="0"/>
              </a:spcBef>
              <a:spcAft>
                <a:spcPts val="0"/>
              </a:spcAft>
              <a:buSzPts val="1300"/>
              <a:buAutoNum type="arabicPeriod"/>
            </a:pPr>
            <a:r>
              <a:rPr lang="en"/>
              <a:t>Minor math time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64"/>
          <p:cNvSpPr txBox="1"/>
          <p:nvPr>
            <p:ph type="title"/>
          </p:nvPr>
        </p:nvSpPr>
        <p:spPr>
          <a:xfrm>
            <a:off x="311700" y="34717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Double Auction</a:t>
            </a:r>
            <a:endParaRPr/>
          </a:p>
        </p:txBody>
      </p:sp>
      <p:sp>
        <p:nvSpPr>
          <p:cNvPr id="351" name="Google Shape;351;p64"/>
          <p:cNvSpPr txBox="1"/>
          <p:nvPr>
            <p:ph idx="1" type="body"/>
          </p:nvPr>
        </p:nvSpPr>
        <p:spPr>
          <a:xfrm>
            <a:off x="311700" y="1521775"/>
            <a:ext cx="5823900" cy="33795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sz="1400"/>
              <a:t>Dr. Vernon Smith, a student of Chamberlin’s and a supporter of Adam Smith’s ideas, had his issues with the conclusions of the pit market experiment</a:t>
            </a:r>
            <a:endParaRPr sz="1400"/>
          </a:p>
          <a:p>
            <a:pPr indent="-317500" lvl="0" marL="457200" rtl="0" algn="l">
              <a:lnSpc>
                <a:spcPct val="150000"/>
              </a:lnSpc>
              <a:spcBef>
                <a:spcPts val="0"/>
              </a:spcBef>
              <a:spcAft>
                <a:spcPts val="0"/>
              </a:spcAft>
              <a:buSzPts val="1400"/>
              <a:buChar char="●"/>
            </a:pPr>
            <a:r>
              <a:rPr b="1" lang="en" sz="1400">
                <a:latin typeface="Roboto"/>
                <a:ea typeface="Roboto"/>
                <a:cs typeface="Roboto"/>
                <a:sym typeface="Roboto"/>
              </a:rPr>
              <a:t>Low market efficiency of the pit market was caused by limited information</a:t>
            </a:r>
            <a:r>
              <a:rPr lang="en" sz="1400"/>
              <a:t> available to participants, not an innate irrationality of human beings</a:t>
            </a:r>
            <a:endParaRPr sz="1400"/>
          </a:p>
          <a:p>
            <a:pPr indent="-317500" lvl="0" marL="457200" rtl="0" algn="l">
              <a:lnSpc>
                <a:spcPct val="150000"/>
              </a:lnSpc>
              <a:spcBef>
                <a:spcPts val="0"/>
              </a:spcBef>
              <a:spcAft>
                <a:spcPts val="0"/>
              </a:spcAft>
              <a:buSzPts val="1400"/>
              <a:buChar char="●"/>
            </a:pPr>
            <a:r>
              <a:rPr lang="en" sz="1400"/>
              <a:t>Better market experiment design: </a:t>
            </a:r>
            <a:r>
              <a:rPr b="1" lang="en" sz="1400">
                <a:latin typeface="Roboto"/>
                <a:ea typeface="Roboto"/>
                <a:cs typeface="Roboto"/>
                <a:sym typeface="Roboto"/>
              </a:rPr>
              <a:t>double auction</a:t>
            </a:r>
            <a:endParaRPr b="1" sz="1400">
              <a:latin typeface="Roboto"/>
              <a:ea typeface="Roboto"/>
              <a:cs typeface="Roboto"/>
              <a:sym typeface="Roboto"/>
            </a:endParaRPr>
          </a:p>
          <a:p>
            <a:pPr indent="-317500" lvl="0" marL="457200" rtl="0" algn="l">
              <a:lnSpc>
                <a:spcPct val="150000"/>
              </a:lnSpc>
              <a:spcBef>
                <a:spcPts val="0"/>
              </a:spcBef>
              <a:spcAft>
                <a:spcPts val="0"/>
              </a:spcAft>
              <a:buSzPts val="1400"/>
              <a:buChar char="●"/>
            </a:pPr>
            <a:r>
              <a:rPr b="1" lang="en" sz="1400">
                <a:latin typeface="Roboto"/>
                <a:ea typeface="Roboto"/>
                <a:cs typeface="Roboto"/>
                <a:sym typeface="Roboto"/>
              </a:rPr>
              <a:t>All relevant buy/sell offers are visible to all participants at any given time</a:t>
            </a:r>
            <a:r>
              <a:rPr lang="en" sz="1400"/>
              <a:t>, and any relevant offer can be taken by a willing player</a:t>
            </a:r>
            <a:endParaRPr sz="1400"/>
          </a:p>
          <a:p>
            <a:pPr indent="-317500" lvl="0" marL="457200" rtl="0" algn="l">
              <a:lnSpc>
                <a:spcPct val="150000"/>
              </a:lnSpc>
              <a:spcBef>
                <a:spcPts val="0"/>
              </a:spcBef>
              <a:spcAft>
                <a:spcPts val="0"/>
              </a:spcAft>
              <a:buSzPts val="1400"/>
              <a:buChar char="●"/>
            </a:pPr>
            <a:r>
              <a:rPr lang="en" sz="1400"/>
              <a:t>Resulted in </a:t>
            </a:r>
            <a:r>
              <a:rPr b="1" lang="en" sz="1400">
                <a:latin typeface="Roboto"/>
                <a:ea typeface="Roboto"/>
                <a:cs typeface="Roboto"/>
                <a:sym typeface="Roboto"/>
              </a:rPr>
              <a:t>very high market efficiency</a:t>
            </a:r>
            <a:endParaRPr b="1" sz="1400">
              <a:latin typeface="Roboto"/>
              <a:ea typeface="Roboto"/>
              <a:cs typeface="Roboto"/>
              <a:sym typeface="Roboto"/>
            </a:endParaRPr>
          </a:p>
        </p:txBody>
      </p:sp>
      <p:pic>
        <p:nvPicPr>
          <p:cNvPr id="352" name="Google Shape;352;p64"/>
          <p:cNvPicPr preferRelativeResize="0"/>
          <p:nvPr/>
        </p:nvPicPr>
        <p:blipFill>
          <a:blip r:embed="rId3">
            <a:alphaModFix/>
          </a:blip>
          <a:stretch>
            <a:fillRect/>
          </a:stretch>
        </p:blipFill>
        <p:spPr>
          <a:xfrm>
            <a:off x="6274025" y="1521775"/>
            <a:ext cx="2703600" cy="3379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65"/>
          <p:cNvSpPr txBox="1"/>
          <p:nvPr>
            <p:ph type="title"/>
          </p:nvPr>
        </p:nvSpPr>
        <p:spPr>
          <a:xfrm>
            <a:off x="311700" y="27667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Key Takeaways:</a:t>
            </a:r>
            <a:endParaRPr/>
          </a:p>
        </p:txBody>
      </p:sp>
      <p:sp>
        <p:nvSpPr>
          <p:cNvPr id="358" name="Google Shape;358;p65"/>
          <p:cNvSpPr txBox="1"/>
          <p:nvPr>
            <p:ph idx="1" type="body"/>
          </p:nvPr>
        </p:nvSpPr>
        <p:spPr>
          <a:xfrm>
            <a:off x="311700" y="1651975"/>
            <a:ext cx="8624700" cy="21084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AutoNum type="arabicPeriod"/>
            </a:pPr>
            <a:r>
              <a:rPr lang="en" sz="1600"/>
              <a:t>We understand what a double auction is and how it came to be. The structure of the double auction is the basis upon which the trading of </a:t>
            </a:r>
            <a:r>
              <a:rPr lang="en" sz="1600"/>
              <a:t>assets</a:t>
            </a:r>
            <a:r>
              <a:rPr lang="en" sz="1600"/>
              <a:t> in TradFi is done today</a:t>
            </a:r>
            <a:endParaRPr sz="1600"/>
          </a:p>
          <a:p>
            <a:pPr indent="0" lvl="0" marL="457200" rtl="0" algn="l">
              <a:lnSpc>
                <a:spcPct val="150000"/>
              </a:lnSpc>
              <a:spcBef>
                <a:spcPts val="0"/>
              </a:spcBef>
              <a:spcAft>
                <a:spcPts val="0"/>
              </a:spcAft>
              <a:buNone/>
            </a:pPr>
            <a:r>
              <a:t/>
            </a:r>
            <a:endParaRPr sz="1600"/>
          </a:p>
          <a:p>
            <a:pPr indent="-330200" lvl="0" marL="457200" rtl="0" algn="l">
              <a:lnSpc>
                <a:spcPct val="150000"/>
              </a:lnSpc>
              <a:spcBef>
                <a:spcPts val="0"/>
              </a:spcBef>
              <a:spcAft>
                <a:spcPts val="0"/>
              </a:spcAft>
              <a:buSzPts val="1600"/>
              <a:buAutoNum type="arabicPeriod"/>
            </a:pPr>
            <a:r>
              <a:rPr lang="en" sz="1600"/>
              <a:t>We have witnessed that decentralization works in theory as per Adam Smith, but leads to inefficiency when </a:t>
            </a:r>
            <a:r>
              <a:rPr lang="en" sz="1600"/>
              <a:t>market</a:t>
            </a:r>
            <a:r>
              <a:rPr lang="en" sz="1600"/>
              <a:t> design does not empower market participants by providing them with the tools to make independent rational decisions</a:t>
            </a:r>
            <a:endParaRPr sz="1600"/>
          </a:p>
        </p:txBody>
      </p:sp>
      <p:pic>
        <p:nvPicPr>
          <p:cNvPr id="359" name="Google Shape;359;p65"/>
          <p:cNvPicPr preferRelativeResize="0"/>
          <p:nvPr/>
        </p:nvPicPr>
        <p:blipFill>
          <a:blip r:embed="rId3">
            <a:alphaModFix/>
          </a:blip>
          <a:stretch>
            <a:fillRect/>
          </a:stretch>
        </p:blipFill>
        <p:spPr>
          <a:xfrm>
            <a:off x="7100200" y="3564600"/>
            <a:ext cx="2043800" cy="15789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66"/>
          <p:cNvSpPr txBox="1"/>
          <p:nvPr>
            <p:ph type="title"/>
          </p:nvPr>
        </p:nvSpPr>
        <p:spPr>
          <a:xfrm>
            <a:off x="1448100" y="798600"/>
            <a:ext cx="6247800" cy="3546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7200"/>
              <a:buNone/>
            </a:pPr>
            <a:r>
              <a:rPr lang="en"/>
              <a:t>Questions?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67"/>
          <p:cNvSpPr txBox="1"/>
          <p:nvPr>
            <p:ph type="title"/>
          </p:nvPr>
        </p:nvSpPr>
        <p:spPr>
          <a:xfrm>
            <a:off x="311700" y="318100"/>
            <a:ext cx="8520600" cy="623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Asset prices in centralized finance</a:t>
            </a:r>
            <a:endParaRPr/>
          </a:p>
        </p:txBody>
      </p:sp>
      <p:sp>
        <p:nvSpPr>
          <p:cNvPr id="370" name="Google Shape;370;p67"/>
          <p:cNvSpPr txBox="1"/>
          <p:nvPr>
            <p:ph idx="1" type="body"/>
          </p:nvPr>
        </p:nvSpPr>
        <p:spPr>
          <a:xfrm>
            <a:off x="311700" y="1391550"/>
            <a:ext cx="6176700" cy="38532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sz="1400"/>
              <a:t>How are financial asset prices determined in traditional finance?</a:t>
            </a:r>
            <a:endParaRPr sz="1400"/>
          </a:p>
          <a:p>
            <a:pPr indent="-317500" lvl="0" marL="457200" rtl="0" algn="l">
              <a:lnSpc>
                <a:spcPct val="150000"/>
              </a:lnSpc>
              <a:spcBef>
                <a:spcPts val="0"/>
              </a:spcBef>
              <a:spcAft>
                <a:spcPts val="0"/>
              </a:spcAft>
              <a:buSzPts val="1400"/>
              <a:buChar char="●"/>
            </a:pPr>
            <a:r>
              <a:rPr lang="en" sz="1400"/>
              <a:t>Through </a:t>
            </a:r>
            <a:r>
              <a:rPr b="1" lang="en" sz="1400">
                <a:latin typeface="Roboto"/>
                <a:ea typeface="Roboto"/>
                <a:cs typeface="Roboto"/>
                <a:sym typeface="Roboto"/>
              </a:rPr>
              <a:t>supply and demand</a:t>
            </a:r>
            <a:r>
              <a:rPr lang="en" sz="1400"/>
              <a:t>!</a:t>
            </a:r>
            <a:endParaRPr sz="1400"/>
          </a:p>
          <a:p>
            <a:pPr indent="-317500" lvl="0" marL="457200" rtl="0" algn="l">
              <a:lnSpc>
                <a:spcPct val="150000"/>
              </a:lnSpc>
              <a:spcBef>
                <a:spcPts val="0"/>
              </a:spcBef>
              <a:spcAft>
                <a:spcPts val="0"/>
              </a:spcAft>
              <a:buSzPts val="1400"/>
              <a:buChar char="●"/>
            </a:pPr>
            <a:r>
              <a:rPr lang="en" sz="1400"/>
              <a:t>However, individual negotiation becomes impossible when a market system is big enough</a:t>
            </a:r>
            <a:endParaRPr sz="1400"/>
          </a:p>
          <a:p>
            <a:pPr indent="-317500" lvl="0" marL="457200" rtl="0" algn="l">
              <a:lnSpc>
                <a:spcPct val="150000"/>
              </a:lnSpc>
              <a:spcBef>
                <a:spcPts val="0"/>
              </a:spcBef>
              <a:spcAft>
                <a:spcPts val="0"/>
              </a:spcAft>
              <a:buSzPts val="1400"/>
              <a:buChar char="●"/>
            </a:pPr>
            <a:r>
              <a:rPr lang="en" sz="1400"/>
              <a:t>Solution: sellers offer assets at given prices, and buyers who seek assets only agree to a transaction once they find a satisfactory price (</a:t>
            </a:r>
            <a:r>
              <a:rPr b="1" lang="en" sz="1400">
                <a:latin typeface="Roboto"/>
                <a:ea typeface="Roboto"/>
                <a:cs typeface="Roboto"/>
                <a:sym typeface="Roboto"/>
              </a:rPr>
              <a:t>double auction</a:t>
            </a:r>
            <a:r>
              <a:rPr lang="en" sz="1400"/>
              <a:t>)</a:t>
            </a:r>
            <a:endParaRPr sz="1400"/>
          </a:p>
          <a:p>
            <a:pPr indent="-317500" lvl="0" marL="457200" rtl="0" algn="l">
              <a:lnSpc>
                <a:spcPct val="150000"/>
              </a:lnSpc>
              <a:spcBef>
                <a:spcPts val="0"/>
              </a:spcBef>
              <a:spcAft>
                <a:spcPts val="0"/>
              </a:spcAft>
              <a:buSzPts val="1400"/>
              <a:buChar char="●"/>
            </a:pPr>
            <a:r>
              <a:rPr lang="en" sz="1400"/>
              <a:t>Sequence of relevant buy/sell orders available to market participants</a:t>
            </a:r>
            <a:endParaRPr sz="1400"/>
          </a:p>
          <a:p>
            <a:pPr indent="-317500" lvl="0" marL="457200" rtl="0" algn="l">
              <a:lnSpc>
                <a:spcPct val="150000"/>
              </a:lnSpc>
              <a:spcBef>
                <a:spcPts val="0"/>
              </a:spcBef>
              <a:spcAft>
                <a:spcPts val="0"/>
              </a:spcAft>
              <a:buSzPts val="1400"/>
              <a:buChar char="●"/>
            </a:pPr>
            <a:r>
              <a:rPr lang="en" sz="1400"/>
              <a:t>These assets include stocks, gold, real estate, etc.</a:t>
            </a:r>
            <a:endParaRPr sz="1400"/>
          </a:p>
          <a:p>
            <a:pPr indent="-317500" lvl="0" marL="457200" rtl="0" algn="l">
              <a:lnSpc>
                <a:spcPct val="150000"/>
              </a:lnSpc>
              <a:spcBef>
                <a:spcPts val="0"/>
              </a:spcBef>
              <a:spcAft>
                <a:spcPts val="0"/>
              </a:spcAft>
              <a:buSzPts val="1400"/>
              <a:buFont typeface="Roboto"/>
              <a:buChar char="●"/>
            </a:pPr>
            <a:r>
              <a:rPr b="1" lang="en" sz="1400">
                <a:latin typeface="Roboto"/>
                <a:ea typeface="Roboto"/>
                <a:cs typeface="Roboto"/>
                <a:sym typeface="Roboto"/>
              </a:rPr>
              <a:t>How do we keep track of all buy/sell orders?</a:t>
            </a:r>
            <a:endParaRPr b="1" sz="1400">
              <a:latin typeface="Roboto"/>
              <a:ea typeface="Roboto"/>
              <a:cs typeface="Roboto"/>
              <a:sym typeface="Roboto"/>
            </a:endParaRPr>
          </a:p>
        </p:txBody>
      </p:sp>
      <p:pic>
        <p:nvPicPr>
          <p:cNvPr id="371" name="Google Shape;371;p67"/>
          <p:cNvPicPr preferRelativeResize="0"/>
          <p:nvPr/>
        </p:nvPicPr>
        <p:blipFill rotWithShape="1">
          <a:blip r:embed="rId3">
            <a:alphaModFix/>
          </a:blip>
          <a:srcRect b="0" l="0" r="0" t="0"/>
          <a:stretch/>
        </p:blipFill>
        <p:spPr>
          <a:xfrm>
            <a:off x="6488396" y="2084125"/>
            <a:ext cx="2655600" cy="246804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68"/>
          <p:cNvSpPr txBox="1"/>
          <p:nvPr>
            <p:ph type="title"/>
          </p:nvPr>
        </p:nvSpPr>
        <p:spPr>
          <a:xfrm>
            <a:off x="311700" y="334725"/>
            <a:ext cx="8520600" cy="623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What is an order book?</a:t>
            </a:r>
            <a:endParaRPr/>
          </a:p>
        </p:txBody>
      </p:sp>
      <p:sp>
        <p:nvSpPr>
          <p:cNvPr id="377" name="Google Shape;377;p68"/>
          <p:cNvSpPr txBox="1"/>
          <p:nvPr>
            <p:ph idx="1" type="body"/>
          </p:nvPr>
        </p:nvSpPr>
        <p:spPr>
          <a:xfrm>
            <a:off x="290550" y="1499725"/>
            <a:ext cx="8562900" cy="3309900"/>
          </a:xfrm>
          <a:prstGeom prst="rect">
            <a:avLst/>
          </a:prstGeom>
          <a:noFill/>
          <a:ln>
            <a:noFill/>
          </a:ln>
        </p:spPr>
        <p:txBody>
          <a:bodyPr anchorCtr="0" anchor="t" bIns="91425" lIns="91425" spcFirstLastPara="1" rIns="91425" wrap="square" tIns="91425">
            <a:noAutofit/>
          </a:bodyPr>
          <a:lstStyle/>
          <a:p>
            <a:pPr indent="0" lvl="0" marL="457200" rtl="0" algn="l">
              <a:lnSpc>
                <a:spcPct val="150000"/>
              </a:lnSpc>
              <a:spcBef>
                <a:spcPts val="0"/>
              </a:spcBef>
              <a:spcAft>
                <a:spcPts val="0"/>
              </a:spcAft>
              <a:buSzPts val="1300"/>
              <a:buNone/>
            </a:pPr>
            <a:r>
              <a:rPr lang="en" sz="1900"/>
              <a:t>An </a:t>
            </a:r>
            <a:r>
              <a:rPr b="1" lang="en" sz="1900">
                <a:latin typeface="Roboto"/>
                <a:ea typeface="Roboto"/>
                <a:cs typeface="Roboto"/>
                <a:sym typeface="Roboto"/>
              </a:rPr>
              <a:t>order book</a:t>
            </a:r>
            <a:r>
              <a:rPr lang="en" sz="1900"/>
              <a:t> is “an electronic list of buy and sell orders for a specific security or financial instrument organized by price level. An order book lists the number of shares being bid on or offered at each price point, or market depth. It also identifies the market participants behind the buy and sell orders, though some choose to remain anonymous. These lists help traders and also improve market transparency because they provide valuable trading information” (</a:t>
            </a:r>
            <a:r>
              <a:rPr lang="en" sz="1900" u="sng">
                <a:solidFill>
                  <a:srgbClr val="0000FF"/>
                </a:solidFill>
                <a:hlinkClick r:id="rId3">
                  <a:extLst>
                    <a:ext uri="{A12FA001-AC4F-418D-AE19-62706E023703}">
                      <ahyp:hlinkClr val="tx"/>
                    </a:ext>
                  </a:extLst>
                </a:hlinkClick>
              </a:rPr>
              <a:t>Investopedia</a:t>
            </a:r>
            <a:r>
              <a:rPr lang="en" sz="1900"/>
              <a:t>)</a:t>
            </a:r>
            <a:endParaRPr sz="1900"/>
          </a:p>
          <a:p>
            <a:pPr indent="0" lvl="0" marL="457200" rtl="0" algn="l">
              <a:lnSpc>
                <a:spcPct val="150000"/>
              </a:lnSpc>
              <a:spcBef>
                <a:spcPts val="0"/>
              </a:spcBef>
              <a:spcAft>
                <a:spcPts val="0"/>
              </a:spcAft>
              <a:buSzPts val="1300"/>
              <a:buNone/>
            </a:pPr>
            <a:r>
              <a:t/>
            </a:r>
            <a:endParaRPr sz="15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69"/>
          <p:cNvSpPr txBox="1"/>
          <p:nvPr>
            <p:ph type="title"/>
          </p:nvPr>
        </p:nvSpPr>
        <p:spPr>
          <a:xfrm>
            <a:off x="311700" y="182175"/>
            <a:ext cx="8520600" cy="870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Trouble</a:t>
            </a:r>
            <a:r>
              <a:rPr lang="en"/>
              <a:t> with the double auction in DeFi:</a:t>
            </a:r>
            <a:endParaRPr/>
          </a:p>
          <a:p>
            <a:pPr indent="0" lvl="0" marL="0" rtl="0" algn="ctr">
              <a:lnSpc>
                <a:spcPct val="100000"/>
              </a:lnSpc>
              <a:spcBef>
                <a:spcPts val="0"/>
              </a:spcBef>
              <a:spcAft>
                <a:spcPts val="0"/>
              </a:spcAft>
              <a:buSzPts val="2800"/>
              <a:buNone/>
            </a:pPr>
            <a:r>
              <a:rPr lang="en"/>
              <a:t>The Order Book Problem</a:t>
            </a:r>
            <a:endParaRPr/>
          </a:p>
        </p:txBody>
      </p:sp>
      <p:sp>
        <p:nvSpPr>
          <p:cNvPr id="383" name="Google Shape;383;p69"/>
          <p:cNvSpPr txBox="1"/>
          <p:nvPr>
            <p:ph idx="1" type="body"/>
          </p:nvPr>
        </p:nvSpPr>
        <p:spPr>
          <a:xfrm>
            <a:off x="244950" y="1361675"/>
            <a:ext cx="8654100" cy="3510000"/>
          </a:xfrm>
          <a:prstGeom prst="rect">
            <a:avLst/>
          </a:prstGeom>
          <a:noFill/>
          <a:ln>
            <a:noFill/>
          </a:ln>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700"/>
              <a:t>Order-books can be time-consuming when applied to peer-peer DApps</a:t>
            </a:r>
            <a:endParaRPr sz="1700"/>
          </a:p>
          <a:p>
            <a:pPr indent="-336550" lvl="0" marL="457200" rtl="0" algn="l">
              <a:lnSpc>
                <a:spcPct val="150000"/>
              </a:lnSpc>
              <a:spcBef>
                <a:spcPts val="0"/>
              </a:spcBef>
              <a:spcAft>
                <a:spcPts val="0"/>
              </a:spcAft>
              <a:buSzPts val="1700"/>
              <a:buChar char="●"/>
            </a:pPr>
            <a:r>
              <a:rPr lang="en" sz="1700"/>
              <a:t>Hosting the order book requires specific infrastructure</a:t>
            </a:r>
            <a:endParaRPr sz="1700"/>
          </a:p>
          <a:p>
            <a:pPr indent="-336550" lvl="0" marL="457200" rtl="0" algn="l">
              <a:lnSpc>
                <a:spcPct val="150000"/>
              </a:lnSpc>
              <a:spcBef>
                <a:spcPts val="0"/>
              </a:spcBef>
              <a:spcAft>
                <a:spcPts val="0"/>
              </a:spcAft>
              <a:buSzPts val="1700"/>
              <a:buChar char="●"/>
            </a:pPr>
            <a:r>
              <a:rPr lang="en" sz="1700"/>
              <a:t>Transactions are not free, which limits access further</a:t>
            </a:r>
            <a:endParaRPr sz="1700"/>
          </a:p>
          <a:p>
            <a:pPr indent="-336550" lvl="0" marL="457200" rtl="0" algn="l">
              <a:lnSpc>
                <a:spcPct val="150000"/>
              </a:lnSpc>
              <a:spcBef>
                <a:spcPts val="0"/>
              </a:spcBef>
              <a:spcAft>
                <a:spcPts val="0"/>
              </a:spcAft>
              <a:buSzPts val="1700"/>
              <a:buChar char="●"/>
            </a:pPr>
            <a:r>
              <a:rPr lang="en" sz="1700"/>
              <a:t>Therefore only advanced traders can engage in market making</a:t>
            </a:r>
            <a:endParaRPr sz="1700"/>
          </a:p>
          <a:p>
            <a:pPr indent="-336550" lvl="0" marL="457200" rtl="0" algn="l">
              <a:lnSpc>
                <a:spcPct val="150000"/>
              </a:lnSpc>
              <a:spcBef>
                <a:spcPts val="0"/>
              </a:spcBef>
              <a:spcAft>
                <a:spcPts val="0"/>
              </a:spcAft>
              <a:buSzPts val="1700"/>
              <a:buChar char="●"/>
            </a:pPr>
            <a:r>
              <a:rPr lang="en" sz="1700"/>
              <a:t>This creates centralized power over the market in the hands of market makers</a:t>
            </a:r>
            <a:endParaRPr sz="1700"/>
          </a:p>
          <a:p>
            <a:pPr indent="-336550" lvl="0" marL="457200" rtl="0" algn="l">
              <a:lnSpc>
                <a:spcPct val="150000"/>
              </a:lnSpc>
              <a:spcBef>
                <a:spcPts val="0"/>
              </a:spcBef>
              <a:spcAft>
                <a:spcPts val="0"/>
              </a:spcAft>
              <a:buSzPts val="1700"/>
              <a:buChar char="●"/>
            </a:pPr>
            <a:r>
              <a:rPr lang="en" sz="1700"/>
              <a:t>In conclusion, order books cause problems with distributed ledgers, restricting blockchain’s democratic nature, which goes against the idea of decentralization</a:t>
            </a:r>
            <a:endParaRPr sz="1700"/>
          </a:p>
          <a:p>
            <a:pPr indent="-336550" lvl="0" marL="457200" rtl="0" algn="l">
              <a:lnSpc>
                <a:spcPct val="150000"/>
              </a:lnSpc>
              <a:spcBef>
                <a:spcPts val="0"/>
              </a:spcBef>
              <a:spcAft>
                <a:spcPts val="0"/>
              </a:spcAft>
              <a:buSzPts val="1700"/>
              <a:buChar char="●"/>
            </a:pPr>
            <a:r>
              <a:rPr lang="en" sz="1700"/>
              <a:t>Curbs traders’ ability to make rational decisions in a fast-paced environment -&gt; leads to lower market efficiency</a:t>
            </a:r>
            <a:endParaRPr sz="17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70"/>
          <p:cNvSpPr txBox="1"/>
          <p:nvPr>
            <p:ph type="title"/>
          </p:nvPr>
        </p:nvSpPr>
        <p:spPr>
          <a:xfrm>
            <a:off x="238875" y="1436775"/>
            <a:ext cx="5738400" cy="122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t>Keep in mind: some decentralized markets do utilize the order  book…</a:t>
            </a:r>
            <a:endParaRPr sz="2800"/>
          </a:p>
        </p:txBody>
      </p:sp>
      <p:sp>
        <p:nvSpPr>
          <p:cNvPr id="389" name="Google Shape;389;p70"/>
          <p:cNvSpPr txBox="1"/>
          <p:nvPr/>
        </p:nvSpPr>
        <p:spPr>
          <a:xfrm>
            <a:off x="3768650" y="3324975"/>
            <a:ext cx="53385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chemeClr val="accent2"/>
                </a:solidFill>
                <a:latin typeface="Merriweather"/>
                <a:ea typeface="Merriweather"/>
                <a:cs typeface="Merriweather"/>
                <a:sym typeface="Merriweather"/>
              </a:rPr>
              <a:t>Right now we will look at a DeFi solution to the market-making order book problem</a:t>
            </a:r>
            <a:endParaRPr sz="2000">
              <a:solidFill>
                <a:schemeClr val="accent2"/>
              </a:solidFill>
              <a:latin typeface="Merriweather"/>
              <a:ea typeface="Merriweather"/>
              <a:cs typeface="Merriweather"/>
              <a:sym typeface="Merriweathe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71"/>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Automated Market Maker (AMM)</a:t>
            </a:r>
            <a:endParaRPr/>
          </a:p>
        </p:txBody>
      </p:sp>
      <p:sp>
        <p:nvSpPr>
          <p:cNvPr id="395" name="Google Shape;395;p71"/>
          <p:cNvSpPr txBox="1"/>
          <p:nvPr>
            <p:ph idx="1" type="body"/>
          </p:nvPr>
        </p:nvSpPr>
        <p:spPr>
          <a:xfrm>
            <a:off x="4663450" y="183375"/>
            <a:ext cx="4166400" cy="2258700"/>
          </a:xfrm>
          <a:prstGeom prst="rect">
            <a:avLst/>
          </a:prstGeom>
          <a:noFill/>
          <a:ln>
            <a:noFill/>
          </a:ln>
        </p:spPr>
        <p:txBody>
          <a:bodyPr anchorCtr="0" anchor="t" bIns="91425" lIns="91425" spcFirstLastPara="1" rIns="91425" wrap="square" tIns="91425">
            <a:noAutofit/>
          </a:bodyPr>
          <a:lstStyle/>
          <a:p>
            <a:pPr indent="-330200" lvl="0" marL="457200" rtl="0" algn="l">
              <a:lnSpc>
                <a:spcPct val="200000"/>
              </a:lnSpc>
              <a:spcBef>
                <a:spcPts val="0"/>
              </a:spcBef>
              <a:spcAft>
                <a:spcPts val="0"/>
              </a:spcAft>
              <a:buSzPts val="1600"/>
              <a:buChar char="●"/>
            </a:pPr>
            <a:r>
              <a:rPr lang="en" sz="1600"/>
              <a:t>Financial tool used in DeFi to set asset prices without the need for constant trading between buyers and sellers</a:t>
            </a:r>
            <a:endParaRPr sz="1600"/>
          </a:p>
          <a:p>
            <a:pPr indent="-330200" lvl="0" marL="457200" rtl="0" algn="l">
              <a:lnSpc>
                <a:spcPct val="200000"/>
              </a:lnSpc>
              <a:spcBef>
                <a:spcPts val="0"/>
              </a:spcBef>
              <a:spcAft>
                <a:spcPts val="0"/>
              </a:spcAft>
              <a:buSzPts val="1600"/>
              <a:buChar char="●"/>
            </a:pPr>
            <a:r>
              <a:rPr lang="en" sz="1600"/>
              <a:t>Individuals buy/sell assets by trading with liquidity pools instead</a:t>
            </a:r>
            <a:endParaRPr sz="1600"/>
          </a:p>
          <a:p>
            <a:pPr indent="0" lvl="0" marL="457200" rtl="0" algn="l">
              <a:lnSpc>
                <a:spcPct val="115000"/>
              </a:lnSpc>
              <a:spcBef>
                <a:spcPts val="0"/>
              </a:spcBef>
              <a:spcAft>
                <a:spcPts val="0"/>
              </a:spcAft>
              <a:buSzPts val="1300"/>
              <a:buNone/>
            </a:pPr>
            <a:r>
              <a:t/>
            </a:r>
            <a:endParaRPr sz="1600"/>
          </a:p>
        </p:txBody>
      </p:sp>
      <p:pic>
        <p:nvPicPr>
          <p:cNvPr id="396" name="Google Shape;396;p71"/>
          <p:cNvPicPr preferRelativeResize="0"/>
          <p:nvPr/>
        </p:nvPicPr>
        <p:blipFill rotWithShape="1">
          <a:blip r:embed="rId3">
            <a:alphaModFix/>
          </a:blip>
          <a:srcRect b="0" l="0" r="0" t="0"/>
          <a:stretch/>
        </p:blipFill>
        <p:spPr>
          <a:xfrm>
            <a:off x="5073288" y="2625600"/>
            <a:ext cx="3346729" cy="222897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72"/>
          <p:cNvSpPr txBox="1"/>
          <p:nvPr>
            <p:ph type="title"/>
          </p:nvPr>
        </p:nvSpPr>
        <p:spPr>
          <a:xfrm>
            <a:off x="311700" y="284875"/>
            <a:ext cx="8520600" cy="623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Liquidity Pools: generalized implementation</a:t>
            </a:r>
            <a:endParaRPr/>
          </a:p>
        </p:txBody>
      </p:sp>
      <p:sp>
        <p:nvSpPr>
          <p:cNvPr id="402" name="Google Shape;402;p72"/>
          <p:cNvSpPr txBox="1"/>
          <p:nvPr>
            <p:ph idx="1" type="body"/>
          </p:nvPr>
        </p:nvSpPr>
        <p:spPr>
          <a:xfrm>
            <a:off x="311700" y="1330500"/>
            <a:ext cx="4972800" cy="37758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chemeClr val="accent1"/>
              </a:buClr>
              <a:buSzPts val="1400"/>
              <a:buChar char="●"/>
            </a:pPr>
            <a:r>
              <a:rPr lang="en" sz="1400"/>
              <a:t>Reserves of a given crypto/token kept under a smart contract</a:t>
            </a:r>
            <a:endParaRPr sz="1400"/>
          </a:p>
          <a:p>
            <a:pPr indent="-317500" lvl="0" marL="457200" rtl="0" algn="l">
              <a:lnSpc>
                <a:spcPct val="150000"/>
              </a:lnSpc>
              <a:spcBef>
                <a:spcPts val="0"/>
              </a:spcBef>
              <a:spcAft>
                <a:spcPts val="0"/>
              </a:spcAft>
              <a:buSzPts val="1400"/>
              <a:buChar char="●"/>
            </a:pPr>
            <a:r>
              <a:rPr lang="en" sz="1400"/>
              <a:t>Each liquidity pool consists of two cryptos/tokens, where the overall value of each one is equal to that of the other</a:t>
            </a:r>
            <a:endParaRPr sz="1400"/>
          </a:p>
          <a:p>
            <a:pPr indent="-317500" lvl="0" marL="457200" rtl="0" algn="l">
              <a:lnSpc>
                <a:spcPct val="150000"/>
              </a:lnSpc>
              <a:spcBef>
                <a:spcPts val="0"/>
              </a:spcBef>
              <a:spcAft>
                <a:spcPts val="0"/>
              </a:spcAft>
              <a:buSzPts val="1400"/>
              <a:buChar char="●"/>
            </a:pPr>
            <a:r>
              <a:rPr lang="en" sz="1400"/>
              <a:t>Liquidity providers can join the pool by contributing a set amount of each token</a:t>
            </a:r>
            <a:endParaRPr sz="1400"/>
          </a:p>
          <a:p>
            <a:pPr indent="-317500" lvl="0" marL="457200" rtl="0" algn="l">
              <a:lnSpc>
                <a:spcPct val="150000"/>
              </a:lnSpc>
              <a:spcBef>
                <a:spcPts val="0"/>
              </a:spcBef>
              <a:spcAft>
                <a:spcPts val="0"/>
              </a:spcAft>
              <a:buSzPts val="1400"/>
              <a:buChar char="●"/>
            </a:pPr>
            <a:r>
              <a:rPr lang="en" sz="1400"/>
              <a:t>One currency </a:t>
            </a:r>
            <a:r>
              <a:rPr b="1" lang="en" sz="1400">
                <a:latin typeface="Roboto"/>
                <a:ea typeface="Roboto"/>
                <a:cs typeface="Roboto"/>
                <a:sym typeface="Roboto"/>
              </a:rPr>
              <a:t>appreciates/depreciates</a:t>
            </a:r>
            <a:r>
              <a:rPr lang="en" sz="1400"/>
              <a:t> against the other </a:t>
            </a:r>
            <a:r>
              <a:rPr b="1" lang="en" sz="1400">
                <a:latin typeface="Roboto"/>
                <a:ea typeface="Roboto"/>
                <a:cs typeface="Roboto"/>
                <a:sym typeface="Roboto"/>
              </a:rPr>
              <a:t>as individuals trade with the liquidity pool</a:t>
            </a:r>
            <a:endParaRPr b="1" sz="1400">
              <a:latin typeface="Roboto"/>
              <a:ea typeface="Roboto"/>
              <a:cs typeface="Roboto"/>
              <a:sym typeface="Roboto"/>
            </a:endParaRPr>
          </a:p>
          <a:p>
            <a:pPr indent="-317500" lvl="0" marL="457200" rtl="0" algn="l">
              <a:lnSpc>
                <a:spcPct val="150000"/>
              </a:lnSpc>
              <a:spcBef>
                <a:spcPts val="0"/>
              </a:spcBef>
              <a:spcAft>
                <a:spcPts val="0"/>
              </a:spcAft>
              <a:buSzPts val="1400"/>
              <a:buChar char="●"/>
            </a:pPr>
            <a:r>
              <a:rPr lang="en" sz="1400"/>
              <a:t>The </a:t>
            </a:r>
            <a:r>
              <a:rPr b="1" lang="en" sz="1400">
                <a:latin typeface="Roboto"/>
                <a:ea typeface="Roboto"/>
                <a:cs typeface="Roboto"/>
                <a:sym typeface="Roboto"/>
              </a:rPr>
              <a:t>sum of values</a:t>
            </a:r>
            <a:r>
              <a:rPr lang="en" sz="1400"/>
              <a:t> of the two currencies </a:t>
            </a:r>
            <a:r>
              <a:rPr b="1" lang="en" sz="1400">
                <a:latin typeface="Roboto"/>
                <a:ea typeface="Roboto"/>
                <a:cs typeface="Roboto"/>
                <a:sym typeface="Roboto"/>
              </a:rPr>
              <a:t>remains the same until more people join the pool</a:t>
            </a:r>
            <a:endParaRPr sz="1400">
              <a:solidFill>
                <a:srgbClr val="0000FF"/>
              </a:solidFill>
            </a:endParaRPr>
          </a:p>
        </p:txBody>
      </p:sp>
      <p:pic>
        <p:nvPicPr>
          <p:cNvPr id="403" name="Google Shape;403;p72"/>
          <p:cNvPicPr preferRelativeResize="0"/>
          <p:nvPr/>
        </p:nvPicPr>
        <p:blipFill rotWithShape="1">
          <a:blip r:embed="rId3">
            <a:alphaModFix/>
          </a:blip>
          <a:srcRect b="0" l="0" r="0" t="0"/>
          <a:stretch/>
        </p:blipFill>
        <p:spPr>
          <a:xfrm>
            <a:off x="5424600" y="1932525"/>
            <a:ext cx="3586935" cy="25717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73"/>
          <p:cNvSpPr txBox="1"/>
          <p:nvPr>
            <p:ph type="title"/>
          </p:nvPr>
        </p:nvSpPr>
        <p:spPr>
          <a:xfrm>
            <a:off x="1448100" y="798600"/>
            <a:ext cx="6247800" cy="3546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7200"/>
              <a:buNone/>
            </a:pPr>
            <a:r>
              <a:rPr lang="en"/>
              <a:t>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7"/>
          <p:cNvSpPr txBox="1"/>
          <p:nvPr>
            <p:ph type="title"/>
          </p:nvPr>
        </p:nvSpPr>
        <p:spPr>
          <a:xfrm>
            <a:off x="274050" y="798600"/>
            <a:ext cx="8595900" cy="354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Think and Answer:</a:t>
            </a:r>
            <a:endParaRPr sz="4800"/>
          </a:p>
          <a:p>
            <a:pPr indent="0" lvl="0" marL="0" rtl="0" algn="ctr">
              <a:spcBef>
                <a:spcPts val="0"/>
              </a:spcBef>
              <a:spcAft>
                <a:spcPts val="0"/>
              </a:spcAft>
              <a:buNone/>
            </a:pPr>
            <a:r>
              <a:t/>
            </a:r>
            <a:endParaRPr sz="4800"/>
          </a:p>
          <a:p>
            <a:pPr indent="0" lvl="0" marL="0" rtl="0" algn="ctr">
              <a:spcBef>
                <a:spcPts val="0"/>
              </a:spcBef>
              <a:spcAft>
                <a:spcPts val="0"/>
              </a:spcAft>
              <a:buNone/>
            </a:pPr>
            <a:r>
              <a:rPr i="1" lang="en" sz="3800"/>
              <a:t>Why might the banking industry be eager or hesitant to adopt crypto?</a:t>
            </a:r>
            <a:endParaRPr i="1" sz="38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74"/>
          <p:cNvSpPr txBox="1"/>
          <p:nvPr>
            <p:ph type="title"/>
          </p:nvPr>
        </p:nvSpPr>
        <p:spPr>
          <a:xfrm>
            <a:off x="311700" y="27667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Summary</a:t>
            </a:r>
            <a:endParaRPr/>
          </a:p>
        </p:txBody>
      </p:sp>
      <p:sp>
        <p:nvSpPr>
          <p:cNvPr id="414" name="Google Shape;414;p74"/>
          <p:cNvSpPr txBox="1"/>
          <p:nvPr>
            <p:ph idx="1" type="body"/>
          </p:nvPr>
        </p:nvSpPr>
        <p:spPr>
          <a:xfrm>
            <a:off x="311700" y="1651975"/>
            <a:ext cx="8605800" cy="22482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AutoNum type="arabicPeriod"/>
            </a:pPr>
            <a:r>
              <a:rPr lang="en" sz="1400"/>
              <a:t>How does the value of </a:t>
            </a:r>
            <a:r>
              <a:rPr b="1" lang="en" sz="1400">
                <a:latin typeface="Roboto"/>
                <a:ea typeface="Roboto"/>
                <a:cs typeface="Roboto"/>
                <a:sym typeface="Roboto"/>
              </a:rPr>
              <a:t>one</a:t>
            </a:r>
            <a:r>
              <a:rPr lang="en" sz="1400"/>
              <a:t> token/coin </a:t>
            </a:r>
            <a:r>
              <a:rPr b="1" lang="en" sz="1400">
                <a:latin typeface="Roboto"/>
                <a:ea typeface="Roboto"/>
                <a:cs typeface="Roboto"/>
                <a:sym typeface="Roboto"/>
              </a:rPr>
              <a:t>(price)</a:t>
            </a:r>
            <a:r>
              <a:rPr lang="en" sz="1400"/>
              <a:t> change?</a:t>
            </a:r>
            <a:endParaRPr sz="1400"/>
          </a:p>
          <a:p>
            <a:pPr indent="0" lvl="0" marL="457200" rtl="0" algn="l">
              <a:lnSpc>
                <a:spcPct val="150000"/>
              </a:lnSpc>
              <a:spcBef>
                <a:spcPts val="0"/>
              </a:spcBef>
              <a:spcAft>
                <a:spcPts val="0"/>
              </a:spcAft>
              <a:buNone/>
            </a:pPr>
            <a:r>
              <a:rPr lang="en" sz="1400"/>
              <a:t> </a:t>
            </a:r>
            <a:r>
              <a:rPr b="1" i="1" lang="en" sz="1400">
                <a:latin typeface="Roboto"/>
                <a:ea typeface="Roboto"/>
                <a:cs typeface="Roboto"/>
                <a:sym typeface="Roboto"/>
              </a:rPr>
              <a:t>Through transactions</a:t>
            </a:r>
            <a:endParaRPr b="1" i="1" sz="1400">
              <a:latin typeface="Roboto"/>
              <a:ea typeface="Roboto"/>
              <a:cs typeface="Roboto"/>
              <a:sym typeface="Roboto"/>
            </a:endParaRPr>
          </a:p>
          <a:p>
            <a:pPr indent="0" lvl="0" marL="0" rtl="0" algn="l">
              <a:lnSpc>
                <a:spcPct val="150000"/>
              </a:lnSpc>
              <a:spcBef>
                <a:spcPts val="0"/>
              </a:spcBef>
              <a:spcAft>
                <a:spcPts val="0"/>
              </a:spcAft>
              <a:buNone/>
            </a:pPr>
            <a:r>
              <a:t/>
            </a:r>
            <a:endParaRPr sz="1400"/>
          </a:p>
          <a:p>
            <a:pPr indent="-317500" lvl="0" marL="457200" rtl="0" algn="l">
              <a:lnSpc>
                <a:spcPct val="150000"/>
              </a:lnSpc>
              <a:spcBef>
                <a:spcPts val="0"/>
              </a:spcBef>
              <a:spcAft>
                <a:spcPts val="0"/>
              </a:spcAft>
              <a:buSzPts val="1400"/>
              <a:buAutoNum type="arabicPeriod"/>
            </a:pPr>
            <a:r>
              <a:rPr lang="en" sz="1400"/>
              <a:t>How does the overall value of </a:t>
            </a:r>
            <a:r>
              <a:rPr b="1" lang="en" sz="1400">
                <a:latin typeface="Roboto"/>
                <a:ea typeface="Roboto"/>
                <a:cs typeface="Roboto"/>
                <a:sym typeface="Roboto"/>
              </a:rPr>
              <a:t>all</a:t>
            </a:r>
            <a:r>
              <a:rPr lang="en" sz="1400"/>
              <a:t> tokens/coins in the pool change? </a:t>
            </a:r>
            <a:r>
              <a:rPr b="1" lang="en" sz="1400">
                <a:latin typeface="Roboto"/>
                <a:ea typeface="Roboto"/>
                <a:cs typeface="Roboto"/>
                <a:sym typeface="Roboto"/>
              </a:rPr>
              <a:t>(Sum of all individual values)</a:t>
            </a:r>
            <a:endParaRPr b="1" sz="1400">
              <a:latin typeface="Roboto"/>
              <a:ea typeface="Roboto"/>
              <a:cs typeface="Roboto"/>
              <a:sym typeface="Roboto"/>
            </a:endParaRPr>
          </a:p>
          <a:p>
            <a:pPr indent="0" lvl="0" marL="457200" rtl="0" algn="l">
              <a:lnSpc>
                <a:spcPct val="150000"/>
              </a:lnSpc>
              <a:spcBef>
                <a:spcPts val="0"/>
              </a:spcBef>
              <a:spcAft>
                <a:spcPts val="0"/>
              </a:spcAft>
              <a:buNone/>
            </a:pPr>
            <a:r>
              <a:rPr b="1" i="1" lang="en" sz="1400">
                <a:latin typeface="Roboto"/>
                <a:ea typeface="Roboto"/>
                <a:cs typeface="Roboto"/>
                <a:sym typeface="Roboto"/>
              </a:rPr>
              <a:t>Through liquidity providers</a:t>
            </a:r>
            <a:endParaRPr b="1" i="1" sz="1400">
              <a:latin typeface="Roboto"/>
              <a:ea typeface="Roboto"/>
              <a:cs typeface="Roboto"/>
              <a:sym typeface="Roboto"/>
            </a:endParaRPr>
          </a:p>
        </p:txBody>
      </p:sp>
      <p:pic>
        <p:nvPicPr>
          <p:cNvPr id="415" name="Google Shape;415;p74"/>
          <p:cNvPicPr preferRelativeResize="0"/>
          <p:nvPr/>
        </p:nvPicPr>
        <p:blipFill>
          <a:blip r:embed="rId3">
            <a:alphaModFix/>
          </a:blip>
          <a:stretch>
            <a:fillRect/>
          </a:stretch>
        </p:blipFill>
        <p:spPr>
          <a:xfrm>
            <a:off x="7226175" y="3661925"/>
            <a:ext cx="1917825" cy="14815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75"/>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 vs. Wall Street:</a:t>
            </a:r>
            <a:endParaRPr/>
          </a:p>
          <a:p>
            <a:pPr indent="0" lvl="0" marL="0" rtl="0" algn="l">
              <a:spcBef>
                <a:spcPts val="0"/>
              </a:spcBef>
              <a:spcAft>
                <a:spcPts val="0"/>
              </a:spcAft>
              <a:buNone/>
            </a:pPr>
            <a:r>
              <a:rPr lang="en"/>
              <a:t>Cons of DeFi</a:t>
            </a:r>
            <a:endParaRPr/>
          </a:p>
        </p:txBody>
      </p:sp>
      <p:sp>
        <p:nvSpPr>
          <p:cNvPr id="421" name="Google Shape;421;p75"/>
          <p:cNvSpPr txBox="1"/>
          <p:nvPr>
            <p:ph idx="1" type="body"/>
          </p:nvPr>
        </p:nvSpPr>
        <p:spPr>
          <a:xfrm>
            <a:off x="4644675" y="0"/>
            <a:ext cx="4166400" cy="49089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SzPts val="1500"/>
              <a:buChar char="●"/>
            </a:pPr>
            <a:r>
              <a:rPr b="1" lang="en" sz="1500">
                <a:latin typeface="Roboto"/>
                <a:ea typeface="Roboto"/>
                <a:cs typeface="Roboto"/>
                <a:sym typeface="Roboto"/>
              </a:rPr>
              <a:t>Governance</a:t>
            </a:r>
            <a:r>
              <a:rPr lang="en" sz="1500"/>
              <a:t> - as we know, the banking system is heavily regulated. The regulation around DeFi is not nearly as strong/well-defined</a:t>
            </a:r>
            <a:endParaRPr sz="1500"/>
          </a:p>
          <a:p>
            <a:pPr indent="-323850" lvl="0" marL="457200" rtl="0" algn="l">
              <a:lnSpc>
                <a:spcPct val="150000"/>
              </a:lnSpc>
              <a:spcBef>
                <a:spcPts val="0"/>
              </a:spcBef>
              <a:spcAft>
                <a:spcPts val="0"/>
              </a:spcAft>
              <a:buSzPts val="1500"/>
              <a:buChar char="●"/>
            </a:pPr>
            <a:r>
              <a:rPr b="1" lang="en" sz="1500">
                <a:latin typeface="Roboto"/>
                <a:ea typeface="Roboto"/>
                <a:cs typeface="Roboto"/>
                <a:sym typeface="Roboto"/>
              </a:rPr>
              <a:t>Popularity</a:t>
            </a:r>
            <a:r>
              <a:rPr lang="en" sz="1500"/>
              <a:t> - while there is a community around DeFi, not enough people use it for it to be a complete alternative to traditional finance</a:t>
            </a:r>
            <a:endParaRPr sz="1500"/>
          </a:p>
          <a:p>
            <a:pPr indent="-323850" lvl="0" marL="457200" rtl="0" algn="l">
              <a:lnSpc>
                <a:spcPct val="150000"/>
              </a:lnSpc>
              <a:spcBef>
                <a:spcPts val="0"/>
              </a:spcBef>
              <a:spcAft>
                <a:spcPts val="0"/>
              </a:spcAft>
              <a:buSzPts val="1500"/>
              <a:buChar char="●"/>
            </a:pPr>
            <a:r>
              <a:rPr b="1" lang="en" sz="1500">
                <a:latin typeface="Roboto"/>
                <a:ea typeface="Roboto"/>
                <a:cs typeface="Roboto"/>
                <a:sym typeface="Roboto"/>
              </a:rPr>
              <a:t>Volatility</a:t>
            </a:r>
            <a:r>
              <a:rPr lang="en" sz="1500"/>
              <a:t> - recall: crypto is volatile, which introduces an extra element of risk to managing assets</a:t>
            </a:r>
            <a:endParaRPr sz="1500"/>
          </a:p>
          <a:p>
            <a:pPr indent="-323850" lvl="0" marL="457200" rtl="0" algn="l">
              <a:lnSpc>
                <a:spcPct val="150000"/>
              </a:lnSpc>
              <a:spcBef>
                <a:spcPts val="0"/>
              </a:spcBef>
              <a:spcAft>
                <a:spcPts val="0"/>
              </a:spcAft>
              <a:buSzPts val="1500"/>
              <a:buChar char="●"/>
            </a:pPr>
            <a:r>
              <a:rPr b="1" lang="en" sz="1500">
                <a:latin typeface="Roboto"/>
                <a:ea typeface="Roboto"/>
                <a:cs typeface="Roboto"/>
                <a:sym typeface="Roboto"/>
              </a:rPr>
              <a:t>Gas Costs</a:t>
            </a:r>
            <a:r>
              <a:rPr lang="en" sz="1500"/>
              <a:t> - transactions have fees associated with them, which can negatively impact the bottom line of active users</a:t>
            </a:r>
            <a:endParaRPr sz="1500"/>
          </a:p>
          <a:p>
            <a:pPr indent="0" lvl="0" marL="0" rtl="0" algn="l">
              <a:lnSpc>
                <a:spcPct val="150000"/>
              </a:lnSpc>
              <a:spcBef>
                <a:spcPts val="1600"/>
              </a:spcBef>
              <a:spcAft>
                <a:spcPts val="1600"/>
              </a:spcAft>
              <a:buNone/>
            </a:pPr>
            <a:r>
              <a:t/>
            </a:r>
            <a:endParaRPr sz="15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76"/>
          <p:cNvSpPr txBox="1"/>
          <p:nvPr>
            <p:ph type="title"/>
          </p:nvPr>
        </p:nvSpPr>
        <p:spPr>
          <a:xfrm>
            <a:off x="418050" y="798600"/>
            <a:ext cx="8307900" cy="354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600"/>
              <a:t>Some important logistics…</a:t>
            </a:r>
            <a:endParaRPr sz="46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77"/>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Logistics</a:t>
            </a:r>
            <a:endParaRPr/>
          </a:p>
        </p:txBody>
      </p:sp>
      <p:sp>
        <p:nvSpPr>
          <p:cNvPr id="432" name="Google Shape;432;p77"/>
          <p:cNvSpPr txBox="1"/>
          <p:nvPr>
            <p:ph idx="1" type="body"/>
          </p:nvPr>
        </p:nvSpPr>
        <p:spPr>
          <a:xfrm>
            <a:off x="4572000" y="476550"/>
            <a:ext cx="4408800" cy="4098600"/>
          </a:xfrm>
          <a:prstGeom prst="rect">
            <a:avLst/>
          </a:prstGeom>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SzPts val="1300"/>
              <a:buAutoNum type="arabicPeriod"/>
            </a:pPr>
            <a:r>
              <a:rPr b="1" lang="en">
                <a:latin typeface="Roboto"/>
                <a:ea typeface="Roboto"/>
                <a:cs typeface="Roboto"/>
                <a:sym typeface="Roboto"/>
              </a:rPr>
              <a:t>Final Projects</a:t>
            </a:r>
            <a:r>
              <a:rPr lang="en"/>
              <a:t> are due (and presented) </a:t>
            </a:r>
            <a:r>
              <a:rPr b="1" lang="en">
                <a:latin typeface="Roboto"/>
                <a:ea typeface="Roboto"/>
                <a:cs typeface="Roboto"/>
                <a:sym typeface="Roboto"/>
              </a:rPr>
              <a:t>in exactly two weeks, on April 12th</a:t>
            </a:r>
            <a:r>
              <a:rPr lang="en"/>
              <a:t>. They are </a:t>
            </a:r>
            <a:r>
              <a:rPr b="1" lang="en">
                <a:latin typeface="Roboto"/>
                <a:ea typeface="Roboto"/>
                <a:cs typeface="Roboto"/>
                <a:sym typeface="Roboto"/>
              </a:rPr>
              <a:t>mandatory</a:t>
            </a:r>
            <a:r>
              <a:rPr lang="en"/>
              <a:t> for “graduation” from the cohort into consulting, publishing, research, education, etc.</a:t>
            </a:r>
            <a:endParaRPr/>
          </a:p>
          <a:p>
            <a:pPr indent="-311150" lvl="0" marL="457200" rtl="0" algn="l">
              <a:lnSpc>
                <a:spcPct val="200000"/>
              </a:lnSpc>
              <a:spcBef>
                <a:spcPts val="0"/>
              </a:spcBef>
              <a:spcAft>
                <a:spcPts val="0"/>
              </a:spcAft>
              <a:buSzPts val="1300"/>
              <a:buAutoNum type="arabicPeriod"/>
            </a:pPr>
            <a:r>
              <a:rPr b="1" lang="en">
                <a:latin typeface="Roboto"/>
                <a:ea typeface="Roboto"/>
                <a:cs typeface="Roboto"/>
                <a:sym typeface="Roboto"/>
              </a:rPr>
              <a:t>All project teams should be formed</a:t>
            </a:r>
            <a:r>
              <a:rPr lang="en"/>
              <a:t> </a:t>
            </a:r>
            <a:r>
              <a:rPr b="1" lang="en">
                <a:latin typeface="Roboto"/>
                <a:ea typeface="Roboto"/>
                <a:cs typeface="Roboto"/>
                <a:sym typeface="Roboto"/>
              </a:rPr>
              <a:t>by now</a:t>
            </a:r>
            <a:r>
              <a:rPr lang="en"/>
              <a:t> (deadline was Sunday, March 27th). If you are not on a team, please talk to me asap</a:t>
            </a:r>
            <a:endParaRPr/>
          </a:p>
          <a:p>
            <a:pPr indent="-311150" lvl="0" marL="457200" rtl="0" algn="l">
              <a:lnSpc>
                <a:spcPct val="200000"/>
              </a:lnSpc>
              <a:spcBef>
                <a:spcPts val="0"/>
              </a:spcBef>
              <a:spcAft>
                <a:spcPts val="0"/>
              </a:spcAft>
              <a:buSzPts val="1300"/>
              <a:buAutoNum type="arabicPeriod"/>
            </a:pPr>
            <a:r>
              <a:rPr lang="en"/>
              <a:t>1:1s are over, but if you still would like to have one, please reach out to a BAM board member asap</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78"/>
          <p:cNvSpPr txBox="1"/>
          <p:nvPr>
            <p:ph type="title"/>
          </p:nvPr>
        </p:nvSpPr>
        <p:spPr>
          <a:xfrm>
            <a:off x="418050" y="798600"/>
            <a:ext cx="8307900" cy="354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600"/>
              <a:t>Some more important logistics…</a:t>
            </a:r>
            <a:endParaRPr sz="4600"/>
          </a:p>
          <a:p>
            <a:pPr indent="0" lvl="0" marL="0" rtl="0" algn="ctr">
              <a:spcBef>
                <a:spcPts val="0"/>
              </a:spcBef>
              <a:spcAft>
                <a:spcPts val="0"/>
              </a:spcAft>
              <a:buNone/>
            </a:pPr>
            <a:r>
              <a:t/>
            </a:r>
            <a:endParaRPr sz="4600"/>
          </a:p>
          <a:p>
            <a:pPr indent="0" lvl="0" marL="0" rtl="0" algn="ctr">
              <a:spcBef>
                <a:spcPts val="0"/>
              </a:spcBef>
              <a:spcAft>
                <a:spcPts val="0"/>
              </a:spcAft>
              <a:buNone/>
            </a:pPr>
            <a:r>
              <a:rPr lang="en" sz="4600"/>
              <a:t>Board Applications!</a:t>
            </a:r>
            <a:endParaRPr sz="46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79"/>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Board Applications</a:t>
            </a:r>
            <a:endParaRPr/>
          </a:p>
        </p:txBody>
      </p:sp>
      <p:sp>
        <p:nvSpPr>
          <p:cNvPr id="443" name="Google Shape;443;p79"/>
          <p:cNvSpPr txBox="1"/>
          <p:nvPr>
            <p:ph idx="1" type="body"/>
          </p:nvPr>
        </p:nvSpPr>
        <p:spPr>
          <a:xfrm>
            <a:off x="4572000" y="28625"/>
            <a:ext cx="4166400" cy="50124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sz="1400"/>
              <a:t>Several BAM board members will be stepping down from their positions at the end of the semester</a:t>
            </a:r>
            <a:endParaRPr sz="1400"/>
          </a:p>
          <a:p>
            <a:pPr indent="-317500" lvl="0" marL="457200" rtl="0" algn="l">
              <a:lnSpc>
                <a:spcPct val="150000"/>
              </a:lnSpc>
              <a:spcBef>
                <a:spcPts val="0"/>
              </a:spcBef>
              <a:spcAft>
                <a:spcPts val="0"/>
              </a:spcAft>
              <a:buSzPts val="1400"/>
              <a:buChar char="●"/>
            </a:pPr>
            <a:r>
              <a:rPr lang="en" sz="1400"/>
              <a:t>Applications will open soon (everything including the positions in question, application deadlines, etc. will be shared on slack in due time)</a:t>
            </a:r>
            <a:endParaRPr sz="1400"/>
          </a:p>
          <a:p>
            <a:pPr indent="-317500" lvl="0" marL="457200" rtl="0" algn="l">
              <a:lnSpc>
                <a:spcPct val="150000"/>
              </a:lnSpc>
              <a:spcBef>
                <a:spcPts val="0"/>
              </a:spcBef>
              <a:spcAft>
                <a:spcPts val="0"/>
              </a:spcAft>
              <a:buSzPts val="1400"/>
              <a:buChar char="●"/>
            </a:pPr>
            <a:r>
              <a:rPr lang="en" sz="1400"/>
              <a:t>As board members who will have completed the educational cohort, all of you are welcome to apply!</a:t>
            </a:r>
            <a:endParaRPr sz="1400"/>
          </a:p>
          <a:p>
            <a:pPr indent="-317500" lvl="0" marL="457200" rtl="0" algn="l">
              <a:lnSpc>
                <a:spcPct val="150000"/>
              </a:lnSpc>
              <a:spcBef>
                <a:spcPts val="0"/>
              </a:spcBef>
              <a:spcAft>
                <a:spcPts val="0"/>
              </a:spcAft>
              <a:buSzPts val="1400"/>
              <a:buChar char="●"/>
            </a:pPr>
            <a:r>
              <a:rPr lang="en" sz="1400"/>
              <a:t>You absolutely do have a shot, and there is precedent of “cohort graduates” getting board positions</a:t>
            </a:r>
            <a:endParaRPr sz="1400"/>
          </a:p>
          <a:p>
            <a:pPr indent="-317500" lvl="0" marL="457200" rtl="0" algn="l">
              <a:lnSpc>
                <a:spcPct val="150000"/>
              </a:lnSpc>
              <a:spcBef>
                <a:spcPts val="0"/>
              </a:spcBef>
              <a:spcAft>
                <a:spcPts val="0"/>
              </a:spcAft>
              <a:buSzPts val="1400"/>
              <a:buChar char="●"/>
            </a:pPr>
            <a:r>
              <a:rPr lang="en" sz="1400"/>
              <a:t>One of the open board positions will be that of the Head of Business Education</a:t>
            </a:r>
            <a:endParaRPr sz="14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80"/>
          <p:cNvSpPr txBox="1"/>
          <p:nvPr>
            <p:ph type="title"/>
          </p:nvPr>
        </p:nvSpPr>
        <p:spPr>
          <a:xfrm>
            <a:off x="1448100" y="798600"/>
            <a:ext cx="6247800" cy="3546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7200"/>
              <a:buNone/>
            </a:pPr>
            <a:r>
              <a:rPr lang="en"/>
              <a:t>Questions?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81"/>
          <p:cNvSpPr txBox="1"/>
          <p:nvPr>
            <p:ph type="title"/>
          </p:nvPr>
        </p:nvSpPr>
        <p:spPr>
          <a:xfrm>
            <a:off x="1448100" y="798600"/>
            <a:ext cx="6247800" cy="3546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7200"/>
              <a:buNone/>
            </a:pPr>
            <a:r>
              <a:rPr lang="en"/>
              <a:t>Thank You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8"/>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Crypto As a Payment System: Pros</a:t>
            </a:r>
            <a:endParaRPr/>
          </a:p>
        </p:txBody>
      </p:sp>
      <p:sp>
        <p:nvSpPr>
          <p:cNvPr id="251" name="Google Shape;251;p48"/>
          <p:cNvSpPr txBox="1"/>
          <p:nvPr>
            <p:ph idx="1" type="body"/>
          </p:nvPr>
        </p:nvSpPr>
        <p:spPr>
          <a:xfrm>
            <a:off x="4654725" y="500925"/>
            <a:ext cx="4166400" cy="4098600"/>
          </a:xfrm>
          <a:prstGeom prst="rect">
            <a:avLst/>
          </a:prstGeom>
          <a:noFill/>
          <a:ln>
            <a:noFill/>
          </a:ln>
        </p:spPr>
        <p:txBody>
          <a:bodyPr anchorCtr="0" anchor="t" bIns="91425" lIns="91425" spcFirstLastPara="1" rIns="91425" wrap="square" tIns="91425">
            <a:noAutofit/>
          </a:bodyPr>
          <a:lstStyle/>
          <a:p>
            <a:pPr indent="-330200" lvl="0" marL="457200" rtl="0" algn="l">
              <a:lnSpc>
                <a:spcPct val="200000"/>
              </a:lnSpc>
              <a:spcBef>
                <a:spcPts val="0"/>
              </a:spcBef>
              <a:spcAft>
                <a:spcPts val="0"/>
              </a:spcAft>
              <a:buSzPts val="1600"/>
              <a:buChar char="●"/>
            </a:pPr>
            <a:r>
              <a:rPr b="1" lang="en" sz="1600">
                <a:latin typeface="Roboto"/>
                <a:ea typeface="Roboto"/>
                <a:cs typeface="Roboto"/>
                <a:sym typeface="Roboto"/>
              </a:rPr>
              <a:t>Security</a:t>
            </a:r>
            <a:r>
              <a:rPr lang="en" sz="1600"/>
              <a:t>: Highly secure due to information being decentralized </a:t>
            </a:r>
            <a:endParaRPr sz="1600"/>
          </a:p>
          <a:p>
            <a:pPr indent="-330200" lvl="0" marL="457200" rtl="0" algn="l">
              <a:lnSpc>
                <a:spcPct val="200000"/>
              </a:lnSpc>
              <a:spcBef>
                <a:spcPts val="0"/>
              </a:spcBef>
              <a:spcAft>
                <a:spcPts val="0"/>
              </a:spcAft>
              <a:buSzPts val="1600"/>
              <a:buChar char="●"/>
            </a:pPr>
            <a:r>
              <a:rPr b="1" lang="en" sz="1600">
                <a:latin typeface="Roboto"/>
                <a:ea typeface="Roboto"/>
                <a:cs typeface="Roboto"/>
                <a:sym typeface="Roboto"/>
              </a:rPr>
              <a:t>Accessibility</a:t>
            </a:r>
            <a:r>
              <a:rPr lang="en" sz="1600"/>
              <a:t>: Provides trust to individuals without bank or title access</a:t>
            </a:r>
            <a:endParaRPr sz="1600"/>
          </a:p>
          <a:p>
            <a:pPr indent="-330200" lvl="0" marL="457200" rtl="0" algn="l">
              <a:lnSpc>
                <a:spcPct val="200000"/>
              </a:lnSpc>
              <a:spcBef>
                <a:spcPts val="0"/>
              </a:spcBef>
              <a:spcAft>
                <a:spcPts val="0"/>
              </a:spcAft>
              <a:buSzPts val="1600"/>
              <a:buChar char="●"/>
            </a:pPr>
            <a:r>
              <a:rPr b="1" lang="en" sz="1600">
                <a:latin typeface="Roboto"/>
                <a:ea typeface="Roboto"/>
                <a:cs typeface="Roboto"/>
                <a:sym typeface="Roboto"/>
              </a:rPr>
              <a:t>Transparency</a:t>
            </a:r>
            <a:r>
              <a:rPr lang="en" sz="1600"/>
              <a:t>: Information on a public blockchain is available, but certain information can be encrypted depending on the level of sensitivity</a:t>
            </a:r>
            <a:endParaRPr sz="1600"/>
          </a:p>
          <a:p>
            <a:pPr indent="0" lvl="0" marL="457200" rtl="0" algn="l">
              <a:lnSpc>
                <a:spcPct val="170000"/>
              </a:lnSpc>
              <a:spcBef>
                <a:spcPts val="0"/>
              </a:spcBef>
              <a:spcAft>
                <a:spcPts val="0"/>
              </a:spcAft>
              <a:buSzPts val="1300"/>
              <a:buNone/>
            </a:pPr>
            <a:r>
              <a:t/>
            </a:r>
            <a:endParaRPr b="1" sz="1600">
              <a:latin typeface="Roboto"/>
              <a:ea typeface="Roboto"/>
              <a:cs typeface="Roboto"/>
              <a:sym typeface="Roboto"/>
            </a:endParaRPr>
          </a:p>
          <a:p>
            <a:pPr indent="0" lvl="0" marL="0" rtl="0" algn="l">
              <a:lnSpc>
                <a:spcPct val="150000"/>
              </a:lnSpc>
              <a:spcBef>
                <a:spcPts val="0"/>
              </a:spcBef>
              <a:spcAft>
                <a:spcPts val="1600"/>
              </a:spcAft>
              <a:buSzPts val="1300"/>
              <a:buNone/>
            </a:pPr>
            <a:r>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9"/>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Crypto As a Payment System: Cons</a:t>
            </a:r>
            <a:endParaRPr/>
          </a:p>
        </p:txBody>
      </p:sp>
      <p:sp>
        <p:nvSpPr>
          <p:cNvPr id="257" name="Google Shape;257;p49"/>
          <p:cNvSpPr txBox="1"/>
          <p:nvPr>
            <p:ph idx="1" type="body"/>
          </p:nvPr>
        </p:nvSpPr>
        <p:spPr>
          <a:xfrm>
            <a:off x="4644675" y="500925"/>
            <a:ext cx="4166400" cy="4098600"/>
          </a:xfrm>
          <a:prstGeom prst="rect">
            <a:avLst/>
          </a:prstGeom>
          <a:noFill/>
          <a:ln>
            <a:noFill/>
          </a:ln>
        </p:spPr>
        <p:txBody>
          <a:bodyPr anchorCtr="0" anchor="t" bIns="91425" lIns="91425" spcFirstLastPara="1" rIns="91425" wrap="square" tIns="91425">
            <a:noAutofit/>
          </a:bodyPr>
          <a:lstStyle/>
          <a:p>
            <a:pPr indent="-330200" lvl="0" marL="457200" rtl="0" algn="l">
              <a:lnSpc>
                <a:spcPct val="200000"/>
              </a:lnSpc>
              <a:spcBef>
                <a:spcPts val="0"/>
              </a:spcBef>
              <a:spcAft>
                <a:spcPts val="0"/>
              </a:spcAft>
              <a:buSzPts val="1600"/>
              <a:buChar char="●"/>
            </a:pPr>
            <a:r>
              <a:rPr b="1" lang="en" sz="1600">
                <a:latin typeface="Roboto"/>
                <a:ea typeface="Roboto"/>
                <a:cs typeface="Roboto"/>
                <a:sym typeface="Roboto"/>
              </a:rPr>
              <a:t>Volatility:</a:t>
            </a:r>
            <a:r>
              <a:rPr lang="en" sz="1600"/>
              <a:t> Volatile currency compared to traditional fiat currencies</a:t>
            </a:r>
            <a:endParaRPr sz="1600"/>
          </a:p>
          <a:p>
            <a:pPr indent="-330200" lvl="0" marL="457200" rtl="0" algn="l">
              <a:lnSpc>
                <a:spcPct val="200000"/>
              </a:lnSpc>
              <a:spcBef>
                <a:spcPts val="0"/>
              </a:spcBef>
              <a:spcAft>
                <a:spcPts val="0"/>
              </a:spcAft>
              <a:buSzPts val="1600"/>
              <a:buChar char="●"/>
            </a:pPr>
            <a:r>
              <a:rPr b="1" lang="en" sz="1600">
                <a:latin typeface="Roboto"/>
                <a:ea typeface="Roboto"/>
                <a:cs typeface="Roboto"/>
                <a:sym typeface="Roboto"/>
              </a:rPr>
              <a:t>Slow transaction speeds: </a:t>
            </a:r>
            <a:r>
              <a:rPr lang="en" sz="1600"/>
              <a:t>78 minutes for Bitcoin</a:t>
            </a:r>
            <a:endParaRPr sz="1600"/>
          </a:p>
          <a:p>
            <a:pPr indent="-330200" lvl="0" marL="457200" rtl="0" algn="l">
              <a:lnSpc>
                <a:spcPct val="200000"/>
              </a:lnSpc>
              <a:spcBef>
                <a:spcPts val="0"/>
              </a:spcBef>
              <a:spcAft>
                <a:spcPts val="0"/>
              </a:spcAft>
              <a:buSzPts val="1600"/>
              <a:buChar char="●"/>
            </a:pPr>
            <a:r>
              <a:rPr b="1" lang="en" sz="1600">
                <a:latin typeface="Roboto"/>
                <a:ea typeface="Roboto"/>
                <a:cs typeface="Roboto"/>
                <a:sym typeface="Roboto"/>
              </a:rPr>
              <a:t>Fully Deregulated: </a:t>
            </a:r>
            <a:r>
              <a:rPr lang="en" sz="1600"/>
              <a:t>having to rely on many parties can hypothetically create issues (remember the 51% attack)</a:t>
            </a:r>
            <a:endParaRPr sz="1600"/>
          </a:p>
          <a:p>
            <a:pPr indent="0" lvl="0" marL="457200" rtl="0" algn="l">
              <a:lnSpc>
                <a:spcPct val="200000"/>
              </a:lnSpc>
              <a:spcBef>
                <a:spcPts val="0"/>
              </a:spcBef>
              <a:spcAft>
                <a:spcPts val="0"/>
              </a:spcAft>
              <a:buSzPts val="1300"/>
              <a:buNone/>
            </a:pPr>
            <a:r>
              <a:t/>
            </a:r>
            <a:endParaRPr b="1" sz="16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50"/>
          <p:cNvSpPr txBox="1"/>
          <p:nvPr>
            <p:ph type="title"/>
          </p:nvPr>
        </p:nvSpPr>
        <p:spPr>
          <a:xfrm>
            <a:off x="274050" y="798600"/>
            <a:ext cx="8595900" cy="354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Think and Answer:</a:t>
            </a:r>
            <a:endParaRPr sz="4800"/>
          </a:p>
          <a:p>
            <a:pPr indent="0" lvl="0" marL="0" rtl="0" algn="ctr">
              <a:spcBef>
                <a:spcPts val="0"/>
              </a:spcBef>
              <a:spcAft>
                <a:spcPts val="0"/>
              </a:spcAft>
              <a:buNone/>
            </a:pPr>
            <a:r>
              <a:t/>
            </a:r>
            <a:endParaRPr sz="4800"/>
          </a:p>
          <a:p>
            <a:pPr indent="0" lvl="0" marL="0" rtl="0" algn="ctr">
              <a:spcBef>
                <a:spcPts val="0"/>
              </a:spcBef>
              <a:spcAft>
                <a:spcPts val="0"/>
              </a:spcAft>
              <a:buNone/>
            </a:pPr>
            <a:r>
              <a:rPr i="1" lang="en" sz="3600"/>
              <a:t>What is an example of blockchain technology being used in the world of centralized banking that we have discussed in the cohort?</a:t>
            </a:r>
            <a:endParaRPr i="1" sz="3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51"/>
          <p:cNvSpPr txBox="1"/>
          <p:nvPr>
            <p:ph type="title"/>
          </p:nvPr>
        </p:nvSpPr>
        <p:spPr>
          <a:xfrm>
            <a:off x="311725" y="500925"/>
            <a:ext cx="3706500" cy="946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Stable Coins</a:t>
            </a:r>
            <a:endParaRPr/>
          </a:p>
        </p:txBody>
      </p:sp>
      <p:sp>
        <p:nvSpPr>
          <p:cNvPr id="268" name="Google Shape;268;p51"/>
          <p:cNvSpPr txBox="1"/>
          <p:nvPr>
            <p:ph idx="1" type="body"/>
          </p:nvPr>
        </p:nvSpPr>
        <p:spPr>
          <a:xfrm>
            <a:off x="4644675" y="500925"/>
            <a:ext cx="4166400" cy="40986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Char char="●"/>
            </a:pPr>
            <a:r>
              <a:rPr lang="en" sz="1600"/>
              <a:t>Less volatile crypto asset backed by a reserve asset (i.e. fiat currencies, commodities, gold, etc)</a:t>
            </a:r>
            <a:endParaRPr sz="1600"/>
          </a:p>
          <a:p>
            <a:pPr indent="-330200" lvl="0" marL="457200" rtl="0" algn="l">
              <a:lnSpc>
                <a:spcPct val="115000"/>
              </a:lnSpc>
              <a:spcBef>
                <a:spcPts val="0"/>
              </a:spcBef>
              <a:spcAft>
                <a:spcPts val="0"/>
              </a:spcAft>
              <a:buSzPts val="1600"/>
              <a:buChar char="●"/>
            </a:pPr>
            <a:r>
              <a:rPr lang="en" sz="1600"/>
              <a:t>Stable coins have their value pegged to an external asset</a:t>
            </a:r>
            <a:endParaRPr sz="1600"/>
          </a:p>
          <a:p>
            <a:pPr indent="0" lvl="0" marL="0" rtl="0" algn="l">
              <a:lnSpc>
                <a:spcPct val="115000"/>
              </a:lnSpc>
              <a:spcBef>
                <a:spcPts val="1600"/>
              </a:spcBef>
              <a:spcAft>
                <a:spcPts val="0"/>
              </a:spcAft>
              <a:buSzPts val="1300"/>
              <a:buNone/>
            </a:pPr>
            <a:r>
              <a:rPr lang="en" sz="1600" u="sng"/>
              <a:t>Price Stability Methods</a:t>
            </a:r>
            <a:endParaRPr sz="1600" u="sng"/>
          </a:p>
          <a:p>
            <a:pPr indent="-330200" lvl="0" marL="457200" rtl="0" algn="l">
              <a:lnSpc>
                <a:spcPct val="115000"/>
              </a:lnSpc>
              <a:spcBef>
                <a:spcPts val="1600"/>
              </a:spcBef>
              <a:spcAft>
                <a:spcPts val="0"/>
              </a:spcAft>
              <a:buSzPts val="1600"/>
              <a:buChar char="●"/>
            </a:pPr>
            <a:r>
              <a:rPr lang="en" sz="1600"/>
              <a:t>Collateralization: maintaining a reserve of fiat currency as collateral in order to issue an appropriate supply of coins</a:t>
            </a:r>
            <a:endParaRPr sz="1600"/>
          </a:p>
          <a:p>
            <a:pPr indent="-330200" lvl="0" marL="457200" rtl="0" algn="l">
              <a:lnSpc>
                <a:spcPct val="115000"/>
              </a:lnSpc>
              <a:spcBef>
                <a:spcPts val="0"/>
              </a:spcBef>
              <a:spcAft>
                <a:spcPts val="0"/>
              </a:spcAft>
              <a:buSzPts val="1600"/>
              <a:buChar char="●"/>
            </a:pPr>
            <a:r>
              <a:rPr lang="en" sz="1600"/>
              <a:t>Algorithmic trading of external asset or its derivatives</a:t>
            </a:r>
            <a:endParaRPr sz="1600"/>
          </a:p>
          <a:p>
            <a:pPr indent="-330200" lvl="0" marL="457200" rtl="0" algn="l">
              <a:lnSpc>
                <a:spcPct val="115000"/>
              </a:lnSpc>
              <a:spcBef>
                <a:spcPts val="0"/>
              </a:spcBef>
              <a:spcAft>
                <a:spcPts val="0"/>
              </a:spcAft>
              <a:buSzPts val="1600"/>
              <a:buChar char="●"/>
            </a:pPr>
            <a:r>
              <a:rPr lang="en" sz="1600"/>
              <a:t>Examples: Libra, Tether (USDT), True USD (TUSD)</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52"/>
          <p:cNvSpPr txBox="1"/>
          <p:nvPr>
            <p:ph type="title"/>
          </p:nvPr>
        </p:nvSpPr>
        <p:spPr>
          <a:xfrm>
            <a:off x="311700" y="313450"/>
            <a:ext cx="8520600" cy="623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From Session 2: </a:t>
            </a:r>
            <a:r>
              <a:rPr lang="en"/>
              <a:t>JP Coin</a:t>
            </a:r>
            <a:endParaRPr/>
          </a:p>
        </p:txBody>
      </p:sp>
      <p:sp>
        <p:nvSpPr>
          <p:cNvPr id="274" name="Google Shape;274;p52"/>
          <p:cNvSpPr txBox="1"/>
          <p:nvPr>
            <p:ph idx="1" type="body"/>
          </p:nvPr>
        </p:nvSpPr>
        <p:spPr>
          <a:xfrm>
            <a:off x="311700" y="1505700"/>
            <a:ext cx="3999900" cy="3552600"/>
          </a:xfrm>
          <a:prstGeom prst="rect">
            <a:avLst/>
          </a:prstGeom>
          <a:noFill/>
          <a:ln>
            <a:noFill/>
          </a:ln>
        </p:spPr>
        <p:txBody>
          <a:bodyPr anchorCtr="0" anchor="t" bIns="91425" lIns="91425" spcFirstLastPara="1" rIns="91425" wrap="square" tIns="91425">
            <a:noAutofit/>
          </a:bodyPr>
          <a:lstStyle/>
          <a:p>
            <a:pPr indent="-317500" lvl="0" marL="457200" rtl="0" algn="l">
              <a:lnSpc>
                <a:spcPct val="160000"/>
              </a:lnSpc>
              <a:spcBef>
                <a:spcPts val="0"/>
              </a:spcBef>
              <a:spcAft>
                <a:spcPts val="0"/>
              </a:spcAft>
              <a:buSzPts val="1400"/>
              <a:buChar char="●"/>
            </a:pPr>
            <a:r>
              <a:rPr lang="en" sz="1400"/>
              <a:t>First digital currency created and backed by a major U.S. Bank (JP Morgan)</a:t>
            </a:r>
            <a:endParaRPr sz="1400"/>
          </a:p>
          <a:p>
            <a:pPr indent="-317500" lvl="0" marL="457200" rtl="0" algn="l">
              <a:lnSpc>
                <a:spcPct val="160000"/>
              </a:lnSpc>
              <a:spcBef>
                <a:spcPts val="0"/>
              </a:spcBef>
              <a:spcAft>
                <a:spcPts val="0"/>
              </a:spcAft>
              <a:buSzPts val="1400"/>
              <a:buChar char="●"/>
            </a:pPr>
            <a:r>
              <a:rPr lang="en" sz="1400">
                <a:solidFill>
                  <a:schemeClr val="dk1"/>
                </a:solidFill>
                <a:latin typeface="Roboto"/>
                <a:ea typeface="Roboto"/>
                <a:cs typeface="Roboto"/>
                <a:sym typeface="Roboto"/>
              </a:rPr>
              <a:t>Purpose</a:t>
            </a:r>
            <a:r>
              <a:rPr lang="en" sz="1400"/>
              <a:t>: Enables “Instantaneous transfer of payments between institutional clients” (JP Morgan) </a:t>
            </a:r>
            <a:endParaRPr sz="1400"/>
          </a:p>
          <a:p>
            <a:pPr indent="-317500" lvl="0" marL="457200" rtl="0" algn="l">
              <a:lnSpc>
                <a:spcPct val="160000"/>
              </a:lnSpc>
              <a:spcBef>
                <a:spcPts val="0"/>
              </a:spcBef>
              <a:spcAft>
                <a:spcPts val="0"/>
              </a:spcAft>
              <a:buSzPts val="1400"/>
              <a:buChar char="●"/>
            </a:pPr>
            <a:r>
              <a:rPr lang="en" sz="1400"/>
              <a:t>Coin represents 1 U.S. Dollar</a:t>
            </a:r>
            <a:endParaRPr sz="1400"/>
          </a:p>
          <a:p>
            <a:pPr indent="-317500" lvl="0" marL="457200" rtl="0" algn="l">
              <a:lnSpc>
                <a:spcPct val="160000"/>
              </a:lnSpc>
              <a:spcBef>
                <a:spcPts val="0"/>
              </a:spcBef>
              <a:spcAft>
                <a:spcPts val="0"/>
              </a:spcAft>
              <a:buSzPts val="1400"/>
              <a:buChar char="●"/>
            </a:pPr>
            <a:r>
              <a:rPr lang="en" sz="1400">
                <a:latin typeface="Roboto"/>
                <a:ea typeface="Roboto"/>
                <a:cs typeface="Roboto"/>
                <a:sym typeface="Roboto"/>
              </a:rPr>
              <a:t>Significance</a:t>
            </a:r>
            <a:r>
              <a:rPr lang="en" sz="1400"/>
              <a:t>: Opens the door for main stream usage of blockchain among major financial institutions</a:t>
            </a:r>
            <a:endParaRPr sz="1400">
              <a:solidFill>
                <a:srgbClr val="0000FF"/>
              </a:solidFill>
            </a:endParaRPr>
          </a:p>
        </p:txBody>
      </p:sp>
      <p:pic>
        <p:nvPicPr>
          <p:cNvPr id="275" name="Google Shape;275;p52"/>
          <p:cNvPicPr preferRelativeResize="0"/>
          <p:nvPr/>
        </p:nvPicPr>
        <p:blipFill>
          <a:blip r:embed="rId3">
            <a:alphaModFix/>
          </a:blip>
          <a:stretch>
            <a:fillRect/>
          </a:stretch>
        </p:blipFill>
        <p:spPr>
          <a:xfrm>
            <a:off x="4311600" y="1505700"/>
            <a:ext cx="4527600" cy="3302783"/>
          </a:xfrm>
          <a:prstGeom prst="rect">
            <a:avLst/>
          </a:prstGeom>
          <a:noFill/>
          <a:ln>
            <a:noFill/>
          </a:ln>
        </p:spPr>
      </p:pic>
      <p:pic>
        <p:nvPicPr>
          <p:cNvPr id="276" name="Google Shape;276;p52"/>
          <p:cNvPicPr preferRelativeResize="0"/>
          <p:nvPr/>
        </p:nvPicPr>
        <p:blipFill>
          <a:blip r:embed="rId4">
            <a:alphaModFix/>
          </a:blip>
          <a:stretch>
            <a:fillRect/>
          </a:stretch>
        </p:blipFill>
        <p:spPr>
          <a:xfrm>
            <a:off x="7400913" y="1230913"/>
            <a:ext cx="1743075" cy="1743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53"/>
          <p:cNvSpPr txBox="1"/>
          <p:nvPr>
            <p:ph type="title"/>
          </p:nvPr>
        </p:nvSpPr>
        <p:spPr>
          <a:xfrm>
            <a:off x="311700" y="329500"/>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Two approaches to b</a:t>
            </a:r>
            <a:r>
              <a:rPr lang="en"/>
              <a:t>lockchain and finance:</a:t>
            </a:r>
            <a:endParaRPr i="1" sz="5000"/>
          </a:p>
        </p:txBody>
      </p:sp>
      <p:sp>
        <p:nvSpPr>
          <p:cNvPr id="282" name="Google Shape;282;p53"/>
          <p:cNvSpPr txBox="1"/>
          <p:nvPr>
            <p:ph idx="1" type="body"/>
          </p:nvPr>
        </p:nvSpPr>
        <p:spPr>
          <a:xfrm>
            <a:off x="311700" y="1584625"/>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Integration:</a:t>
            </a:r>
            <a:endParaRPr sz="1800"/>
          </a:p>
          <a:p>
            <a:pPr indent="-323850" lvl="0" marL="457200" rtl="0" algn="l">
              <a:spcBef>
                <a:spcPts val="1600"/>
              </a:spcBef>
              <a:spcAft>
                <a:spcPts val="0"/>
              </a:spcAft>
              <a:buSzPts val="1500"/>
              <a:buChar char="●"/>
            </a:pPr>
            <a:r>
              <a:rPr lang="en" sz="1500"/>
              <a:t>Focus on some of the benefits of distributed ledger technology (security, automation, etc.)</a:t>
            </a:r>
            <a:endParaRPr sz="1500"/>
          </a:p>
          <a:p>
            <a:pPr indent="-323850" lvl="0" marL="457200" rtl="0" algn="l">
              <a:spcBef>
                <a:spcPts val="0"/>
              </a:spcBef>
              <a:spcAft>
                <a:spcPts val="0"/>
              </a:spcAft>
              <a:buSzPts val="1500"/>
              <a:buChar char="●"/>
            </a:pPr>
            <a:r>
              <a:rPr lang="en" sz="1500"/>
              <a:t>Discard its aspects that do not fit into the world of finance as it exists today</a:t>
            </a:r>
            <a:endParaRPr sz="1500"/>
          </a:p>
          <a:p>
            <a:pPr indent="-323850" lvl="0" marL="457200" rtl="0" algn="l">
              <a:spcBef>
                <a:spcPts val="0"/>
              </a:spcBef>
              <a:spcAft>
                <a:spcPts val="0"/>
              </a:spcAft>
              <a:buSzPts val="1500"/>
              <a:buChar char="●"/>
            </a:pPr>
            <a:r>
              <a:rPr lang="en" sz="1500"/>
              <a:t>Limited implementation, typically not allowed to operate on its own and used in tandem with other products/services</a:t>
            </a:r>
            <a:endParaRPr sz="1500"/>
          </a:p>
        </p:txBody>
      </p:sp>
      <p:sp>
        <p:nvSpPr>
          <p:cNvPr id="283" name="Google Shape;283;p53"/>
          <p:cNvSpPr txBox="1"/>
          <p:nvPr>
            <p:ph idx="1" type="body"/>
          </p:nvPr>
        </p:nvSpPr>
        <p:spPr>
          <a:xfrm>
            <a:off x="4751150" y="1527275"/>
            <a:ext cx="3999900" cy="337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Substitution</a:t>
            </a:r>
            <a:r>
              <a:rPr lang="en" sz="1800"/>
              <a:t>:</a:t>
            </a:r>
            <a:endParaRPr sz="1800"/>
          </a:p>
          <a:p>
            <a:pPr indent="-317500" lvl="0" marL="457200" rtl="0" algn="l">
              <a:spcBef>
                <a:spcPts val="1600"/>
              </a:spcBef>
              <a:spcAft>
                <a:spcPts val="0"/>
              </a:spcAft>
              <a:buSzPts val="1400"/>
              <a:buChar char="●"/>
            </a:pPr>
            <a:r>
              <a:rPr lang="en" sz="1400"/>
              <a:t>Blockchain technology combined with layer 2 solutions can theoretically offer its users all the same functionality that modern banks do</a:t>
            </a:r>
            <a:endParaRPr sz="1400"/>
          </a:p>
          <a:p>
            <a:pPr indent="-317500" lvl="0" marL="457200" rtl="0" algn="l">
              <a:spcBef>
                <a:spcPts val="0"/>
              </a:spcBef>
              <a:spcAft>
                <a:spcPts val="0"/>
              </a:spcAft>
              <a:buSzPts val="1400"/>
              <a:buChar char="●"/>
            </a:pPr>
            <a:r>
              <a:rPr lang="en" sz="1400"/>
              <a:t>Instead of curbing some aspects of distributing ledgers to fit into traditional finance, a new financial framework/system is built to allow to operate to its full capacity</a:t>
            </a:r>
            <a:endParaRPr sz="1400"/>
          </a:p>
          <a:p>
            <a:pPr indent="-317500" lvl="0" marL="457200" rtl="0" algn="l">
              <a:spcBef>
                <a:spcPts val="0"/>
              </a:spcBef>
              <a:spcAft>
                <a:spcPts val="0"/>
              </a:spcAft>
              <a:buSzPts val="1400"/>
              <a:buChar char="●"/>
            </a:pPr>
            <a:r>
              <a:rPr lang="en" sz="1400"/>
              <a:t>This is Decentralized Finance</a:t>
            </a:r>
            <a:endParaRPr sz="1400"/>
          </a:p>
          <a:p>
            <a:pPr indent="-317500" lvl="0" marL="457200" rtl="0" algn="l">
              <a:spcBef>
                <a:spcPts val="0"/>
              </a:spcBef>
              <a:spcAft>
                <a:spcPts val="0"/>
              </a:spcAft>
              <a:buSzPts val="1400"/>
              <a:buChar char="●"/>
            </a:pPr>
            <a:r>
              <a:rPr lang="en" sz="1400"/>
              <a:t>Let’s dig deeper!</a:t>
            </a:r>
            <a:endParaRPr sz="1400"/>
          </a:p>
        </p:txBody>
      </p:sp>
      <p:cxnSp>
        <p:nvCxnSpPr>
          <p:cNvPr id="284" name="Google Shape;284;p53"/>
          <p:cNvCxnSpPr/>
          <p:nvPr/>
        </p:nvCxnSpPr>
        <p:spPr>
          <a:xfrm>
            <a:off x="4519075" y="1274075"/>
            <a:ext cx="24600" cy="3882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Blockchain at Michigan">
  <a:themeElements>
    <a:clrScheme name="Paradigm">
      <a:dk1>
        <a:srgbClr val="0D2A49"/>
      </a:dk1>
      <a:lt1>
        <a:srgbClr val="FFFFFF"/>
      </a:lt1>
      <a:dk2>
        <a:srgbClr val="0D2A49"/>
      </a:dk2>
      <a:lt2>
        <a:srgbClr val="5E5E5E"/>
      </a:lt2>
      <a:accent1>
        <a:srgbClr val="0D2A49"/>
      </a:accent1>
      <a:accent2>
        <a:srgbClr val="F7BF45"/>
      </a:accent2>
      <a:accent3>
        <a:srgbClr val="FFE599"/>
      </a:accent3>
      <a:accent4>
        <a:srgbClr val="9FC5E8"/>
      </a:accent4>
      <a:accent5>
        <a:srgbClr val="CFE2F3"/>
      </a:accent5>
      <a:accent6>
        <a:srgbClr val="FFF2CC"/>
      </a:accent6>
      <a:hlink>
        <a:srgbClr val="434343"/>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Blockchain at Michigan">
  <a:themeElements>
    <a:clrScheme name="Paradigm">
      <a:dk1>
        <a:srgbClr val="0D2A49"/>
      </a:dk1>
      <a:lt1>
        <a:srgbClr val="FFFFFF"/>
      </a:lt1>
      <a:dk2>
        <a:srgbClr val="0D2A49"/>
      </a:dk2>
      <a:lt2>
        <a:srgbClr val="5E5E5E"/>
      </a:lt2>
      <a:accent1>
        <a:srgbClr val="0D2A49"/>
      </a:accent1>
      <a:accent2>
        <a:srgbClr val="F7BF45"/>
      </a:accent2>
      <a:accent3>
        <a:srgbClr val="FFE599"/>
      </a:accent3>
      <a:accent4>
        <a:srgbClr val="9FC5E8"/>
      </a:accent4>
      <a:accent5>
        <a:srgbClr val="CFE2F3"/>
      </a:accent5>
      <a:accent6>
        <a:srgbClr val="FFF2CC"/>
      </a:accent6>
      <a:hlink>
        <a:srgbClr val="434343"/>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