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 id="2147483650" r:id="rId2"/>
    <p:sldMasterId id="2147483678" r:id="rId3"/>
  </p:sldMasterIdLst>
  <p:notesMasterIdLst>
    <p:notesMasterId r:id="rId21"/>
  </p:notesMasterIdLst>
  <p:sldIdLst>
    <p:sldId id="256" r:id="rId4"/>
    <p:sldId id="257" r:id="rId5"/>
    <p:sldId id="258" r:id="rId6"/>
    <p:sldId id="269" r:id="rId7"/>
    <p:sldId id="259" r:id="rId8"/>
    <p:sldId id="260" r:id="rId9"/>
    <p:sldId id="261" r:id="rId10"/>
    <p:sldId id="262" r:id="rId11"/>
    <p:sldId id="263" r:id="rId12"/>
    <p:sldId id="264" r:id="rId13"/>
    <p:sldId id="265" r:id="rId14"/>
    <p:sldId id="266" r:id="rId15"/>
    <p:sldId id="267" r:id="rId16"/>
    <p:sldId id="268" r:id="rId17"/>
    <p:sldId id="270" r:id="rId18"/>
    <p:sldId id="272" r:id="rId19"/>
    <p:sldId id="271" r:id="rId20"/>
  </p:sldIdLst>
  <p:sldSz cx="12436475" cy="6994525"/>
  <p:notesSz cx="6858000" cy="9144000"/>
  <p:embeddedFontLst>
    <p:embeddedFont>
      <p:font typeface="Quattrocento Sans" panose="020B08020500000200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NRlDQBzwNqudI1XgFGMJPHcB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06" d="100"/>
          <a:sy n="106" d="100"/>
        </p:scale>
        <p:origin x="704" y="192"/>
      </p:cViewPr>
      <p:guideLst>
        <p:guide orient="horz" pos="2203"/>
        <p:guide pos="391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ftr" idx="11"/>
          </p:nvPr>
        </p:nvSpPr>
        <p:spPr>
          <a:xfrm>
            <a:off x="0" y="8686800"/>
            <a:ext cx="5920740" cy="35596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SzPts val="1400"/>
              <a:buNone/>
              <a:defRPr sz="900" b="0" i="0" u="none" strike="noStrike" cap="none">
                <a:solidFill>
                  <a:schemeClr val="dk1"/>
                </a:solidFill>
                <a:latin typeface="Quattrocento Sans"/>
                <a:ea typeface="Quattrocento Sans"/>
                <a:cs typeface="Quattrocento Sans"/>
                <a:sym typeface="Quattrocento Sans"/>
              </a:defRPr>
            </a:lvl1pPr>
            <a:lvl2pPr marL="914400" marR="0" lvl="1" indent="-285750" algn="l" rtl="0">
              <a:lnSpc>
                <a:spcPct val="90000"/>
              </a:lnSpc>
              <a:spcBef>
                <a:spcPts val="340"/>
              </a:spcBef>
              <a:spcAft>
                <a:spcPts val="0"/>
              </a:spcAft>
              <a:buClr>
                <a:schemeClr val="dk1"/>
              </a:buClr>
              <a:buSzPts val="900"/>
              <a:buFont typeface="Arial"/>
              <a:buChar char="•"/>
              <a:defRPr sz="900" b="0" i="0" u="none" strike="noStrike" cap="none">
                <a:solidFill>
                  <a:schemeClr val="dk1"/>
                </a:solidFill>
                <a:latin typeface="Quattrocento Sans"/>
                <a:ea typeface="Quattrocento Sans"/>
                <a:cs typeface="Quattrocento Sans"/>
                <a:sym typeface="Quattrocento Sans"/>
              </a:defRPr>
            </a:lvl2pPr>
            <a:lvl3pPr marL="1371600" marR="0" lvl="2" indent="-285750" algn="l" rtl="0">
              <a:lnSpc>
                <a:spcPct val="90000"/>
              </a:lnSpc>
              <a:spcBef>
                <a:spcPts val="340"/>
              </a:spcBef>
              <a:spcAft>
                <a:spcPts val="0"/>
              </a:spcAft>
              <a:buClr>
                <a:schemeClr val="dk1"/>
              </a:buClr>
              <a:buSzPts val="900"/>
              <a:buFont typeface="Arial"/>
              <a:buChar char="•"/>
              <a:defRPr sz="900" b="0" i="0" u="none" strike="noStrike" cap="none">
                <a:solidFill>
                  <a:schemeClr val="dk1"/>
                </a:solidFill>
                <a:latin typeface="Quattrocento Sans"/>
                <a:ea typeface="Quattrocento Sans"/>
                <a:cs typeface="Quattrocento Sans"/>
                <a:sym typeface="Quattrocento Sans"/>
              </a:defRPr>
            </a:lvl3pPr>
            <a:lvl4pPr marL="1828800" marR="0" lvl="3" indent="-285750" algn="l" rtl="0">
              <a:lnSpc>
                <a:spcPct val="90000"/>
              </a:lnSpc>
              <a:spcBef>
                <a:spcPts val="340"/>
              </a:spcBef>
              <a:spcAft>
                <a:spcPts val="0"/>
              </a:spcAft>
              <a:buClr>
                <a:schemeClr val="dk1"/>
              </a:buClr>
              <a:buSzPts val="900"/>
              <a:buFont typeface="Arial"/>
              <a:buChar char="•"/>
              <a:defRPr sz="900" b="0" i="0" u="none" strike="noStrike" cap="none">
                <a:solidFill>
                  <a:schemeClr val="dk1"/>
                </a:solidFill>
                <a:latin typeface="Quattrocento Sans"/>
                <a:ea typeface="Quattrocento Sans"/>
                <a:cs typeface="Quattrocento Sans"/>
                <a:sym typeface="Quattrocento Sans"/>
              </a:defRPr>
            </a:lvl4pPr>
            <a:lvl5pPr marL="2286000" marR="0" lvl="4" indent="-285750" algn="l" rtl="0">
              <a:lnSpc>
                <a:spcPct val="90000"/>
              </a:lnSpc>
              <a:spcBef>
                <a:spcPts val="340"/>
              </a:spcBef>
              <a:spcAft>
                <a:spcPts val="0"/>
              </a:spcAft>
              <a:buClr>
                <a:schemeClr val="dk1"/>
              </a:buClr>
              <a:buSzPts val="900"/>
              <a:buFont typeface="Arial"/>
              <a:buChar char="•"/>
              <a:defRPr sz="900" b="0" i="0" u="none" strike="noStrike" cap="none">
                <a:solidFill>
                  <a:schemeClr val="dk1"/>
                </a:solidFill>
                <a:latin typeface="Quattrocento Sans"/>
                <a:ea typeface="Quattrocento Sans"/>
                <a:cs typeface="Quattrocento Sans"/>
                <a:sym typeface="Quattrocento Sans"/>
              </a:defRPr>
            </a:lvl5pPr>
            <a:lvl6pPr marL="2743200" marR="0" lvl="5" indent="-228600" algn="l" rtl="0">
              <a:spcBef>
                <a:spcPts val="34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909309" y="8685213"/>
            <a:ext cx="947103"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a:t>
            </a:fld>
            <a:endParaRPr sz="1200" b="0" i="0" u="none" strike="noStrike" cap="none">
              <a:solidFill>
                <a:schemeClr val="dk1"/>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23" name="Google Shape;2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75" name="Google Shape;2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82" name="Google Shape;2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89" name="Google Shape;2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96" name="Google Shape;2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303" name="Google Shape;3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316" name="Google Shape;3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29" name="Google Shape;22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35" name="Google Shape;2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310" name="Google Shape;31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41" name="Google Shape;2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48" name="Google Shape;2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55" name="Google Shape;25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62" name="Google Shape;2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40"/>
              </a:spcAft>
              <a:buNone/>
            </a:pPr>
            <a:endParaRPr/>
          </a:p>
        </p:txBody>
      </p:sp>
      <p:sp>
        <p:nvSpPr>
          <p:cNvPr id="269" name="Google Shape;2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Title Slide 3">
  <p:cSld name="4_Title Slide 3">
    <p:bg>
      <p:bgPr>
        <a:solidFill>
          <a:schemeClr val="lt1"/>
        </a:solidFill>
        <a:effectLst/>
      </p:bgPr>
    </p:bg>
    <p:spTree>
      <p:nvGrpSpPr>
        <p:cNvPr id="1" name="Shape 12"/>
        <p:cNvGrpSpPr/>
        <p:nvPr/>
      </p:nvGrpSpPr>
      <p:grpSpPr>
        <a:xfrm>
          <a:off x="0" y="0"/>
          <a:ext cx="0" cy="0"/>
          <a:chOff x="0" y="0"/>
          <a:chExt cx="0" cy="0"/>
        </a:xfrm>
      </p:grpSpPr>
      <p:pic>
        <p:nvPicPr>
          <p:cNvPr id="13" name="Google Shape;13;p19"/>
          <p:cNvPicPr preferRelativeResize="0"/>
          <p:nvPr/>
        </p:nvPicPr>
        <p:blipFill rotWithShape="1">
          <a:blip r:embed="rId2">
            <a:alphaModFix/>
          </a:blip>
          <a:srcRect b="37788"/>
          <a:stretch/>
        </p:blipFill>
        <p:spPr>
          <a:xfrm rot="-872101">
            <a:off x="6515047" y="4066404"/>
            <a:ext cx="3815534" cy="3462323"/>
          </a:xfrm>
          <a:custGeom>
            <a:avLst/>
            <a:gdLst/>
            <a:ahLst/>
            <a:cxnLst/>
            <a:rect l="l" t="t" r="r" b="b"/>
            <a:pathLst>
              <a:path w="3815534" h="3462323" extrusionOk="0">
                <a:moveTo>
                  <a:pt x="3815534" y="0"/>
                </a:moveTo>
                <a:lnTo>
                  <a:pt x="3815534" y="3462323"/>
                </a:lnTo>
                <a:lnTo>
                  <a:pt x="0" y="2473071"/>
                </a:lnTo>
                <a:lnTo>
                  <a:pt x="1" y="0"/>
                </a:lnTo>
                <a:close/>
              </a:path>
            </a:pathLst>
          </a:custGeom>
          <a:noFill/>
          <a:ln>
            <a:noFill/>
          </a:ln>
        </p:spPr>
      </p:pic>
      <p:sp>
        <p:nvSpPr>
          <p:cNvPr id="14" name="Google Shape;14;p19"/>
          <p:cNvSpPr/>
          <p:nvPr/>
        </p:nvSpPr>
        <p:spPr>
          <a:xfrm rot="-3724475">
            <a:off x="5519284" y="-347037"/>
            <a:ext cx="36576" cy="1244657"/>
          </a:xfrm>
          <a:custGeom>
            <a:avLst/>
            <a:gdLst/>
            <a:ahLst/>
            <a:cxnLst/>
            <a:rect l="l" t="t" r="r" b="b"/>
            <a:pathLst>
              <a:path w="36576" h="1244657" extrusionOk="0">
                <a:moveTo>
                  <a:pt x="0" y="0"/>
                </a:moveTo>
                <a:lnTo>
                  <a:pt x="36576" y="69006"/>
                </a:lnTo>
                <a:lnTo>
                  <a:pt x="36576" y="1244657"/>
                </a:lnTo>
                <a:lnTo>
                  <a:pt x="0" y="1244657"/>
                </a:lnTo>
                <a:close/>
              </a:path>
            </a:pathLst>
          </a:custGeom>
          <a:solidFill>
            <a:srgbClr val="306CB2"/>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pic>
        <p:nvPicPr>
          <p:cNvPr id="15" name="Google Shape;15;p19"/>
          <p:cNvPicPr preferRelativeResize="0"/>
          <p:nvPr/>
        </p:nvPicPr>
        <p:blipFill rotWithShape="1">
          <a:blip r:embed="rId3">
            <a:alphaModFix/>
          </a:blip>
          <a:srcRect b="1344"/>
          <a:stretch/>
        </p:blipFill>
        <p:spPr>
          <a:xfrm rot="9596706">
            <a:off x="2081368" y="-1125216"/>
            <a:ext cx="5313572" cy="7063492"/>
          </a:xfrm>
          <a:custGeom>
            <a:avLst/>
            <a:gdLst/>
            <a:ahLst/>
            <a:cxnLst/>
            <a:rect l="l" t="t" r="r" b="b"/>
            <a:pathLst>
              <a:path w="5313572" h="7063492" extrusionOk="0">
                <a:moveTo>
                  <a:pt x="5313572" y="7063492"/>
                </a:moveTo>
                <a:lnTo>
                  <a:pt x="0" y="5123742"/>
                </a:lnTo>
                <a:lnTo>
                  <a:pt x="0" y="0"/>
                </a:lnTo>
                <a:lnTo>
                  <a:pt x="5313572" y="0"/>
                </a:lnTo>
                <a:close/>
              </a:path>
            </a:pathLst>
          </a:custGeom>
          <a:noFill/>
          <a:ln>
            <a:noFill/>
          </a:ln>
        </p:spPr>
      </p:pic>
      <p:sp>
        <p:nvSpPr>
          <p:cNvPr id="16" name="Google Shape;16;p19"/>
          <p:cNvSpPr/>
          <p:nvPr/>
        </p:nvSpPr>
        <p:spPr>
          <a:xfrm>
            <a:off x="274638" y="2124081"/>
            <a:ext cx="8229600" cy="3659182"/>
          </a:xfrm>
          <a:prstGeom prst="rect">
            <a:avLst/>
          </a:prstGeom>
          <a:solidFill>
            <a:srgbClr val="00188F"/>
          </a:solidFill>
          <a:ln>
            <a:noFill/>
          </a:ln>
        </p:spPr>
        <p:txBody>
          <a:bodyPr spcFirstLastPara="1" wrap="square" lIns="0" tIns="34975" rIns="0" bIns="34975" anchor="ctr" anchorCtr="0">
            <a:noAutofit/>
          </a:bodyPr>
          <a:lstStyle/>
          <a:p>
            <a:pPr marL="0" marR="0" lvl="0" indent="0" algn="ctr" rtl="0">
              <a:spcBef>
                <a:spcPts val="0"/>
              </a:spcBef>
              <a:spcAft>
                <a:spcPts val="0"/>
              </a:spcAft>
              <a:buNone/>
            </a:pPr>
            <a:endParaRPr sz="1500" b="0" i="0" u="none" strike="noStrike" cap="none">
              <a:solidFill>
                <a:schemeClr val="dk1"/>
              </a:solidFill>
              <a:latin typeface="Quattrocento Sans"/>
              <a:ea typeface="Quattrocento Sans"/>
              <a:cs typeface="Quattrocento Sans"/>
              <a:sym typeface="Quattrocento Sans"/>
            </a:endParaRPr>
          </a:p>
        </p:txBody>
      </p:sp>
      <p:sp>
        <p:nvSpPr>
          <p:cNvPr id="17" name="Google Shape;17;p19"/>
          <p:cNvSpPr txBox="1">
            <a:spLocks noGrp="1"/>
          </p:cNvSpPr>
          <p:nvPr>
            <p:ph type="body" idx="1"/>
          </p:nvPr>
        </p:nvSpPr>
        <p:spPr>
          <a:xfrm>
            <a:off x="274638" y="3954457"/>
            <a:ext cx="8229600" cy="1830388"/>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2880"/>
              <a:buNone/>
              <a:defRPr sz="32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8" name="Google Shape;18;p19"/>
          <p:cNvSpPr txBox="1">
            <a:spLocks noGrp="1"/>
          </p:cNvSpPr>
          <p:nvPr>
            <p:ph type="title"/>
          </p:nvPr>
        </p:nvSpPr>
        <p:spPr>
          <a:xfrm>
            <a:off x="274638" y="2125677"/>
            <a:ext cx="8229600" cy="1828800"/>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ccent Color 1">
  <p:cSld name="Section Title Accent Color 1">
    <p:bg>
      <p:bgPr>
        <a:solidFill>
          <a:schemeClr val="accent1"/>
        </a:solidFill>
        <a:effectLst/>
      </p:bgPr>
    </p:bg>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274638" y="2125662"/>
            <a:ext cx="11887200" cy="18319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292828"/>
              </a:buClr>
              <a:buSzPts val="8800"/>
              <a:buFont typeface="Quattrocento Sans"/>
              <a:buNone/>
              <a:defRPr sz="8800">
                <a:solidFill>
                  <a:srgbClr val="2928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ccent Color 2">
  <p:cSld name="Section Title Accent Color 2">
    <p:bg>
      <p:bgPr>
        <a:solidFill>
          <a:schemeClr val="accent2"/>
        </a:solidFill>
        <a:effectLst/>
      </p:bgPr>
    </p:bg>
    <p:spTree>
      <p:nvGrpSpPr>
        <p:cNvPr id="1" name="Shape 76"/>
        <p:cNvGrpSpPr/>
        <p:nvPr/>
      </p:nvGrpSpPr>
      <p:grpSpPr>
        <a:xfrm>
          <a:off x="0" y="0"/>
          <a:ext cx="0" cy="0"/>
          <a:chOff x="0" y="0"/>
          <a:chExt cx="0" cy="0"/>
        </a:xfrm>
      </p:grpSpPr>
      <p:sp>
        <p:nvSpPr>
          <p:cNvPr id="77" name="Google Shape;77;p30"/>
          <p:cNvSpPr txBox="1">
            <a:spLocks noGrp="1"/>
          </p:cNvSpPr>
          <p:nvPr>
            <p:ph type="title"/>
          </p:nvPr>
        </p:nvSpPr>
        <p:spPr>
          <a:xfrm>
            <a:off x="274638" y="2125662"/>
            <a:ext cx="11887200" cy="18319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292828"/>
              </a:buClr>
              <a:buSzPts val="8800"/>
              <a:buFont typeface="Quattrocento Sans"/>
              <a:buNone/>
              <a:defRPr sz="8800">
                <a:solidFill>
                  <a:srgbClr val="2928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ccent Color 3">
  <p:cSld name="Section Title Accent Color 3">
    <p:bg>
      <p:bgPr>
        <a:solidFill>
          <a:schemeClr val="accent3"/>
        </a:solidFill>
        <a:effectLst/>
      </p:bgPr>
    </p:bg>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274638" y="2125662"/>
            <a:ext cx="11887200" cy="18319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292828"/>
              </a:buClr>
              <a:buSzPts val="8800"/>
              <a:buFont typeface="Quattrocento Sans"/>
              <a:buNone/>
              <a:defRPr sz="8800">
                <a:solidFill>
                  <a:srgbClr val="2928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2-color Non-bulleted text">
  <p:cSld name="Title &amp; 2-color Non-bulleted text">
    <p:spTree>
      <p:nvGrpSpPr>
        <p:cNvPr id="1" name="Shape 80"/>
        <p:cNvGrpSpPr/>
        <p:nvPr/>
      </p:nvGrpSpPr>
      <p:grpSpPr>
        <a:xfrm>
          <a:off x="0" y="0"/>
          <a:ext cx="0" cy="0"/>
          <a:chOff x="0" y="0"/>
          <a:chExt cx="0" cy="0"/>
        </a:xfrm>
      </p:grpSpPr>
      <p:sp>
        <p:nvSpPr>
          <p:cNvPr id="81" name="Google Shape;81;p32"/>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2"/>
          <p:cNvSpPr txBox="1">
            <a:spLocks noGrp="1"/>
          </p:cNvSpPr>
          <p:nvPr>
            <p:ph type="body" idx="1"/>
          </p:nvPr>
        </p:nvSpPr>
        <p:spPr>
          <a:xfrm>
            <a:off x="274638" y="1212850"/>
            <a:ext cx="11887200" cy="2092881"/>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800"/>
              </a:spcBef>
              <a:spcAft>
                <a:spcPts val="0"/>
              </a:spcAft>
              <a:buClr>
                <a:schemeClr val="dk2"/>
              </a:buClr>
              <a:buSzPts val="3600"/>
              <a:buNone/>
              <a:defRPr>
                <a:solidFill>
                  <a:schemeClr val="dk2"/>
                </a:solidFill>
              </a:defRPr>
            </a:lvl1pPr>
            <a:lvl2pPr marL="914400" lvl="1" indent="-228600" algn="l">
              <a:lnSpc>
                <a:spcPct val="90000"/>
              </a:lnSpc>
              <a:spcBef>
                <a:spcPts val="400"/>
              </a:spcBef>
              <a:spcAft>
                <a:spcPts val="0"/>
              </a:spcAft>
              <a:buClr>
                <a:schemeClr val="dk1"/>
              </a:buClr>
              <a:buSzPts val="1800"/>
              <a:buFont typeface="Quattrocento Sans"/>
              <a:buNone/>
              <a:defRPr sz="2000"/>
            </a:lvl2pPr>
            <a:lvl3pPr marL="1371600" lvl="2" indent="-228600" algn="l">
              <a:lnSpc>
                <a:spcPct val="90000"/>
              </a:lnSpc>
              <a:spcBef>
                <a:spcPts val="400"/>
              </a:spcBef>
              <a:spcAft>
                <a:spcPts val="0"/>
              </a:spcAft>
              <a:buClr>
                <a:schemeClr val="dk1"/>
              </a:buClr>
              <a:buSzPts val="1800"/>
              <a:buNone/>
              <a:defRPr sz="2000"/>
            </a:lvl3pPr>
            <a:lvl4pPr marL="1828800" lvl="3" indent="-228600" algn="l">
              <a:lnSpc>
                <a:spcPct val="90000"/>
              </a:lnSpc>
              <a:spcBef>
                <a:spcPts val="360"/>
              </a:spcBef>
              <a:spcAft>
                <a:spcPts val="0"/>
              </a:spcAft>
              <a:buClr>
                <a:schemeClr val="dk1"/>
              </a:buClr>
              <a:buSzPts val="1620"/>
              <a:buNone/>
              <a:defRPr sz="1800"/>
            </a:lvl4pPr>
            <a:lvl5pPr marL="2286000" lvl="4" indent="-228600" algn="l">
              <a:lnSpc>
                <a:spcPct val="9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83"/>
        <p:cNvGrpSpPr/>
        <p:nvPr/>
      </p:nvGrpSpPr>
      <p:grpSpPr>
        <a:xfrm>
          <a:off x="0" y="0"/>
          <a:ext cx="0" cy="0"/>
          <a:chOff x="0" y="0"/>
          <a:chExt cx="0" cy="0"/>
        </a:xfrm>
      </p:grpSpPr>
      <p:sp>
        <p:nvSpPr>
          <p:cNvPr id="84" name="Google Shape;84;p33"/>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3"/>
          <p:cNvSpPr txBox="1">
            <a:spLocks noGrp="1"/>
          </p:cNvSpPr>
          <p:nvPr>
            <p:ph type="body" idx="1"/>
          </p:nvPr>
        </p:nvSpPr>
        <p:spPr>
          <a:xfrm>
            <a:off x="274638" y="1212850"/>
            <a:ext cx="11887200" cy="2092881"/>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800"/>
              </a:spcBef>
              <a:spcAft>
                <a:spcPts val="0"/>
              </a:spcAft>
              <a:buClr>
                <a:schemeClr val="dk1"/>
              </a:buClr>
              <a:buSzPts val="3600"/>
              <a:buNone/>
              <a:defRPr>
                <a:solidFill>
                  <a:schemeClr val="dk1"/>
                </a:solidFill>
              </a:defRPr>
            </a:lvl1pPr>
            <a:lvl2pPr marL="914400" lvl="1" indent="-228600" algn="l">
              <a:lnSpc>
                <a:spcPct val="90000"/>
              </a:lnSpc>
              <a:spcBef>
                <a:spcPts val="400"/>
              </a:spcBef>
              <a:spcAft>
                <a:spcPts val="0"/>
              </a:spcAft>
              <a:buClr>
                <a:schemeClr val="dk1"/>
              </a:buClr>
              <a:buSzPts val="1800"/>
              <a:buFont typeface="Quattrocento Sans"/>
              <a:buNone/>
              <a:defRPr sz="2000"/>
            </a:lvl2pPr>
            <a:lvl3pPr marL="1371600" lvl="2" indent="-228600" algn="l">
              <a:lnSpc>
                <a:spcPct val="90000"/>
              </a:lnSpc>
              <a:spcBef>
                <a:spcPts val="400"/>
              </a:spcBef>
              <a:spcAft>
                <a:spcPts val="0"/>
              </a:spcAft>
              <a:buClr>
                <a:schemeClr val="dk1"/>
              </a:buClr>
              <a:buSzPts val="1800"/>
              <a:buNone/>
              <a:defRPr sz="2000"/>
            </a:lvl3pPr>
            <a:lvl4pPr marL="1828800" lvl="3" indent="-228600" algn="l">
              <a:lnSpc>
                <a:spcPct val="90000"/>
              </a:lnSpc>
              <a:spcBef>
                <a:spcPts val="360"/>
              </a:spcBef>
              <a:spcAft>
                <a:spcPts val="0"/>
              </a:spcAft>
              <a:buClr>
                <a:schemeClr val="dk1"/>
              </a:buClr>
              <a:buSzPts val="1620"/>
              <a:buNone/>
              <a:defRPr sz="1800"/>
            </a:lvl4pPr>
            <a:lvl5pPr marL="2286000" lvl="4" indent="-228600" algn="l">
              <a:lnSpc>
                <a:spcPct val="9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1st level color text">
  <p:cSld name="Title and Content 1st level color text">
    <p:spTree>
      <p:nvGrpSpPr>
        <p:cNvPr id="1" name="Shape 86"/>
        <p:cNvGrpSpPr/>
        <p:nvPr/>
      </p:nvGrpSpPr>
      <p:grpSpPr>
        <a:xfrm>
          <a:off x="0" y="0"/>
          <a:ext cx="0" cy="0"/>
          <a:chOff x="0" y="0"/>
          <a:chExt cx="0" cy="0"/>
        </a:xfrm>
      </p:grpSpPr>
      <p:sp>
        <p:nvSpPr>
          <p:cNvPr id="87" name="Google Shape;87;p34"/>
          <p:cNvSpPr txBox="1">
            <a:spLocks noGrp="1"/>
          </p:cNvSpPr>
          <p:nvPr>
            <p:ph type="body" idx="1"/>
          </p:nvPr>
        </p:nvSpPr>
        <p:spPr>
          <a:xfrm>
            <a:off x="274638" y="1212850"/>
            <a:ext cx="11887200" cy="2025170"/>
          </a:xfrm>
          <a:prstGeom prst="rect">
            <a:avLst/>
          </a:prstGeom>
          <a:noFill/>
          <a:ln>
            <a:noFill/>
          </a:ln>
        </p:spPr>
        <p:txBody>
          <a:bodyPr spcFirstLastPara="1" wrap="square" lIns="146300" tIns="91425" rIns="146300" bIns="91425" anchor="t" anchorCtr="0">
            <a:spAutoFit/>
          </a:bodyPr>
          <a:lstStyle>
            <a:lvl1pPr marL="457200" lvl="0" indent="-457200" algn="l">
              <a:lnSpc>
                <a:spcPct val="90000"/>
              </a:lnSpc>
              <a:spcBef>
                <a:spcPts val="800"/>
              </a:spcBef>
              <a:spcAft>
                <a:spcPts val="0"/>
              </a:spcAft>
              <a:buClr>
                <a:schemeClr val="dk2"/>
              </a:buClr>
              <a:buSzPts val="3600"/>
              <a:buChar char="•"/>
              <a:defRPr>
                <a:solidFill>
                  <a:schemeClr val="dk2"/>
                </a:solidFill>
              </a:defRPr>
            </a:lvl1pPr>
            <a:lvl2pPr marL="914400" lvl="1" indent="-331469" algn="l">
              <a:lnSpc>
                <a:spcPct val="90000"/>
              </a:lnSpc>
              <a:spcBef>
                <a:spcPts val="360"/>
              </a:spcBef>
              <a:spcAft>
                <a:spcPts val="0"/>
              </a:spcAft>
              <a:buClr>
                <a:schemeClr val="dk1"/>
              </a:buClr>
              <a:buSzPts val="1620"/>
              <a:buChar char="•"/>
              <a:defRPr/>
            </a:lvl2pPr>
            <a:lvl3pPr marL="1371600" lvl="2" indent="-331469" algn="l">
              <a:lnSpc>
                <a:spcPct val="90000"/>
              </a:lnSpc>
              <a:spcBef>
                <a:spcPts val="360"/>
              </a:spcBef>
              <a:spcAft>
                <a:spcPts val="0"/>
              </a:spcAft>
              <a:buClr>
                <a:schemeClr val="dk1"/>
              </a:buClr>
              <a:buSzPts val="1620"/>
              <a:buChar char="•"/>
              <a:defRPr/>
            </a:lvl3pPr>
            <a:lvl4pPr marL="1828800" lvl="3" indent="-331469" algn="l">
              <a:lnSpc>
                <a:spcPct val="90000"/>
              </a:lnSpc>
              <a:spcBef>
                <a:spcPts val="360"/>
              </a:spcBef>
              <a:spcAft>
                <a:spcPts val="0"/>
              </a:spcAft>
              <a:buClr>
                <a:schemeClr val="dk1"/>
              </a:buClr>
              <a:buSzPts val="1620"/>
              <a:buChar char="•"/>
              <a:defRPr/>
            </a:lvl4pPr>
            <a:lvl5pPr marL="2286000" lvl="4" indent="-331470" algn="l">
              <a:lnSpc>
                <a:spcPct val="9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4"/>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2-color Non-bulleted">
  <p:cSld name="Two Column 2-color Non-bulleted">
    <p:spTree>
      <p:nvGrpSpPr>
        <p:cNvPr id="1" name="Shape 89"/>
        <p:cNvGrpSpPr/>
        <p:nvPr/>
      </p:nvGrpSpPr>
      <p:grpSpPr>
        <a:xfrm>
          <a:off x="0" y="0"/>
          <a:ext cx="0" cy="0"/>
          <a:chOff x="0" y="0"/>
          <a:chExt cx="0" cy="0"/>
        </a:xfrm>
      </p:grpSpPr>
      <p:sp>
        <p:nvSpPr>
          <p:cNvPr id="90" name="Google Shape;90;p35"/>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5"/>
          <p:cNvSpPr txBox="1">
            <a:spLocks noGrp="1"/>
          </p:cNvSpPr>
          <p:nvPr>
            <p:ph type="body" idx="1"/>
          </p:nvPr>
        </p:nvSpPr>
        <p:spPr>
          <a:xfrm>
            <a:off x="274639" y="1212849"/>
            <a:ext cx="5486399" cy="2536079"/>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dk1"/>
              </a:buClr>
              <a:buSzPts val="3240"/>
              <a:buFont typeface="Noto Sans Symbols"/>
              <a:buNone/>
              <a:defRPr sz="3600">
                <a:solidFill>
                  <a:schemeClr val="dk2"/>
                </a:solidFill>
              </a:defRPr>
            </a:lvl1pPr>
            <a:lvl2pPr marL="914400" lvl="1" indent="-228600" algn="l">
              <a:lnSpc>
                <a:spcPct val="90000"/>
              </a:lnSpc>
              <a:spcBef>
                <a:spcPts val="400"/>
              </a:spcBef>
              <a:spcAft>
                <a:spcPts val="0"/>
              </a:spcAft>
              <a:buClr>
                <a:schemeClr val="dk1"/>
              </a:buClr>
              <a:buSzPts val="1800"/>
              <a:buNone/>
              <a:defRPr sz="2000"/>
            </a:lvl2pPr>
            <a:lvl3pPr marL="1371600" lvl="2" indent="-228600" algn="l">
              <a:lnSpc>
                <a:spcPct val="90000"/>
              </a:lnSpc>
              <a:spcBef>
                <a:spcPts val="400"/>
              </a:spcBef>
              <a:spcAft>
                <a:spcPts val="0"/>
              </a:spcAft>
              <a:buClr>
                <a:schemeClr val="dk1"/>
              </a:buClr>
              <a:buSzPts val="1800"/>
              <a:buNone/>
              <a:defRPr sz="2000"/>
            </a:lvl3pPr>
            <a:lvl4pPr marL="1828800" lvl="3" indent="-228600" algn="l">
              <a:lnSpc>
                <a:spcPct val="90000"/>
              </a:lnSpc>
              <a:spcBef>
                <a:spcPts val="360"/>
              </a:spcBef>
              <a:spcAft>
                <a:spcPts val="0"/>
              </a:spcAft>
              <a:buClr>
                <a:schemeClr val="dk1"/>
              </a:buClr>
              <a:buSzPts val="1620"/>
              <a:buNone/>
              <a:defRPr sz="1800"/>
            </a:lvl4pPr>
            <a:lvl5pPr marL="2286000" lvl="4" indent="-228600" algn="l">
              <a:lnSpc>
                <a:spcPct val="9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35"/>
          <p:cNvSpPr txBox="1">
            <a:spLocks noGrp="1"/>
          </p:cNvSpPr>
          <p:nvPr>
            <p:ph type="body" idx="2"/>
          </p:nvPr>
        </p:nvSpPr>
        <p:spPr>
          <a:xfrm>
            <a:off x="6675439" y="1212849"/>
            <a:ext cx="5486399" cy="2536079"/>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dk1"/>
              </a:buClr>
              <a:buSzPts val="3240"/>
              <a:buFont typeface="Noto Sans Symbols"/>
              <a:buNone/>
              <a:defRPr sz="3600">
                <a:solidFill>
                  <a:schemeClr val="dk2"/>
                </a:solidFill>
              </a:defRPr>
            </a:lvl1pPr>
            <a:lvl2pPr marL="914400" lvl="1" indent="-228600" algn="l">
              <a:lnSpc>
                <a:spcPct val="90000"/>
              </a:lnSpc>
              <a:spcBef>
                <a:spcPts val="400"/>
              </a:spcBef>
              <a:spcAft>
                <a:spcPts val="0"/>
              </a:spcAft>
              <a:buClr>
                <a:schemeClr val="dk1"/>
              </a:buClr>
              <a:buSzPts val="1800"/>
              <a:buNone/>
              <a:defRPr sz="2000"/>
            </a:lvl2pPr>
            <a:lvl3pPr marL="1371600" lvl="2" indent="-228600" algn="l">
              <a:lnSpc>
                <a:spcPct val="90000"/>
              </a:lnSpc>
              <a:spcBef>
                <a:spcPts val="400"/>
              </a:spcBef>
              <a:spcAft>
                <a:spcPts val="0"/>
              </a:spcAft>
              <a:buClr>
                <a:schemeClr val="dk1"/>
              </a:buClr>
              <a:buSzPts val="1800"/>
              <a:buNone/>
              <a:defRPr sz="2000"/>
            </a:lvl3pPr>
            <a:lvl4pPr marL="1828800" lvl="3" indent="-228600" algn="l">
              <a:lnSpc>
                <a:spcPct val="90000"/>
              </a:lnSpc>
              <a:spcBef>
                <a:spcPts val="360"/>
              </a:spcBef>
              <a:spcAft>
                <a:spcPts val="0"/>
              </a:spcAft>
              <a:buClr>
                <a:schemeClr val="dk1"/>
              </a:buClr>
              <a:buSzPts val="1620"/>
              <a:buNone/>
              <a:defRPr sz="1800"/>
            </a:lvl4pPr>
            <a:lvl5pPr marL="2286000" lvl="4" indent="-228600" algn="l">
              <a:lnSpc>
                <a:spcPct val="9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93"/>
        <p:cNvGrpSpPr/>
        <p:nvPr/>
      </p:nvGrpSpPr>
      <p:grpSpPr>
        <a:xfrm>
          <a:off x="0" y="0"/>
          <a:ext cx="0" cy="0"/>
          <a:chOff x="0" y="0"/>
          <a:chExt cx="0" cy="0"/>
        </a:xfrm>
      </p:grpSpPr>
      <p:sp>
        <p:nvSpPr>
          <p:cNvPr id="94" name="Google Shape;94;p36"/>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36"/>
          <p:cNvSpPr txBox="1">
            <a:spLocks noGrp="1"/>
          </p:cNvSpPr>
          <p:nvPr>
            <p:ph type="body" idx="1"/>
          </p:nvPr>
        </p:nvSpPr>
        <p:spPr>
          <a:xfrm>
            <a:off x="274639" y="1212849"/>
            <a:ext cx="5486399" cy="2536079"/>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dk1"/>
              </a:buClr>
              <a:buSzPts val="3240"/>
              <a:buFont typeface="Noto Sans Symbols"/>
              <a:buNone/>
              <a:defRPr sz="3600"/>
            </a:lvl1pPr>
            <a:lvl2pPr marL="914400" lvl="1" indent="-228600" algn="l">
              <a:lnSpc>
                <a:spcPct val="90000"/>
              </a:lnSpc>
              <a:spcBef>
                <a:spcPts val="400"/>
              </a:spcBef>
              <a:spcAft>
                <a:spcPts val="0"/>
              </a:spcAft>
              <a:buClr>
                <a:schemeClr val="dk1"/>
              </a:buClr>
              <a:buSzPts val="1800"/>
              <a:buNone/>
              <a:defRPr sz="2000"/>
            </a:lvl2pPr>
            <a:lvl3pPr marL="1371600" lvl="2" indent="-228600" algn="l">
              <a:lnSpc>
                <a:spcPct val="90000"/>
              </a:lnSpc>
              <a:spcBef>
                <a:spcPts val="400"/>
              </a:spcBef>
              <a:spcAft>
                <a:spcPts val="0"/>
              </a:spcAft>
              <a:buClr>
                <a:schemeClr val="dk1"/>
              </a:buClr>
              <a:buSzPts val="1800"/>
              <a:buNone/>
              <a:defRPr sz="2000"/>
            </a:lvl3pPr>
            <a:lvl4pPr marL="1828800" lvl="3" indent="-228600" algn="l">
              <a:lnSpc>
                <a:spcPct val="90000"/>
              </a:lnSpc>
              <a:spcBef>
                <a:spcPts val="360"/>
              </a:spcBef>
              <a:spcAft>
                <a:spcPts val="0"/>
              </a:spcAft>
              <a:buClr>
                <a:schemeClr val="dk1"/>
              </a:buClr>
              <a:buSzPts val="1620"/>
              <a:buNone/>
              <a:defRPr sz="1800"/>
            </a:lvl4pPr>
            <a:lvl5pPr marL="2286000" lvl="4" indent="-228600" algn="l">
              <a:lnSpc>
                <a:spcPct val="9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6" name="Google Shape;96;p36"/>
          <p:cNvSpPr txBox="1">
            <a:spLocks noGrp="1"/>
          </p:cNvSpPr>
          <p:nvPr>
            <p:ph type="body" idx="2"/>
          </p:nvPr>
        </p:nvSpPr>
        <p:spPr>
          <a:xfrm>
            <a:off x="6675439" y="1212849"/>
            <a:ext cx="5486399" cy="2468368"/>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dk1"/>
              </a:buClr>
              <a:buSzPts val="3240"/>
              <a:buFont typeface="Noto Sans Symbols"/>
              <a:buNone/>
              <a:defRPr sz="3600"/>
            </a:lvl1pPr>
            <a:lvl2pPr marL="914400" lvl="1" indent="-228600" algn="l">
              <a:lnSpc>
                <a:spcPct val="90000"/>
              </a:lnSpc>
              <a:spcBef>
                <a:spcPts val="400"/>
              </a:spcBef>
              <a:spcAft>
                <a:spcPts val="0"/>
              </a:spcAft>
              <a:buClr>
                <a:schemeClr val="dk1"/>
              </a:buClr>
              <a:buSzPts val="1800"/>
              <a:buNone/>
              <a:defRPr sz="2000"/>
            </a:lvl2pPr>
            <a:lvl3pPr marL="1371600" lvl="2" indent="-228600" algn="l">
              <a:lnSpc>
                <a:spcPct val="90000"/>
              </a:lnSpc>
              <a:spcBef>
                <a:spcPts val="400"/>
              </a:spcBef>
              <a:spcAft>
                <a:spcPts val="0"/>
              </a:spcAft>
              <a:buClr>
                <a:schemeClr val="dk1"/>
              </a:buClr>
              <a:buSzPts val="1800"/>
              <a:buNone/>
              <a:defRPr sz="2000"/>
            </a:lvl3pPr>
            <a:lvl4pPr marL="1828800" lvl="3" indent="-228600" algn="l">
              <a:lnSpc>
                <a:spcPct val="90000"/>
              </a:lnSpc>
              <a:spcBef>
                <a:spcPts val="360"/>
              </a:spcBef>
              <a:spcAft>
                <a:spcPts val="0"/>
              </a:spcAft>
              <a:buClr>
                <a:schemeClr val="dk1"/>
              </a:buClr>
              <a:buSzPts val="1620"/>
              <a:buNone/>
              <a:defRPr sz="1800"/>
            </a:lvl4pPr>
            <a:lvl5pPr marL="2286000" lvl="4" indent="-228600" algn="l">
              <a:lnSpc>
                <a:spcPct val="9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97"/>
        <p:cNvGrpSpPr/>
        <p:nvPr/>
      </p:nvGrpSpPr>
      <p:grpSpPr>
        <a:xfrm>
          <a:off x="0" y="0"/>
          <a:ext cx="0" cy="0"/>
          <a:chOff x="0" y="0"/>
          <a:chExt cx="0" cy="0"/>
        </a:xfrm>
      </p:grpSpPr>
      <p:sp>
        <p:nvSpPr>
          <p:cNvPr id="98" name="Google Shape;98;p37"/>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7"/>
          <p:cNvSpPr txBox="1">
            <a:spLocks noGrp="1"/>
          </p:cNvSpPr>
          <p:nvPr>
            <p:ph type="body" idx="1"/>
          </p:nvPr>
        </p:nvSpPr>
        <p:spPr>
          <a:xfrm>
            <a:off x="274639" y="1212849"/>
            <a:ext cx="5486399" cy="2536079"/>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dk1"/>
              </a:buClr>
              <a:buSzPts val="3240"/>
              <a:buFont typeface="Arial"/>
              <a:buChar char="•"/>
              <a:defRPr sz="3600"/>
            </a:lvl1pPr>
            <a:lvl2pPr marL="914400" lvl="1" indent="-342900" algn="l">
              <a:lnSpc>
                <a:spcPct val="90000"/>
              </a:lnSpc>
              <a:spcBef>
                <a:spcPts val="400"/>
              </a:spcBef>
              <a:spcAft>
                <a:spcPts val="0"/>
              </a:spcAft>
              <a:buClr>
                <a:schemeClr val="dk1"/>
              </a:buClr>
              <a:buSzPts val="1800"/>
              <a:buChar char="•"/>
              <a:defRPr sz="2000"/>
            </a:lvl2pPr>
            <a:lvl3pPr marL="1371600" lvl="2" indent="-342900" algn="l">
              <a:lnSpc>
                <a:spcPct val="90000"/>
              </a:lnSpc>
              <a:spcBef>
                <a:spcPts val="400"/>
              </a:spcBef>
              <a:spcAft>
                <a:spcPts val="0"/>
              </a:spcAft>
              <a:buClr>
                <a:schemeClr val="dk1"/>
              </a:buClr>
              <a:buSzPts val="1800"/>
              <a:buChar char="•"/>
              <a:defRPr sz="2000"/>
            </a:lvl3pPr>
            <a:lvl4pPr marL="1828800" lvl="3" indent="-331469" algn="l">
              <a:lnSpc>
                <a:spcPct val="90000"/>
              </a:lnSpc>
              <a:spcBef>
                <a:spcPts val="360"/>
              </a:spcBef>
              <a:spcAft>
                <a:spcPts val="0"/>
              </a:spcAft>
              <a:buClr>
                <a:schemeClr val="dk1"/>
              </a:buClr>
              <a:buSzPts val="1620"/>
              <a:buChar char="•"/>
              <a:defRPr sz="1800"/>
            </a:lvl4pPr>
            <a:lvl5pPr marL="2286000" lvl="4" indent="-331470" algn="l">
              <a:lnSpc>
                <a:spcPct val="90000"/>
              </a:lnSpc>
              <a:spcBef>
                <a:spcPts val="360"/>
              </a:spcBef>
              <a:spcAft>
                <a:spcPts val="0"/>
              </a:spcAft>
              <a:buClr>
                <a:schemeClr val="dk1"/>
              </a:buClr>
              <a:buSzPts val="162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7"/>
          <p:cNvSpPr txBox="1">
            <a:spLocks noGrp="1"/>
          </p:cNvSpPr>
          <p:nvPr>
            <p:ph type="body" idx="2"/>
          </p:nvPr>
        </p:nvSpPr>
        <p:spPr>
          <a:xfrm>
            <a:off x="6675439" y="1212849"/>
            <a:ext cx="5486399" cy="2536079"/>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dk1"/>
              </a:buClr>
              <a:buSzPts val="3240"/>
              <a:buFont typeface="Arial"/>
              <a:buChar char="•"/>
              <a:defRPr sz="3600"/>
            </a:lvl1pPr>
            <a:lvl2pPr marL="914400" lvl="1" indent="-342900" algn="l">
              <a:lnSpc>
                <a:spcPct val="90000"/>
              </a:lnSpc>
              <a:spcBef>
                <a:spcPts val="400"/>
              </a:spcBef>
              <a:spcAft>
                <a:spcPts val="0"/>
              </a:spcAft>
              <a:buClr>
                <a:schemeClr val="dk1"/>
              </a:buClr>
              <a:buSzPts val="1800"/>
              <a:buChar char="•"/>
              <a:defRPr sz="2000"/>
            </a:lvl2pPr>
            <a:lvl3pPr marL="1371600" lvl="2" indent="-342900" algn="l">
              <a:lnSpc>
                <a:spcPct val="90000"/>
              </a:lnSpc>
              <a:spcBef>
                <a:spcPts val="400"/>
              </a:spcBef>
              <a:spcAft>
                <a:spcPts val="0"/>
              </a:spcAft>
              <a:buClr>
                <a:schemeClr val="dk1"/>
              </a:buClr>
              <a:buSzPts val="1800"/>
              <a:buChar char="•"/>
              <a:defRPr sz="2000"/>
            </a:lvl3pPr>
            <a:lvl4pPr marL="1828800" lvl="3" indent="-331469" algn="l">
              <a:lnSpc>
                <a:spcPct val="90000"/>
              </a:lnSpc>
              <a:spcBef>
                <a:spcPts val="360"/>
              </a:spcBef>
              <a:spcAft>
                <a:spcPts val="0"/>
              </a:spcAft>
              <a:buClr>
                <a:schemeClr val="dk1"/>
              </a:buClr>
              <a:buSzPts val="1620"/>
              <a:buChar char="•"/>
              <a:defRPr sz="1800"/>
            </a:lvl4pPr>
            <a:lvl5pPr marL="2286000" lvl="4" indent="-331470" algn="l">
              <a:lnSpc>
                <a:spcPct val="90000"/>
              </a:lnSpc>
              <a:spcBef>
                <a:spcPts val="360"/>
              </a:spcBef>
              <a:spcAft>
                <a:spcPts val="0"/>
              </a:spcAft>
              <a:buClr>
                <a:schemeClr val="dk1"/>
              </a:buClr>
              <a:buSzPts val="162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 Bullet text 1st level color">
  <p:cSld name="Two Column Bullet text 1st level color">
    <p:spTree>
      <p:nvGrpSpPr>
        <p:cNvPr id="1" name="Shape 101"/>
        <p:cNvGrpSpPr/>
        <p:nvPr/>
      </p:nvGrpSpPr>
      <p:grpSpPr>
        <a:xfrm>
          <a:off x="0" y="0"/>
          <a:ext cx="0" cy="0"/>
          <a:chOff x="0" y="0"/>
          <a:chExt cx="0" cy="0"/>
        </a:xfrm>
      </p:grpSpPr>
      <p:sp>
        <p:nvSpPr>
          <p:cNvPr id="102" name="Google Shape;102;p38"/>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38"/>
          <p:cNvSpPr txBox="1">
            <a:spLocks noGrp="1"/>
          </p:cNvSpPr>
          <p:nvPr>
            <p:ph type="body" idx="1"/>
          </p:nvPr>
        </p:nvSpPr>
        <p:spPr>
          <a:xfrm>
            <a:off x="274639" y="1212849"/>
            <a:ext cx="5486399" cy="2671501"/>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dk2"/>
              </a:buClr>
              <a:buSzPts val="3240"/>
              <a:buFont typeface="Arial"/>
              <a:buChar char="•"/>
              <a:defRPr sz="3600">
                <a:solidFill>
                  <a:schemeClr val="dk2"/>
                </a:solidFill>
              </a:defRPr>
            </a:lvl1pPr>
            <a:lvl2pPr marL="914400" lvl="1" indent="-365760" algn="l">
              <a:lnSpc>
                <a:spcPct val="90000"/>
              </a:lnSpc>
              <a:spcBef>
                <a:spcPts val="480"/>
              </a:spcBef>
              <a:spcAft>
                <a:spcPts val="0"/>
              </a:spcAft>
              <a:buClr>
                <a:schemeClr val="dk1"/>
              </a:buClr>
              <a:buSzPts val="2160"/>
              <a:buChar char="•"/>
              <a:defRPr sz="2400"/>
            </a:lvl2pPr>
            <a:lvl3pPr marL="1371600" lvl="2" indent="-365760" algn="l">
              <a:lnSpc>
                <a:spcPct val="90000"/>
              </a:lnSpc>
              <a:spcBef>
                <a:spcPts val="480"/>
              </a:spcBef>
              <a:spcAft>
                <a:spcPts val="0"/>
              </a:spcAft>
              <a:buClr>
                <a:schemeClr val="dk1"/>
              </a:buClr>
              <a:buSzPts val="2160"/>
              <a:buChar char="•"/>
              <a:defRPr sz="2400"/>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38"/>
          <p:cNvSpPr txBox="1">
            <a:spLocks noGrp="1"/>
          </p:cNvSpPr>
          <p:nvPr>
            <p:ph type="body" idx="2"/>
          </p:nvPr>
        </p:nvSpPr>
        <p:spPr>
          <a:xfrm>
            <a:off x="6675439" y="1212849"/>
            <a:ext cx="5486399" cy="2671501"/>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dk2"/>
              </a:buClr>
              <a:buSzPts val="3240"/>
              <a:buFont typeface="Arial"/>
              <a:buChar char="•"/>
              <a:defRPr sz="3600">
                <a:solidFill>
                  <a:schemeClr val="dk2"/>
                </a:solidFill>
              </a:defRPr>
            </a:lvl1pPr>
            <a:lvl2pPr marL="914400" lvl="1" indent="-365760" algn="l">
              <a:lnSpc>
                <a:spcPct val="90000"/>
              </a:lnSpc>
              <a:spcBef>
                <a:spcPts val="480"/>
              </a:spcBef>
              <a:spcAft>
                <a:spcPts val="0"/>
              </a:spcAft>
              <a:buClr>
                <a:schemeClr val="dk1"/>
              </a:buClr>
              <a:buSzPts val="2160"/>
              <a:buChar char="•"/>
              <a:defRPr sz="2400"/>
            </a:lvl2pPr>
            <a:lvl3pPr marL="1371600" lvl="2" indent="-365760" algn="l">
              <a:lnSpc>
                <a:spcPct val="90000"/>
              </a:lnSpc>
              <a:spcBef>
                <a:spcPts val="480"/>
              </a:spcBef>
              <a:spcAft>
                <a:spcPts val="0"/>
              </a:spcAft>
              <a:buClr>
                <a:schemeClr val="dk1"/>
              </a:buClr>
              <a:buSzPts val="2160"/>
              <a:buChar char="•"/>
              <a:defRPr sz="2400"/>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0"/>
          <p:cNvSpPr txBox="1">
            <a:spLocks noGrp="1"/>
          </p:cNvSpPr>
          <p:nvPr>
            <p:ph type="body" idx="1"/>
          </p:nvPr>
        </p:nvSpPr>
        <p:spPr>
          <a:xfrm>
            <a:off x="274638" y="1214438"/>
            <a:ext cx="11887200" cy="5483225"/>
          </a:xfrm>
          <a:prstGeom prst="rect">
            <a:avLst/>
          </a:prstGeom>
          <a:noFill/>
          <a:ln>
            <a:noFill/>
          </a:ln>
        </p:spPr>
        <p:txBody>
          <a:bodyPr spcFirstLastPara="1" wrap="square" lIns="146300" tIns="91425" rIns="146300" bIns="91425" anchor="t" anchorCtr="0">
            <a:spAutoFit/>
          </a:bodyPr>
          <a:lstStyle>
            <a:lvl1pPr marL="457200" lvl="0" indent="-331470" algn="l">
              <a:lnSpc>
                <a:spcPct val="90000"/>
              </a:lnSpc>
              <a:spcBef>
                <a:spcPts val="360"/>
              </a:spcBef>
              <a:spcAft>
                <a:spcPts val="0"/>
              </a:spcAft>
              <a:buClr>
                <a:schemeClr val="dk1"/>
              </a:buClr>
              <a:buSzPts val="1620"/>
              <a:buChar char="•"/>
              <a:defRPr/>
            </a:lvl1pPr>
            <a:lvl2pPr marL="914400" lvl="1" indent="-331469" algn="l">
              <a:lnSpc>
                <a:spcPct val="90000"/>
              </a:lnSpc>
              <a:spcBef>
                <a:spcPts val="360"/>
              </a:spcBef>
              <a:spcAft>
                <a:spcPts val="0"/>
              </a:spcAft>
              <a:buClr>
                <a:schemeClr val="dk1"/>
              </a:buClr>
              <a:buSzPts val="1620"/>
              <a:buChar char="•"/>
              <a:defRPr/>
            </a:lvl2pPr>
            <a:lvl3pPr marL="1371600" lvl="2" indent="-331469" algn="l">
              <a:lnSpc>
                <a:spcPct val="90000"/>
              </a:lnSpc>
              <a:spcBef>
                <a:spcPts val="360"/>
              </a:spcBef>
              <a:spcAft>
                <a:spcPts val="0"/>
              </a:spcAft>
              <a:buClr>
                <a:schemeClr val="dk1"/>
              </a:buClr>
              <a:buSzPts val="1620"/>
              <a:buChar char="•"/>
              <a:defRPr/>
            </a:lvl3pPr>
            <a:lvl4pPr marL="1828800" lvl="3" indent="-331469" algn="l">
              <a:lnSpc>
                <a:spcPct val="90000"/>
              </a:lnSpc>
              <a:spcBef>
                <a:spcPts val="360"/>
              </a:spcBef>
              <a:spcAft>
                <a:spcPts val="0"/>
              </a:spcAft>
              <a:buClr>
                <a:schemeClr val="dk1"/>
              </a:buClr>
              <a:buSzPts val="1620"/>
              <a:buChar char="•"/>
              <a:defRPr/>
            </a:lvl4pPr>
            <a:lvl5pPr marL="2286000" lvl="4" indent="-331470" algn="l">
              <a:lnSpc>
                <a:spcPct val="9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5"/>
        <p:cNvGrpSpPr/>
        <p:nvPr/>
      </p:nvGrpSpPr>
      <p:grpSpPr>
        <a:xfrm>
          <a:off x="0" y="0"/>
          <a:ext cx="0" cy="0"/>
          <a:chOff x="0" y="0"/>
          <a:chExt cx="0" cy="0"/>
        </a:xfrm>
      </p:grpSpPr>
      <p:sp>
        <p:nvSpPr>
          <p:cNvPr id="106" name="Google Shape;106;p39"/>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07"/>
        <p:cNvGrpSpPr/>
        <p:nvPr/>
      </p:nvGrpSpPr>
      <p:grpSpPr>
        <a:xfrm>
          <a:off x="0" y="0"/>
          <a:ext cx="0" cy="0"/>
          <a:chOff x="0" y="0"/>
          <a:chExt cx="0" cy="0"/>
        </a:xfrm>
      </p:grpSpPr>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Accent Color 1">
  <p:cSld name="Blank Accent Color 1">
    <p:bg>
      <p:bgPr>
        <a:solidFill>
          <a:schemeClr val="accent1"/>
        </a:solidFill>
        <a:effectLst/>
      </p:bgPr>
    </p:bg>
    <p:spTree>
      <p:nvGrpSpPr>
        <p:cNvPr id="1" name="Shape 108"/>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Accent Color 2">
  <p:cSld name="Blank Accent Color 2">
    <p:bg>
      <p:bgPr>
        <a:solidFill>
          <a:schemeClr val="accent2"/>
        </a:solidFill>
        <a:effectLst/>
      </p:bgPr>
    </p:bg>
    <p:spTree>
      <p:nvGrpSpPr>
        <p:cNvPr id="1" name="Shape 109"/>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Accent Color 3">
  <p:cSld name="Blank Accent Color 3">
    <p:bg>
      <p:bgPr>
        <a:solidFill>
          <a:schemeClr val="accent3"/>
        </a:solidFill>
        <a:effectLst/>
      </p:bgPr>
    </p:bg>
    <p:spTree>
      <p:nvGrpSpPr>
        <p:cNvPr id="1" name="Shape 110"/>
        <p:cNvGrpSpPr/>
        <p:nvPr/>
      </p:nvGrpSpPr>
      <p:grpSpPr>
        <a:xfrm>
          <a:off x="0" y="0"/>
          <a:ext cx="0" cy="0"/>
          <a:chOff x="0" y="0"/>
          <a:chExt cx="0" cy="0"/>
        </a:xfrm>
      </p:grpSpPr>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111"/>
        <p:cNvGrpSpPr/>
        <p:nvPr/>
      </p:nvGrpSpPr>
      <p:grpSpPr>
        <a:xfrm>
          <a:off x="0" y="0"/>
          <a:ext cx="0" cy="0"/>
          <a:chOff x="0" y="0"/>
          <a:chExt cx="0" cy="0"/>
        </a:xfrm>
      </p:grpSpPr>
      <p:sp>
        <p:nvSpPr>
          <p:cNvPr id="112" name="Google Shape;112;p44"/>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dk1"/>
              </a:buClr>
              <a:buSzPts val="5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4"/>
          <p:cNvSpPr/>
          <p:nvPr/>
        </p:nvSpPr>
        <p:spPr>
          <a:xfrm>
            <a:off x="1" y="1212849"/>
            <a:ext cx="12436475" cy="5781676"/>
          </a:xfrm>
          <a:prstGeom prst="rect">
            <a:avLst/>
          </a:prstGeom>
          <a:solidFill>
            <a:srgbClr val="FFFFFF"/>
          </a:solidFill>
          <a:ln>
            <a:noFill/>
          </a:ln>
        </p:spPr>
        <p:txBody>
          <a:bodyPr spcFirstLastPara="1" wrap="square" lIns="46625" tIns="46625" rIns="46625" bIns="46625" anchor="ctr" anchorCtr="0">
            <a:noAutofit/>
          </a:bodyPr>
          <a:lstStyle/>
          <a:p>
            <a:pPr marL="0" marR="0" lvl="0" indent="0" algn="ctr" rtl="0">
              <a:spcBef>
                <a:spcPts val="0"/>
              </a:spcBef>
              <a:spcAft>
                <a:spcPts val="0"/>
              </a:spcAft>
              <a:buNone/>
            </a:pPr>
            <a:endParaRPr sz="1800">
              <a:solidFill>
                <a:srgbClr val="FFFFFF"/>
              </a:solidFill>
              <a:latin typeface="Quattrocento Sans"/>
              <a:ea typeface="Quattrocento Sans"/>
              <a:cs typeface="Quattrocento Sans"/>
              <a:sym typeface="Quattrocento Sans"/>
            </a:endParaRPr>
          </a:p>
        </p:txBody>
      </p:sp>
      <p:sp>
        <p:nvSpPr>
          <p:cNvPr id="114" name="Google Shape;114;p44"/>
          <p:cNvSpPr txBox="1">
            <a:spLocks noGrp="1"/>
          </p:cNvSpPr>
          <p:nvPr>
            <p:ph type="body" idx="1"/>
          </p:nvPr>
        </p:nvSpPr>
        <p:spPr>
          <a:xfrm>
            <a:off x="274638" y="1216152"/>
            <a:ext cx="11887199" cy="2131353"/>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660"/>
              </a:spcBef>
              <a:spcAft>
                <a:spcPts val="0"/>
              </a:spcAft>
              <a:buClr>
                <a:srgbClr val="000000"/>
              </a:buClr>
              <a:buSzPts val="2970"/>
              <a:buNone/>
              <a:defRPr sz="3300">
                <a:solidFill>
                  <a:srgbClr val="000000"/>
                </a:solidFill>
                <a:latin typeface="Consolas"/>
                <a:ea typeface="Consolas"/>
                <a:cs typeface="Consolas"/>
                <a:sym typeface="Consolas"/>
              </a:defRPr>
            </a:lvl1pPr>
            <a:lvl2pPr marL="914400" lvl="1" indent="-228600" algn="l">
              <a:lnSpc>
                <a:spcPct val="90000"/>
              </a:lnSpc>
              <a:spcBef>
                <a:spcPts val="480"/>
              </a:spcBef>
              <a:spcAft>
                <a:spcPts val="0"/>
              </a:spcAft>
              <a:buClr>
                <a:srgbClr val="000000"/>
              </a:buClr>
              <a:buSzPts val="2160"/>
              <a:buNone/>
              <a:defRPr>
                <a:solidFill>
                  <a:srgbClr val="000000"/>
                </a:solidFill>
                <a:latin typeface="Consolas"/>
                <a:ea typeface="Consolas"/>
                <a:cs typeface="Consolas"/>
                <a:sym typeface="Consolas"/>
              </a:defRPr>
            </a:lvl2pPr>
            <a:lvl3pPr marL="1371600" lvl="2" indent="-228600" algn="l">
              <a:lnSpc>
                <a:spcPct val="90000"/>
              </a:lnSpc>
              <a:spcBef>
                <a:spcPts val="480"/>
              </a:spcBef>
              <a:spcAft>
                <a:spcPts val="0"/>
              </a:spcAft>
              <a:buClr>
                <a:srgbClr val="000000"/>
              </a:buClr>
              <a:buSzPts val="2160"/>
              <a:buNone/>
              <a:defRPr>
                <a:solidFill>
                  <a:srgbClr val="000000"/>
                </a:solidFill>
                <a:latin typeface="Consolas"/>
                <a:ea typeface="Consolas"/>
                <a:cs typeface="Consolas"/>
                <a:sym typeface="Consolas"/>
              </a:defRPr>
            </a:lvl3pPr>
            <a:lvl4pPr marL="1828800" lvl="3" indent="-228600" algn="l">
              <a:lnSpc>
                <a:spcPct val="90000"/>
              </a:lnSpc>
              <a:spcBef>
                <a:spcPts val="400"/>
              </a:spcBef>
              <a:spcAft>
                <a:spcPts val="0"/>
              </a:spcAft>
              <a:buClr>
                <a:srgbClr val="000000"/>
              </a:buClr>
              <a:buSzPts val="1800"/>
              <a:buNone/>
              <a:defRPr>
                <a:solidFill>
                  <a:srgbClr val="000000"/>
                </a:solidFill>
                <a:latin typeface="Consolas"/>
                <a:ea typeface="Consolas"/>
                <a:cs typeface="Consolas"/>
                <a:sym typeface="Consolas"/>
              </a:defRPr>
            </a:lvl4pPr>
            <a:lvl5pPr marL="2286000" lvl="4" indent="-228600" algn="l">
              <a:lnSpc>
                <a:spcPct val="90000"/>
              </a:lnSpc>
              <a:spcBef>
                <a:spcPts val="400"/>
              </a:spcBef>
              <a:spcAft>
                <a:spcPts val="0"/>
              </a:spcAft>
              <a:buClr>
                <a:srgbClr val="000000"/>
              </a:buClr>
              <a:buSzPts val="1800"/>
              <a:buNone/>
              <a:defRPr>
                <a:solidFill>
                  <a:srgbClr val="000000"/>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115"/>
        <p:cNvGrpSpPr/>
        <p:nvPr/>
      </p:nvGrpSpPr>
      <p:grpSpPr>
        <a:xfrm>
          <a:off x="0" y="0"/>
          <a:ext cx="0" cy="0"/>
          <a:chOff x="0" y="0"/>
          <a:chExt cx="0" cy="0"/>
        </a:xfrm>
      </p:grpSpPr>
      <p:sp>
        <p:nvSpPr>
          <p:cNvPr id="116" name="Google Shape;116;p45"/>
          <p:cNvSpPr txBox="1">
            <a:spLocks noGrp="1"/>
          </p:cNvSpPr>
          <p:nvPr>
            <p:ph type="body" idx="1"/>
          </p:nvPr>
        </p:nvSpPr>
        <p:spPr>
          <a:xfrm>
            <a:off x="274638" y="1212850"/>
            <a:ext cx="11887200" cy="2443746"/>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720"/>
              </a:spcBef>
              <a:spcAft>
                <a:spcPts val="0"/>
              </a:spcAft>
              <a:buClr>
                <a:schemeClr val="lt1"/>
              </a:buClr>
              <a:buSzPts val="3240"/>
              <a:buFont typeface="Arial"/>
              <a:buChar char="•"/>
              <a:defRPr sz="3600">
                <a:solidFill>
                  <a:schemeClr val="lt1"/>
                </a:solidFill>
                <a:latin typeface="Quattrocento Sans"/>
                <a:ea typeface="Quattrocento Sans"/>
                <a:cs typeface="Quattrocento Sans"/>
                <a:sym typeface="Quattrocento Sans"/>
              </a:defRPr>
            </a:lvl1pPr>
            <a:lvl2pPr marL="914400" lvl="1" indent="-411480" algn="l">
              <a:lnSpc>
                <a:spcPct val="90000"/>
              </a:lnSpc>
              <a:spcBef>
                <a:spcPts val="640"/>
              </a:spcBef>
              <a:spcAft>
                <a:spcPts val="0"/>
              </a:spcAft>
              <a:buClr>
                <a:schemeClr val="lt1"/>
              </a:buClr>
              <a:buSzPts val="2880"/>
              <a:buFont typeface="Arial"/>
              <a:buChar char="•"/>
              <a:defRPr sz="3200">
                <a:solidFill>
                  <a:schemeClr val="lt1"/>
                </a:solidFill>
                <a:latin typeface="Quattrocento Sans"/>
                <a:ea typeface="Quattrocento Sans"/>
                <a:cs typeface="Quattrocento Sans"/>
                <a:sym typeface="Quattrocento Sans"/>
              </a:defRPr>
            </a:lvl2pPr>
            <a:lvl3pPr marL="1371600" lvl="2" indent="-388619" algn="l">
              <a:lnSpc>
                <a:spcPct val="90000"/>
              </a:lnSpc>
              <a:spcBef>
                <a:spcPts val="560"/>
              </a:spcBef>
              <a:spcAft>
                <a:spcPts val="0"/>
              </a:spcAft>
              <a:buClr>
                <a:schemeClr val="lt1"/>
              </a:buClr>
              <a:buSzPts val="2520"/>
              <a:buFont typeface="Arial"/>
              <a:buChar char="•"/>
              <a:defRPr sz="2800">
                <a:solidFill>
                  <a:schemeClr val="lt1"/>
                </a:solidFill>
                <a:latin typeface="Quattrocento Sans"/>
                <a:ea typeface="Quattrocento Sans"/>
                <a:cs typeface="Quattrocento Sans"/>
                <a:sym typeface="Quattrocento Sans"/>
              </a:defRPr>
            </a:lvl3pPr>
            <a:lvl4pPr marL="1828800" lvl="3" indent="-365760" algn="l">
              <a:lnSpc>
                <a:spcPct val="90000"/>
              </a:lnSpc>
              <a:spcBef>
                <a:spcPts val="480"/>
              </a:spcBef>
              <a:spcAft>
                <a:spcPts val="0"/>
              </a:spcAft>
              <a:buClr>
                <a:schemeClr val="lt1"/>
              </a:buClr>
              <a:buSzPts val="2160"/>
              <a:buFont typeface="Arial"/>
              <a:buChar char="•"/>
              <a:defRPr sz="2400">
                <a:solidFill>
                  <a:schemeClr val="lt1"/>
                </a:solidFill>
                <a:latin typeface="Quattrocento Sans"/>
                <a:ea typeface="Quattrocento Sans"/>
                <a:cs typeface="Quattrocento Sans"/>
                <a:sym typeface="Quattrocento Sans"/>
              </a:defRPr>
            </a:lvl4pPr>
            <a:lvl5pPr marL="2286000" lvl="4" indent="-342900" algn="l">
              <a:lnSpc>
                <a:spcPct val="90000"/>
              </a:lnSpc>
              <a:spcBef>
                <a:spcPts val="4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17" name="Google Shape;117;p45"/>
          <p:cNvSpPr txBox="1">
            <a:spLocks noGrp="1"/>
          </p:cNvSpPr>
          <p:nvPr>
            <p:ph type="body" idx="2"/>
          </p:nvPr>
        </p:nvSpPr>
        <p:spPr>
          <a:xfrm>
            <a:off x="1" y="6363076"/>
            <a:ext cx="12436476" cy="631450"/>
          </a:xfrm>
          <a:prstGeom prst="rect">
            <a:avLst/>
          </a:prstGeom>
          <a:solidFill>
            <a:srgbClr val="FFFF99"/>
          </a:solidFill>
          <a:ln>
            <a:noFill/>
          </a:ln>
        </p:spPr>
        <p:txBody>
          <a:bodyPr spcFirstLastPara="1" wrap="square" lIns="155450" tIns="77725" rIns="155450" bIns="77725" anchor="b" anchorCtr="0">
            <a:noAutofit/>
          </a:bodyPr>
          <a:lstStyle>
            <a:lvl1pPr marL="457200" lvl="0" indent="-228600" algn="r">
              <a:lnSpc>
                <a:spcPct val="9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18" name="Google Shape;118;p45"/>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Walkin">
  <p:cSld name="Walkin">
    <p:spTree>
      <p:nvGrpSpPr>
        <p:cNvPr id="1" name="Shape 122"/>
        <p:cNvGrpSpPr/>
        <p:nvPr/>
      </p:nvGrpSpPr>
      <p:grpSpPr>
        <a:xfrm>
          <a:off x="0" y="0"/>
          <a:ext cx="0" cy="0"/>
          <a:chOff x="0" y="0"/>
          <a:chExt cx="0" cy="0"/>
        </a:xfrm>
      </p:grpSpPr>
      <p:pic>
        <p:nvPicPr>
          <p:cNvPr id="123" name="Google Shape;123;p47"/>
          <p:cNvPicPr preferRelativeResize="0"/>
          <p:nvPr/>
        </p:nvPicPr>
        <p:blipFill rotWithShape="1">
          <a:blip r:embed="rId2">
            <a:alphaModFix/>
          </a:blip>
          <a:srcRect t="12407" b="31351"/>
          <a:stretch/>
        </p:blipFill>
        <p:spPr>
          <a:xfrm>
            <a:off x="-1" y="0"/>
            <a:ext cx="12436475" cy="6994526"/>
          </a:xfrm>
          <a:prstGeom prst="rect">
            <a:avLst/>
          </a:prstGeom>
          <a:noFill/>
          <a:ln>
            <a:noFill/>
          </a:ln>
        </p:spPr>
      </p:pic>
      <p:pic>
        <p:nvPicPr>
          <p:cNvPr id="124" name="Google Shape;124;p47"/>
          <p:cNvPicPr preferRelativeResize="0"/>
          <p:nvPr/>
        </p:nvPicPr>
        <p:blipFill rotWithShape="1">
          <a:blip r:embed="rId3">
            <a:alphaModFix/>
          </a:blip>
          <a:srcRect/>
          <a:stretch/>
        </p:blipFill>
        <p:spPr>
          <a:xfrm>
            <a:off x="495300" y="2488813"/>
            <a:ext cx="5580001" cy="551250"/>
          </a:xfrm>
          <a:prstGeom prst="rect">
            <a:avLst/>
          </a:prstGeom>
          <a:noFill/>
          <a:ln>
            <a:noFill/>
          </a:ln>
        </p:spPr>
      </p:pic>
      <p:pic>
        <p:nvPicPr>
          <p:cNvPr id="125" name="Google Shape;125;p47"/>
          <p:cNvPicPr preferRelativeResize="0"/>
          <p:nvPr/>
        </p:nvPicPr>
        <p:blipFill rotWithShape="1">
          <a:blip r:embed="rId4">
            <a:alphaModFix/>
          </a:blip>
          <a:srcRect/>
          <a:stretch/>
        </p:blipFill>
        <p:spPr>
          <a:xfrm>
            <a:off x="10333038" y="6163073"/>
            <a:ext cx="1643341" cy="352027"/>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Walkin">
  <p:cSld name="1_Walkin">
    <p:bg>
      <p:bgPr>
        <a:solidFill>
          <a:schemeClr val="lt1"/>
        </a:solidFill>
        <a:effectLst/>
      </p:bgPr>
    </p:bg>
    <p:spTree>
      <p:nvGrpSpPr>
        <p:cNvPr id="1" name="Shape 126"/>
        <p:cNvGrpSpPr/>
        <p:nvPr/>
      </p:nvGrpSpPr>
      <p:grpSpPr>
        <a:xfrm>
          <a:off x="0" y="0"/>
          <a:ext cx="0" cy="0"/>
          <a:chOff x="0" y="0"/>
          <a:chExt cx="0" cy="0"/>
        </a:xfrm>
      </p:grpSpPr>
      <p:pic>
        <p:nvPicPr>
          <p:cNvPr id="127" name="Google Shape;127;p48"/>
          <p:cNvPicPr preferRelativeResize="0"/>
          <p:nvPr/>
        </p:nvPicPr>
        <p:blipFill rotWithShape="1">
          <a:blip r:embed="rId2">
            <a:alphaModFix/>
          </a:blip>
          <a:srcRect/>
          <a:stretch/>
        </p:blipFill>
        <p:spPr>
          <a:xfrm>
            <a:off x="10516364" y="469053"/>
            <a:ext cx="1462911" cy="313376"/>
          </a:xfrm>
          <a:prstGeom prst="rect">
            <a:avLst/>
          </a:prstGeom>
          <a:noFill/>
          <a:ln>
            <a:noFill/>
          </a:ln>
        </p:spPr>
      </p:pic>
      <p:sp>
        <p:nvSpPr>
          <p:cNvPr id="128" name="Google Shape;128;p48"/>
          <p:cNvSpPr/>
          <p:nvPr/>
        </p:nvSpPr>
        <p:spPr>
          <a:xfrm>
            <a:off x="4846638" y="2622117"/>
            <a:ext cx="6626093" cy="650876"/>
          </a:xfrm>
          <a:custGeom>
            <a:avLst/>
            <a:gdLst/>
            <a:ahLst/>
            <a:cxnLst/>
            <a:rect l="l" t="t" r="r" b="b"/>
            <a:pathLst>
              <a:path w="1484" h="143" extrusionOk="0">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29" name="Google Shape;129;p48"/>
          <p:cNvPicPr preferRelativeResize="0"/>
          <p:nvPr/>
        </p:nvPicPr>
        <p:blipFill rotWithShape="1">
          <a:blip r:embed="rId3">
            <a:alphaModFix/>
          </a:blip>
          <a:srcRect t="15586" b="11461"/>
          <a:stretch/>
        </p:blipFill>
        <p:spPr>
          <a:xfrm>
            <a:off x="-477273" y="1"/>
            <a:ext cx="6573273" cy="6994525"/>
          </a:xfrm>
          <a:custGeom>
            <a:avLst/>
            <a:gdLst/>
            <a:ahLst/>
            <a:cxnLst/>
            <a:rect l="l" t="t" r="r" b="b"/>
            <a:pathLst>
              <a:path w="6573273" h="6994525" extrusionOk="0">
                <a:moveTo>
                  <a:pt x="477273" y="0"/>
                </a:moveTo>
                <a:lnTo>
                  <a:pt x="6573273" y="0"/>
                </a:lnTo>
                <a:lnTo>
                  <a:pt x="6573273" y="6994525"/>
                </a:lnTo>
                <a:lnTo>
                  <a:pt x="0" y="6994525"/>
                </a:lnTo>
                <a:lnTo>
                  <a:pt x="0" y="4667250"/>
                </a:lnTo>
                <a:lnTo>
                  <a:pt x="477273" y="4667250"/>
                </a:lnTo>
                <a:close/>
              </a:path>
            </a:pathLst>
          </a:custGeom>
          <a:noFill/>
          <a:ln>
            <a:noFill/>
          </a:ln>
        </p:spPr>
      </p:pic>
    </p:spTree>
  </p:cSld>
  <p:clrMapOvr>
    <a:masterClrMapping/>
  </p:clrMapOvr>
  <p:transition>
    <p:fade/>
  </p:transition>
  <p:extLst>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3">
  <p:cSld name="Title Slide 3">
    <p:bg>
      <p:bgPr>
        <a:solidFill>
          <a:schemeClr val="lt1"/>
        </a:solidFill>
        <a:effectLst/>
      </p:bgPr>
    </p:bg>
    <p:spTree>
      <p:nvGrpSpPr>
        <p:cNvPr id="1" name="Shape 130"/>
        <p:cNvGrpSpPr/>
        <p:nvPr/>
      </p:nvGrpSpPr>
      <p:grpSpPr>
        <a:xfrm>
          <a:off x="0" y="0"/>
          <a:ext cx="0" cy="0"/>
          <a:chOff x="0" y="0"/>
          <a:chExt cx="0" cy="0"/>
        </a:xfrm>
      </p:grpSpPr>
      <p:sp>
        <p:nvSpPr>
          <p:cNvPr id="131" name="Google Shape;131;p49"/>
          <p:cNvSpPr/>
          <p:nvPr/>
        </p:nvSpPr>
        <p:spPr>
          <a:xfrm rot="-3724475">
            <a:off x="5519284" y="-347037"/>
            <a:ext cx="36576" cy="1244657"/>
          </a:xfrm>
          <a:custGeom>
            <a:avLst/>
            <a:gdLst/>
            <a:ahLst/>
            <a:cxnLst/>
            <a:rect l="l" t="t" r="r" b="b"/>
            <a:pathLst>
              <a:path w="36576" h="1244657" extrusionOk="0">
                <a:moveTo>
                  <a:pt x="0" y="0"/>
                </a:moveTo>
                <a:lnTo>
                  <a:pt x="36576" y="69006"/>
                </a:lnTo>
                <a:lnTo>
                  <a:pt x="36576" y="1244657"/>
                </a:lnTo>
                <a:lnTo>
                  <a:pt x="0" y="1244657"/>
                </a:lnTo>
                <a:close/>
              </a:path>
            </a:pathLst>
          </a:custGeom>
          <a:solidFill>
            <a:srgbClr val="306CB2"/>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pic>
        <p:nvPicPr>
          <p:cNvPr id="132" name="Google Shape;132;p49"/>
          <p:cNvPicPr preferRelativeResize="0"/>
          <p:nvPr/>
        </p:nvPicPr>
        <p:blipFill rotWithShape="1">
          <a:blip r:embed="rId2">
            <a:alphaModFix/>
          </a:blip>
          <a:srcRect b="1344"/>
          <a:stretch/>
        </p:blipFill>
        <p:spPr>
          <a:xfrm rot="9596706">
            <a:off x="2081368" y="-1125216"/>
            <a:ext cx="5313572" cy="7063492"/>
          </a:xfrm>
          <a:custGeom>
            <a:avLst/>
            <a:gdLst/>
            <a:ahLst/>
            <a:cxnLst/>
            <a:rect l="l" t="t" r="r" b="b"/>
            <a:pathLst>
              <a:path w="5313572" h="7063492" extrusionOk="0">
                <a:moveTo>
                  <a:pt x="5313572" y="7063492"/>
                </a:moveTo>
                <a:lnTo>
                  <a:pt x="0" y="5123742"/>
                </a:lnTo>
                <a:lnTo>
                  <a:pt x="0" y="0"/>
                </a:lnTo>
                <a:lnTo>
                  <a:pt x="5313572" y="0"/>
                </a:lnTo>
                <a:close/>
              </a:path>
            </a:pathLst>
          </a:custGeom>
          <a:noFill/>
          <a:ln>
            <a:noFill/>
          </a:ln>
        </p:spPr>
      </p:pic>
      <p:pic>
        <p:nvPicPr>
          <p:cNvPr id="133" name="Google Shape;133;p49"/>
          <p:cNvPicPr preferRelativeResize="0"/>
          <p:nvPr/>
        </p:nvPicPr>
        <p:blipFill rotWithShape="1">
          <a:blip r:embed="rId3">
            <a:alphaModFix/>
          </a:blip>
          <a:srcRect/>
          <a:stretch/>
        </p:blipFill>
        <p:spPr>
          <a:xfrm rot="3585093" flipH="1">
            <a:off x="6180129" y="3160906"/>
            <a:ext cx="4850350" cy="7328513"/>
          </a:xfrm>
          <a:custGeom>
            <a:avLst/>
            <a:gdLst/>
            <a:ahLst/>
            <a:cxnLst/>
            <a:rect l="l" t="t" r="r" b="b"/>
            <a:pathLst>
              <a:path w="4850350" h="7328513" extrusionOk="0">
                <a:moveTo>
                  <a:pt x="775042" y="7328513"/>
                </a:moveTo>
                <a:lnTo>
                  <a:pt x="0" y="5999444"/>
                </a:lnTo>
                <a:lnTo>
                  <a:pt x="0" y="7328513"/>
                </a:lnTo>
                <a:close/>
                <a:moveTo>
                  <a:pt x="4850350" y="0"/>
                </a:moveTo>
                <a:lnTo>
                  <a:pt x="92321" y="0"/>
                </a:lnTo>
                <a:lnTo>
                  <a:pt x="4365918" y="7328513"/>
                </a:lnTo>
                <a:lnTo>
                  <a:pt x="4850350" y="7328513"/>
                </a:lnTo>
                <a:close/>
              </a:path>
            </a:pathLst>
          </a:custGeom>
          <a:noFill/>
          <a:ln>
            <a:noFill/>
          </a:ln>
        </p:spPr>
      </p:pic>
      <p:sp>
        <p:nvSpPr>
          <p:cNvPr id="134" name="Google Shape;134;p49"/>
          <p:cNvSpPr/>
          <p:nvPr/>
        </p:nvSpPr>
        <p:spPr>
          <a:xfrm>
            <a:off x="274638" y="2124081"/>
            <a:ext cx="7315200" cy="3659182"/>
          </a:xfrm>
          <a:prstGeom prst="rect">
            <a:avLst/>
          </a:prstGeom>
          <a:solidFill>
            <a:srgbClr val="00188F"/>
          </a:solidFill>
          <a:ln>
            <a:noFill/>
          </a:ln>
        </p:spPr>
        <p:txBody>
          <a:bodyPr spcFirstLastPara="1" wrap="square" lIns="0" tIns="34975" rIns="0" bIns="34975" anchor="ctr" anchorCtr="0">
            <a:noAutofit/>
          </a:bodyPr>
          <a:lstStyle/>
          <a:p>
            <a:pPr marL="0" marR="0" lvl="0" indent="0" algn="ctr" rtl="0">
              <a:spcBef>
                <a:spcPts val="0"/>
              </a:spcBef>
              <a:spcAft>
                <a:spcPts val="0"/>
              </a:spcAft>
              <a:buNone/>
            </a:pPr>
            <a:endParaRPr sz="1500">
              <a:solidFill>
                <a:schemeClr val="dk1"/>
              </a:solidFill>
              <a:latin typeface="Quattrocento Sans"/>
              <a:ea typeface="Quattrocento Sans"/>
              <a:cs typeface="Quattrocento Sans"/>
              <a:sym typeface="Quattrocento Sans"/>
            </a:endParaRPr>
          </a:p>
        </p:txBody>
      </p:sp>
      <p:sp>
        <p:nvSpPr>
          <p:cNvPr id="135" name="Google Shape;135;p49"/>
          <p:cNvSpPr txBox="1">
            <a:spLocks noGrp="1"/>
          </p:cNvSpPr>
          <p:nvPr>
            <p:ph type="body" idx="1"/>
          </p:nvPr>
        </p:nvSpPr>
        <p:spPr>
          <a:xfrm>
            <a:off x="274638" y="3954457"/>
            <a:ext cx="7315200" cy="1830388"/>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2880"/>
              <a:buNone/>
              <a:defRPr sz="32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36" name="Google Shape;136;p49"/>
          <p:cNvSpPr txBox="1">
            <a:spLocks noGrp="1"/>
          </p:cNvSpPr>
          <p:nvPr>
            <p:ph type="title"/>
          </p:nvPr>
        </p:nvSpPr>
        <p:spPr>
          <a:xfrm>
            <a:off x="274638" y="2125677"/>
            <a:ext cx="7315200" cy="1828800"/>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7" name="Google Shape;137;p49"/>
          <p:cNvPicPr preferRelativeResize="0"/>
          <p:nvPr/>
        </p:nvPicPr>
        <p:blipFill rotWithShape="1">
          <a:blip r:embed="rId4">
            <a:alphaModFix/>
          </a:blip>
          <a:srcRect/>
          <a:stretch/>
        </p:blipFill>
        <p:spPr>
          <a:xfrm>
            <a:off x="274638" y="294094"/>
            <a:ext cx="1834337" cy="1834337"/>
          </a:xfrm>
          <a:prstGeom prst="rect">
            <a:avLst/>
          </a:prstGeom>
          <a:noFill/>
          <a:ln>
            <a:noFill/>
          </a:ln>
        </p:spPr>
      </p:pic>
      <p:pic>
        <p:nvPicPr>
          <p:cNvPr id="138" name="Google Shape;138;p49"/>
          <p:cNvPicPr preferRelativeResize="0"/>
          <p:nvPr/>
        </p:nvPicPr>
        <p:blipFill rotWithShape="1">
          <a:blip r:embed="rId5">
            <a:alphaModFix/>
          </a:blip>
          <a:srcRect/>
          <a:stretch/>
        </p:blipFill>
        <p:spPr>
          <a:xfrm>
            <a:off x="10516364" y="469053"/>
            <a:ext cx="1462911" cy="3133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3">
  <p:cSld name="Title Slide 3">
    <p:bg>
      <p:bgPr>
        <a:solidFill>
          <a:schemeClr val="lt1"/>
        </a:solidFill>
        <a:effectLst/>
      </p:bgPr>
    </p:bg>
    <p:spTree>
      <p:nvGrpSpPr>
        <p:cNvPr id="1" name="Shape 31"/>
        <p:cNvGrpSpPr/>
        <p:nvPr/>
      </p:nvGrpSpPr>
      <p:grpSpPr>
        <a:xfrm>
          <a:off x="0" y="0"/>
          <a:ext cx="0" cy="0"/>
          <a:chOff x="0" y="0"/>
          <a:chExt cx="0" cy="0"/>
        </a:xfrm>
      </p:grpSpPr>
      <p:pic>
        <p:nvPicPr>
          <p:cNvPr id="32" name="Google Shape;32;p23"/>
          <p:cNvPicPr preferRelativeResize="0"/>
          <p:nvPr/>
        </p:nvPicPr>
        <p:blipFill rotWithShape="1">
          <a:blip r:embed="rId2">
            <a:alphaModFix/>
          </a:blip>
          <a:srcRect b="37788"/>
          <a:stretch/>
        </p:blipFill>
        <p:spPr>
          <a:xfrm rot="-872101">
            <a:off x="6515047" y="4066404"/>
            <a:ext cx="3815534" cy="3462323"/>
          </a:xfrm>
          <a:custGeom>
            <a:avLst/>
            <a:gdLst/>
            <a:ahLst/>
            <a:cxnLst/>
            <a:rect l="l" t="t" r="r" b="b"/>
            <a:pathLst>
              <a:path w="3815534" h="3462323" extrusionOk="0">
                <a:moveTo>
                  <a:pt x="3815534" y="0"/>
                </a:moveTo>
                <a:lnTo>
                  <a:pt x="3815534" y="3462323"/>
                </a:lnTo>
                <a:lnTo>
                  <a:pt x="0" y="2473071"/>
                </a:lnTo>
                <a:lnTo>
                  <a:pt x="1" y="0"/>
                </a:lnTo>
                <a:close/>
              </a:path>
            </a:pathLst>
          </a:custGeom>
          <a:noFill/>
          <a:ln>
            <a:noFill/>
          </a:ln>
        </p:spPr>
      </p:pic>
      <p:sp>
        <p:nvSpPr>
          <p:cNvPr id="33" name="Google Shape;33;p23"/>
          <p:cNvSpPr/>
          <p:nvPr/>
        </p:nvSpPr>
        <p:spPr>
          <a:xfrm rot="-3724475">
            <a:off x="5519284" y="-347037"/>
            <a:ext cx="36576" cy="1244657"/>
          </a:xfrm>
          <a:custGeom>
            <a:avLst/>
            <a:gdLst/>
            <a:ahLst/>
            <a:cxnLst/>
            <a:rect l="l" t="t" r="r" b="b"/>
            <a:pathLst>
              <a:path w="36576" h="1244657" extrusionOk="0">
                <a:moveTo>
                  <a:pt x="0" y="0"/>
                </a:moveTo>
                <a:lnTo>
                  <a:pt x="36576" y="69006"/>
                </a:lnTo>
                <a:lnTo>
                  <a:pt x="36576" y="1244657"/>
                </a:lnTo>
                <a:lnTo>
                  <a:pt x="0" y="1244657"/>
                </a:lnTo>
                <a:close/>
              </a:path>
            </a:pathLst>
          </a:custGeom>
          <a:solidFill>
            <a:srgbClr val="306CB2"/>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pic>
        <p:nvPicPr>
          <p:cNvPr id="34" name="Google Shape;34;p23"/>
          <p:cNvPicPr preferRelativeResize="0"/>
          <p:nvPr/>
        </p:nvPicPr>
        <p:blipFill rotWithShape="1">
          <a:blip r:embed="rId3">
            <a:alphaModFix/>
          </a:blip>
          <a:srcRect b="1344"/>
          <a:stretch/>
        </p:blipFill>
        <p:spPr>
          <a:xfrm rot="9596706">
            <a:off x="2081368" y="-1125216"/>
            <a:ext cx="5313572" cy="7063492"/>
          </a:xfrm>
          <a:custGeom>
            <a:avLst/>
            <a:gdLst/>
            <a:ahLst/>
            <a:cxnLst/>
            <a:rect l="l" t="t" r="r" b="b"/>
            <a:pathLst>
              <a:path w="5313572" h="7063492" extrusionOk="0">
                <a:moveTo>
                  <a:pt x="5313572" y="7063492"/>
                </a:moveTo>
                <a:lnTo>
                  <a:pt x="0" y="5123742"/>
                </a:lnTo>
                <a:lnTo>
                  <a:pt x="0" y="0"/>
                </a:lnTo>
                <a:lnTo>
                  <a:pt x="5313572" y="0"/>
                </a:lnTo>
                <a:close/>
              </a:path>
            </a:pathLst>
          </a:custGeom>
          <a:noFill/>
          <a:ln>
            <a:noFill/>
          </a:ln>
        </p:spPr>
      </p:pic>
      <p:sp>
        <p:nvSpPr>
          <p:cNvPr id="35" name="Google Shape;35;p23"/>
          <p:cNvSpPr/>
          <p:nvPr/>
        </p:nvSpPr>
        <p:spPr>
          <a:xfrm>
            <a:off x="274638" y="2124081"/>
            <a:ext cx="8229600" cy="3659182"/>
          </a:xfrm>
          <a:prstGeom prst="rect">
            <a:avLst/>
          </a:prstGeom>
          <a:solidFill>
            <a:srgbClr val="00188F"/>
          </a:solidFill>
          <a:ln>
            <a:noFill/>
          </a:ln>
        </p:spPr>
        <p:txBody>
          <a:bodyPr spcFirstLastPara="1" wrap="square" lIns="0" tIns="34975" rIns="0" bIns="34975" anchor="ctr" anchorCtr="0">
            <a:noAutofit/>
          </a:bodyPr>
          <a:lstStyle/>
          <a:p>
            <a:pPr marL="0" marR="0" lvl="0" indent="0" algn="ctr" rtl="0">
              <a:spcBef>
                <a:spcPts val="0"/>
              </a:spcBef>
              <a:spcAft>
                <a:spcPts val="0"/>
              </a:spcAft>
              <a:buNone/>
            </a:pPr>
            <a:endParaRPr sz="1500">
              <a:solidFill>
                <a:schemeClr val="dk1"/>
              </a:solidFill>
              <a:latin typeface="Quattrocento Sans"/>
              <a:ea typeface="Quattrocento Sans"/>
              <a:cs typeface="Quattrocento Sans"/>
              <a:sym typeface="Quattrocento Sans"/>
            </a:endParaRPr>
          </a:p>
        </p:txBody>
      </p:sp>
      <p:sp>
        <p:nvSpPr>
          <p:cNvPr id="36" name="Google Shape;36;p23"/>
          <p:cNvSpPr txBox="1">
            <a:spLocks noGrp="1"/>
          </p:cNvSpPr>
          <p:nvPr>
            <p:ph type="body" idx="1"/>
          </p:nvPr>
        </p:nvSpPr>
        <p:spPr>
          <a:xfrm>
            <a:off x="274638" y="3954457"/>
            <a:ext cx="8229600" cy="1830388"/>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2880"/>
              <a:buNone/>
              <a:defRPr sz="32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 name="Google Shape;37;p23"/>
          <p:cNvSpPr txBox="1">
            <a:spLocks noGrp="1"/>
          </p:cNvSpPr>
          <p:nvPr>
            <p:ph type="title"/>
          </p:nvPr>
        </p:nvSpPr>
        <p:spPr>
          <a:xfrm>
            <a:off x="274638" y="2125677"/>
            <a:ext cx="8229600" cy="1828800"/>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8" name="Google Shape;38;p23"/>
          <p:cNvPicPr preferRelativeResize="0"/>
          <p:nvPr/>
        </p:nvPicPr>
        <p:blipFill rotWithShape="1">
          <a:blip r:embed="rId4">
            <a:alphaModFix/>
          </a:blip>
          <a:srcRect/>
          <a:stretch/>
        </p:blipFill>
        <p:spPr>
          <a:xfrm>
            <a:off x="274638" y="294094"/>
            <a:ext cx="1834337" cy="1834337"/>
          </a:xfrm>
          <a:prstGeom prst="rect">
            <a:avLst/>
          </a:prstGeom>
          <a:noFill/>
          <a:ln>
            <a:noFill/>
          </a:ln>
        </p:spPr>
      </p:pic>
      <p:pic>
        <p:nvPicPr>
          <p:cNvPr id="39" name="Google Shape;39;p23"/>
          <p:cNvPicPr preferRelativeResize="0"/>
          <p:nvPr/>
        </p:nvPicPr>
        <p:blipFill rotWithShape="1">
          <a:blip r:embed="rId5">
            <a:alphaModFix/>
          </a:blip>
          <a:srcRect/>
          <a:stretch/>
        </p:blipFill>
        <p:spPr>
          <a:xfrm>
            <a:off x="10516364" y="469053"/>
            <a:ext cx="1462911" cy="3133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_Title Slide 3">
  <p:cSld name="3_Title Slide 3">
    <p:bg>
      <p:bgPr>
        <a:solidFill>
          <a:schemeClr val="lt1"/>
        </a:solidFill>
        <a:effectLst/>
      </p:bgPr>
    </p:bg>
    <p:spTree>
      <p:nvGrpSpPr>
        <p:cNvPr id="1" name="Shape 139"/>
        <p:cNvGrpSpPr/>
        <p:nvPr/>
      </p:nvGrpSpPr>
      <p:grpSpPr>
        <a:xfrm>
          <a:off x="0" y="0"/>
          <a:ext cx="0" cy="0"/>
          <a:chOff x="0" y="0"/>
          <a:chExt cx="0" cy="0"/>
        </a:xfrm>
      </p:grpSpPr>
      <p:pic>
        <p:nvPicPr>
          <p:cNvPr id="140" name="Google Shape;140;p50"/>
          <p:cNvPicPr preferRelativeResize="0"/>
          <p:nvPr/>
        </p:nvPicPr>
        <p:blipFill rotWithShape="1">
          <a:blip r:embed="rId2">
            <a:alphaModFix/>
          </a:blip>
          <a:srcRect b="37788"/>
          <a:stretch/>
        </p:blipFill>
        <p:spPr>
          <a:xfrm rot="-872101">
            <a:off x="6515047" y="4066404"/>
            <a:ext cx="3815534" cy="3462323"/>
          </a:xfrm>
          <a:custGeom>
            <a:avLst/>
            <a:gdLst/>
            <a:ahLst/>
            <a:cxnLst/>
            <a:rect l="l" t="t" r="r" b="b"/>
            <a:pathLst>
              <a:path w="3815534" h="3462323" extrusionOk="0">
                <a:moveTo>
                  <a:pt x="3815534" y="0"/>
                </a:moveTo>
                <a:lnTo>
                  <a:pt x="3815534" y="3462323"/>
                </a:lnTo>
                <a:lnTo>
                  <a:pt x="0" y="2473071"/>
                </a:lnTo>
                <a:lnTo>
                  <a:pt x="1" y="0"/>
                </a:lnTo>
                <a:close/>
              </a:path>
            </a:pathLst>
          </a:custGeom>
          <a:noFill/>
          <a:ln>
            <a:noFill/>
          </a:ln>
        </p:spPr>
      </p:pic>
      <p:sp>
        <p:nvSpPr>
          <p:cNvPr id="141" name="Google Shape;141;p50"/>
          <p:cNvSpPr/>
          <p:nvPr/>
        </p:nvSpPr>
        <p:spPr>
          <a:xfrm rot="-3724475">
            <a:off x="5519284" y="-347037"/>
            <a:ext cx="36576" cy="1244657"/>
          </a:xfrm>
          <a:custGeom>
            <a:avLst/>
            <a:gdLst/>
            <a:ahLst/>
            <a:cxnLst/>
            <a:rect l="l" t="t" r="r" b="b"/>
            <a:pathLst>
              <a:path w="36576" h="1244657" extrusionOk="0">
                <a:moveTo>
                  <a:pt x="0" y="0"/>
                </a:moveTo>
                <a:lnTo>
                  <a:pt x="36576" y="69006"/>
                </a:lnTo>
                <a:lnTo>
                  <a:pt x="36576" y="1244657"/>
                </a:lnTo>
                <a:lnTo>
                  <a:pt x="0" y="1244657"/>
                </a:lnTo>
                <a:close/>
              </a:path>
            </a:pathLst>
          </a:custGeom>
          <a:solidFill>
            <a:srgbClr val="306CB2"/>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pic>
        <p:nvPicPr>
          <p:cNvPr id="142" name="Google Shape;142;p50"/>
          <p:cNvPicPr preferRelativeResize="0"/>
          <p:nvPr/>
        </p:nvPicPr>
        <p:blipFill rotWithShape="1">
          <a:blip r:embed="rId3">
            <a:alphaModFix/>
          </a:blip>
          <a:srcRect b="1344"/>
          <a:stretch/>
        </p:blipFill>
        <p:spPr>
          <a:xfrm rot="9596706">
            <a:off x="2081368" y="-1125216"/>
            <a:ext cx="5313572" cy="7063492"/>
          </a:xfrm>
          <a:custGeom>
            <a:avLst/>
            <a:gdLst/>
            <a:ahLst/>
            <a:cxnLst/>
            <a:rect l="l" t="t" r="r" b="b"/>
            <a:pathLst>
              <a:path w="5313572" h="7063492" extrusionOk="0">
                <a:moveTo>
                  <a:pt x="5313572" y="7063492"/>
                </a:moveTo>
                <a:lnTo>
                  <a:pt x="0" y="5123742"/>
                </a:lnTo>
                <a:lnTo>
                  <a:pt x="0" y="0"/>
                </a:lnTo>
                <a:lnTo>
                  <a:pt x="5313572" y="0"/>
                </a:lnTo>
                <a:close/>
              </a:path>
            </a:pathLst>
          </a:custGeom>
          <a:noFill/>
          <a:ln>
            <a:noFill/>
          </a:ln>
        </p:spPr>
      </p:pic>
      <p:sp>
        <p:nvSpPr>
          <p:cNvPr id="143" name="Google Shape;143;p50"/>
          <p:cNvSpPr/>
          <p:nvPr/>
        </p:nvSpPr>
        <p:spPr>
          <a:xfrm>
            <a:off x="274638" y="2124081"/>
            <a:ext cx="8229600" cy="3659182"/>
          </a:xfrm>
          <a:prstGeom prst="rect">
            <a:avLst/>
          </a:prstGeom>
          <a:solidFill>
            <a:srgbClr val="00188F"/>
          </a:solidFill>
          <a:ln>
            <a:noFill/>
          </a:ln>
        </p:spPr>
        <p:txBody>
          <a:bodyPr spcFirstLastPara="1" wrap="square" lIns="0" tIns="34975" rIns="0" bIns="34975" anchor="ctr" anchorCtr="0">
            <a:noAutofit/>
          </a:bodyPr>
          <a:lstStyle/>
          <a:p>
            <a:pPr marL="0" marR="0" lvl="0" indent="0" algn="ctr" rtl="0">
              <a:spcBef>
                <a:spcPts val="0"/>
              </a:spcBef>
              <a:spcAft>
                <a:spcPts val="0"/>
              </a:spcAft>
              <a:buNone/>
            </a:pPr>
            <a:endParaRPr sz="1500">
              <a:solidFill>
                <a:schemeClr val="dk1"/>
              </a:solidFill>
              <a:latin typeface="Quattrocento Sans"/>
              <a:ea typeface="Quattrocento Sans"/>
              <a:cs typeface="Quattrocento Sans"/>
              <a:sym typeface="Quattrocento Sans"/>
            </a:endParaRPr>
          </a:p>
        </p:txBody>
      </p:sp>
      <p:sp>
        <p:nvSpPr>
          <p:cNvPr id="144" name="Google Shape;144;p50"/>
          <p:cNvSpPr txBox="1">
            <a:spLocks noGrp="1"/>
          </p:cNvSpPr>
          <p:nvPr>
            <p:ph type="body" idx="1"/>
          </p:nvPr>
        </p:nvSpPr>
        <p:spPr>
          <a:xfrm>
            <a:off x="274638" y="3954457"/>
            <a:ext cx="8229600" cy="1830388"/>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2880"/>
              <a:buNone/>
              <a:defRPr sz="32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45" name="Google Shape;145;p50"/>
          <p:cNvSpPr txBox="1">
            <a:spLocks noGrp="1"/>
          </p:cNvSpPr>
          <p:nvPr>
            <p:ph type="title"/>
          </p:nvPr>
        </p:nvSpPr>
        <p:spPr>
          <a:xfrm>
            <a:off x="274638" y="2125677"/>
            <a:ext cx="8229600" cy="1828800"/>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6" name="Google Shape;146;p50"/>
          <p:cNvPicPr preferRelativeResize="0"/>
          <p:nvPr/>
        </p:nvPicPr>
        <p:blipFill rotWithShape="1">
          <a:blip r:embed="rId4">
            <a:alphaModFix/>
          </a:blip>
          <a:srcRect/>
          <a:stretch/>
        </p:blipFill>
        <p:spPr>
          <a:xfrm>
            <a:off x="274638" y="294094"/>
            <a:ext cx="1834337" cy="1834337"/>
          </a:xfrm>
          <a:prstGeom prst="rect">
            <a:avLst/>
          </a:prstGeom>
          <a:noFill/>
          <a:ln>
            <a:noFill/>
          </a:ln>
        </p:spPr>
      </p:pic>
      <p:pic>
        <p:nvPicPr>
          <p:cNvPr id="147" name="Google Shape;147;p50"/>
          <p:cNvPicPr preferRelativeResize="0"/>
          <p:nvPr/>
        </p:nvPicPr>
        <p:blipFill rotWithShape="1">
          <a:blip r:embed="rId5">
            <a:alphaModFix/>
          </a:blip>
          <a:srcRect/>
          <a:stretch/>
        </p:blipFill>
        <p:spPr>
          <a:xfrm>
            <a:off x="10516364" y="469053"/>
            <a:ext cx="1462911" cy="3133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Title Slide 3">
  <p:cSld name="1_Title Slide 3">
    <p:bg>
      <p:bgPr>
        <a:solidFill>
          <a:schemeClr val="accent1"/>
        </a:solidFill>
        <a:effectLst/>
      </p:bgPr>
    </p:bg>
    <p:spTree>
      <p:nvGrpSpPr>
        <p:cNvPr id="1" name="Shape 148"/>
        <p:cNvGrpSpPr/>
        <p:nvPr/>
      </p:nvGrpSpPr>
      <p:grpSpPr>
        <a:xfrm>
          <a:off x="0" y="0"/>
          <a:ext cx="0" cy="0"/>
          <a:chOff x="0" y="0"/>
          <a:chExt cx="0" cy="0"/>
        </a:xfrm>
      </p:grpSpPr>
      <p:pic>
        <p:nvPicPr>
          <p:cNvPr id="149" name="Google Shape;149;p51"/>
          <p:cNvPicPr preferRelativeResize="0"/>
          <p:nvPr/>
        </p:nvPicPr>
        <p:blipFill rotWithShape="1">
          <a:blip r:embed="rId2">
            <a:alphaModFix/>
          </a:blip>
          <a:srcRect l="36880" r="6878"/>
          <a:stretch/>
        </p:blipFill>
        <p:spPr>
          <a:xfrm rot="5400000">
            <a:off x="2720976" y="-2720976"/>
            <a:ext cx="6994524" cy="12436475"/>
          </a:xfrm>
          <a:prstGeom prst="rect">
            <a:avLst/>
          </a:prstGeom>
          <a:noFill/>
          <a:ln>
            <a:noFill/>
          </a:ln>
        </p:spPr>
      </p:pic>
      <p:sp>
        <p:nvSpPr>
          <p:cNvPr id="150" name="Google Shape;150;p51"/>
          <p:cNvSpPr/>
          <p:nvPr/>
        </p:nvSpPr>
        <p:spPr>
          <a:xfrm>
            <a:off x="274638" y="2125663"/>
            <a:ext cx="9144000" cy="4572000"/>
          </a:xfrm>
          <a:prstGeom prst="rect">
            <a:avLst/>
          </a:prstGeom>
          <a:solidFill>
            <a:srgbClr val="00188F"/>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1" name="Google Shape;151;p51"/>
          <p:cNvSpPr txBox="1">
            <a:spLocks noGrp="1"/>
          </p:cNvSpPr>
          <p:nvPr>
            <p:ph type="body" idx="1"/>
          </p:nvPr>
        </p:nvSpPr>
        <p:spPr>
          <a:xfrm>
            <a:off x="276540" y="4516437"/>
            <a:ext cx="9142098" cy="2181225"/>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52" name="Google Shape;152;p51"/>
          <p:cNvSpPr txBox="1">
            <a:spLocks noGrp="1"/>
          </p:cNvSpPr>
          <p:nvPr>
            <p:ph type="title"/>
          </p:nvPr>
        </p:nvSpPr>
        <p:spPr>
          <a:xfrm>
            <a:off x="274703" y="2125663"/>
            <a:ext cx="9143935" cy="23907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3" name="Google Shape;153;p51"/>
          <p:cNvPicPr preferRelativeResize="0"/>
          <p:nvPr/>
        </p:nvPicPr>
        <p:blipFill rotWithShape="1">
          <a:blip r:embed="rId3">
            <a:alphaModFix/>
          </a:blip>
          <a:srcRect/>
          <a:stretch/>
        </p:blipFill>
        <p:spPr>
          <a:xfrm>
            <a:off x="10333038" y="479425"/>
            <a:ext cx="1643341" cy="352027"/>
          </a:xfrm>
          <a:prstGeom prst="rect">
            <a:avLst/>
          </a:prstGeom>
          <a:noFill/>
          <a:ln>
            <a:noFill/>
          </a:ln>
        </p:spPr>
      </p:pic>
      <p:pic>
        <p:nvPicPr>
          <p:cNvPr id="154" name="Google Shape;154;p51"/>
          <p:cNvPicPr preferRelativeResize="0"/>
          <p:nvPr/>
        </p:nvPicPr>
        <p:blipFill rotWithShape="1">
          <a:blip r:embed="rId4">
            <a:alphaModFix/>
          </a:blip>
          <a:srcRect/>
          <a:stretch/>
        </p:blipFill>
        <p:spPr>
          <a:xfrm>
            <a:off x="274638" y="294094"/>
            <a:ext cx="1834337" cy="18343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Title Slide 3">
  <p:cSld name="2_Title Slide 3">
    <p:bg>
      <p:bgPr>
        <a:solidFill>
          <a:srgbClr val="006EB9"/>
        </a:solidFill>
        <a:effectLst/>
      </p:bgPr>
    </p:bg>
    <p:spTree>
      <p:nvGrpSpPr>
        <p:cNvPr id="1" name="Shape 155"/>
        <p:cNvGrpSpPr/>
        <p:nvPr/>
      </p:nvGrpSpPr>
      <p:grpSpPr>
        <a:xfrm>
          <a:off x="0" y="0"/>
          <a:ext cx="0" cy="0"/>
          <a:chOff x="0" y="0"/>
          <a:chExt cx="0" cy="0"/>
        </a:xfrm>
      </p:grpSpPr>
      <p:pic>
        <p:nvPicPr>
          <p:cNvPr id="156" name="Google Shape;156;p52"/>
          <p:cNvPicPr preferRelativeResize="0"/>
          <p:nvPr/>
        </p:nvPicPr>
        <p:blipFill rotWithShape="1">
          <a:blip r:embed="rId2">
            <a:alphaModFix/>
          </a:blip>
          <a:srcRect/>
          <a:stretch/>
        </p:blipFill>
        <p:spPr>
          <a:xfrm rot="-2700000" flipH="1">
            <a:off x="1520604" y="-2268281"/>
            <a:ext cx="10484469" cy="15841247"/>
          </a:xfrm>
          <a:custGeom>
            <a:avLst/>
            <a:gdLst/>
            <a:ahLst/>
            <a:cxnLst/>
            <a:rect l="l" t="t" r="r" b="b"/>
            <a:pathLst>
              <a:path w="10484469" h="15841248" extrusionOk="0">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a:noFill/>
          <a:ln>
            <a:noFill/>
          </a:ln>
        </p:spPr>
      </p:pic>
      <p:pic>
        <p:nvPicPr>
          <p:cNvPr id="157" name="Google Shape;157;p52"/>
          <p:cNvPicPr preferRelativeResize="0"/>
          <p:nvPr/>
        </p:nvPicPr>
        <p:blipFill rotWithShape="1">
          <a:blip r:embed="rId3">
            <a:alphaModFix/>
          </a:blip>
          <a:srcRect l="46433" t="50907"/>
          <a:stretch/>
        </p:blipFill>
        <p:spPr>
          <a:xfrm rot="7200000" flipH="1">
            <a:off x="9090350" y="4894829"/>
            <a:ext cx="2694727" cy="3731379"/>
          </a:xfrm>
          <a:custGeom>
            <a:avLst/>
            <a:gdLst/>
            <a:ahLst/>
            <a:cxnLst/>
            <a:rect l="l" t="t" r="r" b="b"/>
            <a:pathLst>
              <a:path w="2694727" h="3731379" extrusionOk="0">
                <a:moveTo>
                  <a:pt x="2694727" y="3731379"/>
                </a:moveTo>
                <a:lnTo>
                  <a:pt x="2694727" y="0"/>
                </a:lnTo>
                <a:lnTo>
                  <a:pt x="2154313" y="0"/>
                </a:lnTo>
                <a:lnTo>
                  <a:pt x="0" y="3731379"/>
                </a:lnTo>
                <a:close/>
              </a:path>
            </a:pathLst>
          </a:custGeom>
          <a:noFill/>
          <a:ln>
            <a:noFill/>
          </a:ln>
        </p:spPr>
      </p:pic>
      <p:sp>
        <p:nvSpPr>
          <p:cNvPr id="158" name="Google Shape;158;p52"/>
          <p:cNvSpPr/>
          <p:nvPr/>
        </p:nvSpPr>
        <p:spPr>
          <a:xfrm>
            <a:off x="274638" y="2125663"/>
            <a:ext cx="10058400" cy="3657600"/>
          </a:xfrm>
          <a:prstGeom prst="rect">
            <a:avLst/>
          </a:prstGeom>
          <a:solidFill>
            <a:srgbClr val="00188F"/>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9" name="Google Shape;159;p52"/>
          <p:cNvSpPr txBox="1">
            <a:spLocks noGrp="1"/>
          </p:cNvSpPr>
          <p:nvPr>
            <p:ph type="body" idx="1"/>
          </p:nvPr>
        </p:nvSpPr>
        <p:spPr>
          <a:xfrm>
            <a:off x="276540" y="4269562"/>
            <a:ext cx="10056498" cy="1513702"/>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60" name="Google Shape;160;p52"/>
          <p:cNvSpPr txBox="1">
            <a:spLocks noGrp="1"/>
          </p:cNvSpPr>
          <p:nvPr>
            <p:ph type="title"/>
          </p:nvPr>
        </p:nvSpPr>
        <p:spPr>
          <a:xfrm>
            <a:off x="274703" y="2140318"/>
            <a:ext cx="10058335" cy="2117357"/>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61" name="Google Shape;161;p52"/>
          <p:cNvPicPr preferRelativeResize="0"/>
          <p:nvPr/>
        </p:nvPicPr>
        <p:blipFill rotWithShape="1">
          <a:blip r:embed="rId4">
            <a:alphaModFix/>
          </a:blip>
          <a:srcRect/>
          <a:stretch/>
        </p:blipFill>
        <p:spPr>
          <a:xfrm>
            <a:off x="10333038" y="479425"/>
            <a:ext cx="1643341" cy="352027"/>
          </a:xfrm>
          <a:prstGeom prst="rect">
            <a:avLst/>
          </a:prstGeom>
          <a:noFill/>
          <a:ln>
            <a:noFill/>
          </a:ln>
        </p:spPr>
      </p:pic>
      <p:pic>
        <p:nvPicPr>
          <p:cNvPr id="162" name="Google Shape;162;p52"/>
          <p:cNvPicPr preferRelativeResize="0"/>
          <p:nvPr/>
        </p:nvPicPr>
        <p:blipFill rotWithShape="1">
          <a:blip r:embed="rId5">
            <a:alphaModFix/>
          </a:blip>
          <a:srcRect/>
          <a:stretch/>
        </p:blipFill>
        <p:spPr>
          <a:xfrm>
            <a:off x="274638" y="294094"/>
            <a:ext cx="1834337" cy="18343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lt1"/>
        </a:solidFill>
        <a:effectLst/>
      </p:bgPr>
    </p:bg>
    <p:spTree>
      <p:nvGrpSpPr>
        <p:cNvPr id="1" name="Shape 163"/>
        <p:cNvGrpSpPr/>
        <p:nvPr/>
      </p:nvGrpSpPr>
      <p:grpSpPr>
        <a:xfrm>
          <a:off x="0" y="0"/>
          <a:ext cx="0" cy="0"/>
          <a:chOff x="0" y="0"/>
          <a:chExt cx="0" cy="0"/>
        </a:xfrm>
      </p:grpSpPr>
      <p:pic>
        <p:nvPicPr>
          <p:cNvPr id="164" name="Google Shape;164;p53"/>
          <p:cNvPicPr preferRelativeResize="0"/>
          <p:nvPr/>
        </p:nvPicPr>
        <p:blipFill rotWithShape="1">
          <a:blip r:embed="rId2">
            <a:alphaModFix/>
          </a:blip>
          <a:srcRect/>
          <a:stretch/>
        </p:blipFill>
        <p:spPr>
          <a:xfrm rot="1800000">
            <a:off x="4777352" y="2327495"/>
            <a:ext cx="7502204" cy="11335270"/>
          </a:xfrm>
          <a:custGeom>
            <a:avLst/>
            <a:gdLst/>
            <a:ahLst/>
            <a:cxnLst/>
            <a:rect l="l" t="t" r="r" b="b"/>
            <a:pathLst>
              <a:path w="7502204" h="11335270" extrusionOk="0">
                <a:moveTo>
                  <a:pt x="6557308" y="11335270"/>
                </a:moveTo>
                <a:lnTo>
                  <a:pt x="7502204" y="10789734"/>
                </a:lnTo>
                <a:lnTo>
                  <a:pt x="7502204" y="11335270"/>
                </a:lnTo>
                <a:close/>
                <a:moveTo>
                  <a:pt x="0" y="0"/>
                </a:moveTo>
                <a:lnTo>
                  <a:pt x="4991486" y="0"/>
                </a:lnTo>
                <a:lnTo>
                  <a:pt x="6635245" y="2847074"/>
                </a:lnTo>
                <a:lnTo>
                  <a:pt x="0" y="6677935"/>
                </a:lnTo>
                <a:close/>
              </a:path>
            </a:pathLst>
          </a:custGeom>
          <a:noFill/>
          <a:ln>
            <a:noFill/>
          </a:ln>
        </p:spPr>
      </p:pic>
      <p:pic>
        <p:nvPicPr>
          <p:cNvPr id="165" name="Google Shape;165;p53"/>
          <p:cNvPicPr preferRelativeResize="0"/>
          <p:nvPr/>
        </p:nvPicPr>
        <p:blipFill rotWithShape="1">
          <a:blip r:embed="rId2">
            <a:alphaModFix/>
          </a:blip>
          <a:srcRect b="24685"/>
          <a:stretch/>
        </p:blipFill>
        <p:spPr>
          <a:xfrm rot="9000000">
            <a:off x="548613" y="-1373184"/>
            <a:ext cx="5264984" cy="5991282"/>
          </a:xfrm>
          <a:custGeom>
            <a:avLst/>
            <a:gdLst/>
            <a:ahLst/>
            <a:cxnLst/>
            <a:rect l="l" t="t" r="r" b="b"/>
            <a:pathLst>
              <a:path w="5264984" h="5991282" extrusionOk="0">
                <a:moveTo>
                  <a:pt x="4576182" y="5991282"/>
                </a:moveTo>
                <a:lnTo>
                  <a:pt x="0" y="3349222"/>
                </a:lnTo>
                <a:lnTo>
                  <a:pt x="0" y="0"/>
                </a:lnTo>
                <a:lnTo>
                  <a:pt x="5264984" y="0"/>
                </a:lnTo>
                <a:lnTo>
                  <a:pt x="5264984" y="4798241"/>
                </a:lnTo>
                <a:close/>
              </a:path>
            </a:pathLst>
          </a:custGeom>
          <a:noFill/>
          <a:ln>
            <a:noFill/>
          </a:ln>
        </p:spPr>
      </p:pic>
      <p:sp>
        <p:nvSpPr>
          <p:cNvPr id="166" name="Google Shape;166;p53"/>
          <p:cNvSpPr/>
          <p:nvPr/>
        </p:nvSpPr>
        <p:spPr>
          <a:xfrm>
            <a:off x="274638" y="1211263"/>
            <a:ext cx="7315200" cy="3657600"/>
          </a:xfrm>
          <a:prstGeom prst="rect">
            <a:avLst/>
          </a:prstGeom>
          <a:solidFill>
            <a:srgbClr val="006EB9"/>
          </a:solidFill>
          <a:ln>
            <a:noFill/>
          </a:ln>
        </p:spPr>
        <p:txBody>
          <a:bodyPr spcFirstLastPara="1" wrap="square" lIns="0" tIns="34975" rIns="0" bIns="34975" anchor="ctr" anchorCtr="0">
            <a:noAutofit/>
          </a:bodyPr>
          <a:lstStyle/>
          <a:p>
            <a:pPr marL="0" marR="0" lvl="0" indent="0" algn="ctr" rtl="0">
              <a:spcBef>
                <a:spcPts val="0"/>
              </a:spcBef>
              <a:spcAft>
                <a:spcPts val="0"/>
              </a:spcAft>
              <a:buNone/>
            </a:pPr>
            <a:endParaRPr sz="1500">
              <a:solidFill>
                <a:srgbClr val="7F7F7F"/>
              </a:solidFill>
              <a:latin typeface="Quattrocento Sans"/>
              <a:ea typeface="Quattrocento Sans"/>
              <a:cs typeface="Quattrocento Sans"/>
              <a:sym typeface="Quattrocento Sans"/>
            </a:endParaRPr>
          </a:p>
        </p:txBody>
      </p:sp>
      <p:sp>
        <p:nvSpPr>
          <p:cNvPr id="167" name="Google Shape;167;p53"/>
          <p:cNvSpPr txBox="1">
            <a:spLocks noGrp="1"/>
          </p:cNvSpPr>
          <p:nvPr>
            <p:ph type="title"/>
          </p:nvPr>
        </p:nvSpPr>
        <p:spPr>
          <a:xfrm>
            <a:off x="274638" y="1211287"/>
            <a:ext cx="7315200" cy="2309599"/>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399"/>
              <a:buFont typeface="Quattrocento Sans"/>
              <a:buNone/>
              <a:defRPr sz="53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53"/>
          <p:cNvSpPr txBox="1">
            <a:spLocks noGrp="1"/>
          </p:cNvSpPr>
          <p:nvPr>
            <p:ph type="body" idx="1"/>
          </p:nvPr>
        </p:nvSpPr>
        <p:spPr>
          <a:xfrm>
            <a:off x="274637" y="3520886"/>
            <a:ext cx="7315201" cy="1347977"/>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2880"/>
              <a:buNone/>
              <a:defRPr sz="32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ideo slide">
  <p:cSld name="Video slide">
    <p:bg>
      <p:bgPr>
        <a:solidFill>
          <a:srgbClr val="006EB9"/>
        </a:solidFill>
        <a:effectLst/>
      </p:bgPr>
    </p:bg>
    <p:spTree>
      <p:nvGrpSpPr>
        <p:cNvPr id="1" name="Shape 169"/>
        <p:cNvGrpSpPr/>
        <p:nvPr/>
      </p:nvGrpSpPr>
      <p:grpSpPr>
        <a:xfrm>
          <a:off x="0" y="0"/>
          <a:ext cx="0" cy="0"/>
          <a:chOff x="0" y="0"/>
          <a:chExt cx="0" cy="0"/>
        </a:xfrm>
      </p:grpSpPr>
      <p:pic>
        <p:nvPicPr>
          <p:cNvPr id="170" name="Google Shape;170;p54"/>
          <p:cNvPicPr preferRelativeResize="0"/>
          <p:nvPr/>
        </p:nvPicPr>
        <p:blipFill rotWithShape="1">
          <a:blip r:embed="rId2">
            <a:alphaModFix/>
          </a:blip>
          <a:srcRect t="11922" r="9440" b="11243"/>
          <a:stretch/>
        </p:blipFill>
        <p:spPr>
          <a:xfrm>
            <a:off x="6980238" y="-1"/>
            <a:ext cx="5456236" cy="6994526"/>
          </a:xfrm>
          <a:custGeom>
            <a:avLst/>
            <a:gdLst/>
            <a:ahLst/>
            <a:cxnLst/>
            <a:rect l="l" t="t" r="r" b="b"/>
            <a:pathLst>
              <a:path w="5456236" h="6994526" extrusionOk="0">
                <a:moveTo>
                  <a:pt x="0" y="0"/>
                </a:moveTo>
                <a:lnTo>
                  <a:pt x="5456236" y="0"/>
                </a:lnTo>
                <a:lnTo>
                  <a:pt x="5456236" y="6994526"/>
                </a:lnTo>
                <a:lnTo>
                  <a:pt x="0" y="6994526"/>
                </a:lnTo>
                <a:close/>
              </a:path>
            </a:pathLst>
          </a:custGeom>
          <a:noFill/>
          <a:ln>
            <a:noFill/>
          </a:ln>
        </p:spPr>
      </p:pic>
      <p:sp>
        <p:nvSpPr>
          <p:cNvPr id="171" name="Google Shape;171;p54"/>
          <p:cNvSpPr/>
          <p:nvPr/>
        </p:nvSpPr>
        <p:spPr>
          <a:xfrm>
            <a:off x="274638" y="1209973"/>
            <a:ext cx="7315200" cy="2751698"/>
          </a:xfrm>
          <a:prstGeom prst="rect">
            <a:avLst/>
          </a:prstGeom>
          <a:solidFill>
            <a:schemeClr val="lt2"/>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72" name="Google Shape;172;p54"/>
          <p:cNvSpPr txBox="1">
            <a:spLocks noGrp="1"/>
          </p:cNvSpPr>
          <p:nvPr>
            <p:ph type="title"/>
          </p:nvPr>
        </p:nvSpPr>
        <p:spPr>
          <a:xfrm>
            <a:off x="274639" y="1209973"/>
            <a:ext cx="7315199" cy="2751698"/>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001028"/>
              </a:buClr>
              <a:buSzPts val="7200"/>
              <a:buFont typeface="Quattrocento Sans"/>
              <a:buNone/>
              <a:defRPr sz="7200">
                <a:solidFill>
                  <a:srgbClr val="0010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Title Accent Color 1">
  <p:cSld name="Section Title Accent Color 1">
    <p:bg>
      <p:bgPr>
        <a:solidFill>
          <a:schemeClr val="accent1"/>
        </a:solidFill>
        <a:effectLst/>
      </p:bgPr>
    </p:bg>
    <p:spTree>
      <p:nvGrpSpPr>
        <p:cNvPr id="1" name="Shape 173"/>
        <p:cNvGrpSpPr/>
        <p:nvPr/>
      </p:nvGrpSpPr>
      <p:grpSpPr>
        <a:xfrm>
          <a:off x="0" y="0"/>
          <a:ext cx="0" cy="0"/>
          <a:chOff x="0" y="0"/>
          <a:chExt cx="0" cy="0"/>
        </a:xfrm>
      </p:grpSpPr>
      <p:sp>
        <p:nvSpPr>
          <p:cNvPr id="174" name="Google Shape;174;p55"/>
          <p:cNvSpPr txBox="1">
            <a:spLocks noGrp="1"/>
          </p:cNvSpPr>
          <p:nvPr>
            <p:ph type="title"/>
          </p:nvPr>
        </p:nvSpPr>
        <p:spPr>
          <a:xfrm>
            <a:off x="274638" y="2125662"/>
            <a:ext cx="11887200" cy="18319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292828"/>
              </a:buClr>
              <a:buSzPts val="8800"/>
              <a:buFont typeface="Quattrocento Sans"/>
              <a:buNone/>
              <a:defRPr sz="8800">
                <a:solidFill>
                  <a:srgbClr val="2928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ccent Color 2">
  <p:cSld name="Section Title Accent Color 2">
    <p:bg>
      <p:bgPr>
        <a:solidFill>
          <a:schemeClr val="accent2"/>
        </a:solidFill>
        <a:effectLst/>
      </p:bgPr>
    </p:bg>
    <p:spTree>
      <p:nvGrpSpPr>
        <p:cNvPr id="1" name="Shape 175"/>
        <p:cNvGrpSpPr/>
        <p:nvPr/>
      </p:nvGrpSpPr>
      <p:grpSpPr>
        <a:xfrm>
          <a:off x="0" y="0"/>
          <a:ext cx="0" cy="0"/>
          <a:chOff x="0" y="0"/>
          <a:chExt cx="0" cy="0"/>
        </a:xfrm>
      </p:grpSpPr>
      <p:sp>
        <p:nvSpPr>
          <p:cNvPr id="176" name="Google Shape;176;p56"/>
          <p:cNvSpPr txBox="1">
            <a:spLocks noGrp="1"/>
          </p:cNvSpPr>
          <p:nvPr>
            <p:ph type="title"/>
          </p:nvPr>
        </p:nvSpPr>
        <p:spPr>
          <a:xfrm>
            <a:off x="274638" y="2125662"/>
            <a:ext cx="11887200" cy="18319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292828"/>
              </a:buClr>
              <a:buSzPts val="8800"/>
              <a:buFont typeface="Quattrocento Sans"/>
              <a:buNone/>
              <a:defRPr sz="8800">
                <a:solidFill>
                  <a:srgbClr val="2928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Title Accent Color 3">
  <p:cSld name="Section Title Accent Color 3">
    <p:bg>
      <p:bgPr>
        <a:solidFill>
          <a:schemeClr val="accent3"/>
        </a:solidFill>
        <a:effectLst/>
      </p:bgPr>
    </p:bg>
    <p:spTree>
      <p:nvGrpSpPr>
        <p:cNvPr id="1" name="Shape 177"/>
        <p:cNvGrpSpPr/>
        <p:nvPr/>
      </p:nvGrpSpPr>
      <p:grpSpPr>
        <a:xfrm>
          <a:off x="0" y="0"/>
          <a:ext cx="0" cy="0"/>
          <a:chOff x="0" y="0"/>
          <a:chExt cx="0" cy="0"/>
        </a:xfrm>
      </p:grpSpPr>
      <p:sp>
        <p:nvSpPr>
          <p:cNvPr id="178" name="Google Shape;178;p57"/>
          <p:cNvSpPr txBox="1">
            <a:spLocks noGrp="1"/>
          </p:cNvSpPr>
          <p:nvPr>
            <p:ph type="title"/>
          </p:nvPr>
        </p:nvSpPr>
        <p:spPr>
          <a:xfrm>
            <a:off x="274638" y="2125662"/>
            <a:ext cx="11887200" cy="18319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292828"/>
              </a:buClr>
              <a:buSzPts val="8800"/>
              <a:buFont typeface="Quattrocento Sans"/>
              <a:buNone/>
              <a:defRPr sz="8800">
                <a:solidFill>
                  <a:srgbClr val="2928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mp; 2-color Non-bulleted text">
  <p:cSld name="Title &amp; 2-color Non-bulleted text">
    <p:bg>
      <p:bgPr>
        <a:solidFill>
          <a:srgbClr val="014996"/>
        </a:solidFill>
        <a:effectLst/>
      </p:bgPr>
    </p:bg>
    <p:spTree>
      <p:nvGrpSpPr>
        <p:cNvPr id="1" name="Shape 179"/>
        <p:cNvGrpSpPr/>
        <p:nvPr/>
      </p:nvGrpSpPr>
      <p:grpSpPr>
        <a:xfrm>
          <a:off x="0" y="0"/>
          <a:ext cx="0" cy="0"/>
          <a:chOff x="0" y="0"/>
          <a:chExt cx="0" cy="0"/>
        </a:xfrm>
      </p:grpSpPr>
      <p:sp>
        <p:nvSpPr>
          <p:cNvPr id="180" name="Google Shape;180;p58"/>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58"/>
          <p:cNvSpPr txBox="1">
            <a:spLocks noGrp="1"/>
          </p:cNvSpPr>
          <p:nvPr>
            <p:ph type="body" idx="1"/>
          </p:nvPr>
        </p:nvSpPr>
        <p:spPr>
          <a:xfrm>
            <a:off x="274638" y="1212850"/>
            <a:ext cx="11887200" cy="2092881"/>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800"/>
              </a:spcBef>
              <a:spcAft>
                <a:spcPts val="0"/>
              </a:spcAft>
              <a:buClr>
                <a:schemeClr val="lt2"/>
              </a:buClr>
              <a:buSzPts val="3600"/>
              <a:buNone/>
              <a:defRPr>
                <a:solidFill>
                  <a:schemeClr val="lt2"/>
                </a:solidFill>
              </a:defRPr>
            </a:lvl1pPr>
            <a:lvl2pPr marL="914400" lvl="1" indent="-228600" algn="l">
              <a:lnSpc>
                <a:spcPct val="90000"/>
              </a:lnSpc>
              <a:spcBef>
                <a:spcPts val="400"/>
              </a:spcBef>
              <a:spcAft>
                <a:spcPts val="0"/>
              </a:spcAft>
              <a:buClr>
                <a:schemeClr val="lt1"/>
              </a:buClr>
              <a:buSzPts val="1800"/>
              <a:buFont typeface="Quattrocento Sans"/>
              <a:buNone/>
              <a:defRPr sz="2000"/>
            </a:lvl2pPr>
            <a:lvl3pPr marL="1371600" lvl="2" indent="-228600" algn="l">
              <a:lnSpc>
                <a:spcPct val="90000"/>
              </a:lnSpc>
              <a:spcBef>
                <a:spcPts val="400"/>
              </a:spcBef>
              <a:spcAft>
                <a:spcPts val="0"/>
              </a:spcAft>
              <a:buClr>
                <a:schemeClr val="lt1"/>
              </a:buClr>
              <a:buSzPts val="1800"/>
              <a:buNone/>
              <a:defRPr sz="2000"/>
            </a:lvl3pPr>
            <a:lvl4pPr marL="1828800" lvl="3" indent="-228600" algn="l">
              <a:lnSpc>
                <a:spcPct val="90000"/>
              </a:lnSpc>
              <a:spcBef>
                <a:spcPts val="360"/>
              </a:spcBef>
              <a:spcAft>
                <a:spcPts val="0"/>
              </a:spcAft>
              <a:buClr>
                <a:schemeClr val="lt1"/>
              </a:buClr>
              <a:buSzPts val="1620"/>
              <a:buNone/>
              <a:defRPr sz="1800"/>
            </a:lvl4pPr>
            <a:lvl5pPr marL="2286000" lvl="4" indent="-228600" algn="l">
              <a:lnSpc>
                <a:spcPct val="9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bg>
      <p:bgPr>
        <a:solidFill>
          <a:srgbClr val="014996"/>
        </a:solidFill>
        <a:effectLst/>
      </p:bgPr>
    </p:bg>
    <p:spTree>
      <p:nvGrpSpPr>
        <p:cNvPr id="1" name="Shape 182"/>
        <p:cNvGrpSpPr/>
        <p:nvPr/>
      </p:nvGrpSpPr>
      <p:grpSpPr>
        <a:xfrm>
          <a:off x="0" y="0"/>
          <a:ext cx="0" cy="0"/>
          <a:chOff x="0" y="0"/>
          <a:chExt cx="0" cy="0"/>
        </a:xfrm>
      </p:grpSpPr>
      <p:sp>
        <p:nvSpPr>
          <p:cNvPr id="183" name="Google Shape;183;p59"/>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59"/>
          <p:cNvSpPr txBox="1">
            <a:spLocks noGrp="1"/>
          </p:cNvSpPr>
          <p:nvPr>
            <p:ph type="body" idx="1"/>
          </p:nvPr>
        </p:nvSpPr>
        <p:spPr>
          <a:xfrm>
            <a:off x="274638" y="1212850"/>
            <a:ext cx="11887200" cy="2092881"/>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800"/>
              </a:spcBef>
              <a:spcAft>
                <a:spcPts val="0"/>
              </a:spcAft>
              <a:buClr>
                <a:schemeClr val="lt1"/>
              </a:buClr>
              <a:buSzPts val="3600"/>
              <a:buNone/>
              <a:defRPr>
                <a:solidFill>
                  <a:schemeClr val="lt1"/>
                </a:solidFill>
              </a:defRPr>
            </a:lvl1pPr>
            <a:lvl2pPr marL="914400" lvl="1" indent="-228600" algn="l">
              <a:lnSpc>
                <a:spcPct val="90000"/>
              </a:lnSpc>
              <a:spcBef>
                <a:spcPts val="400"/>
              </a:spcBef>
              <a:spcAft>
                <a:spcPts val="0"/>
              </a:spcAft>
              <a:buClr>
                <a:schemeClr val="lt1"/>
              </a:buClr>
              <a:buSzPts val="1800"/>
              <a:buFont typeface="Quattrocento Sans"/>
              <a:buNone/>
              <a:defRPr sz="2000"/>
            </a:lvl2pPr>
            <a:lvl3pPr marL="1371600" lvl="2" indent="-228600" algn="l">
              <a:lnSpc>
                <a:spcPct val="90000"/>
              </a:lnSpc>
              <a:spcBef>
                <a:spcPts val="400"/>
              </a:spcBef>
              <a:spcAft>
                <a:spcPts val="0"/>
              </a:spcAft>
              <a:buClr>
                <a:schemeClr val="lt1"/>
              </a:buClr>
              <a:buSzPts val="1800"/>
              <a:buNone/>
              <a:defRPr sz="2000"/>
            </a:lvl3pPr>
            <a:lvl4pPr marL="1828800" lvl="3" indent="-228600" algn="l">
              <a:lnSpc>
                <a:spcPct val="90000"/>
              </a:lnSpc>
              <a:spcBef>
                <a:spcPts val="360"/>
              </a:spcBef>
              <a:spcAft>
                <a:spcPts val="0"/>
              </a:spcAft>
              <a:buClr>
                <a:schemeClr val="lt1"/>
              </a:buClr>
              <a:buSzPts val="1620"/>
              <a:buNone/>
              <a:defRPr sz="1800"/>
            </a:lvl4pPr>
            <a:lvl5pPr marL="2286000" lvl="4" indent="-228600" algn="l">
              <a:lnSpc>
                <a:spcPct val="9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Title Slide 3">
  <p:cSld name="4_Title Slide 3">
    <p:bg>
      <p:bgPr>
        <a:solidFill>
          <a:schemeClr val="lt1"/>
        </a:solidFill>
        <a:effectLst/>
      </p:bgPr>
    </p:bg>
    <p:spTree>
      <p:nvGrpSpPr>
        <p:cNvPr id="1" name="Shape 40"/>
        <p:cNvGrpSpPr/>
        <p:nvPr/>
      </p:nvGrpSpPr>
      <p:grpSpPr>
        <a:xfrm>
          <a:off x="0" y="0"/>
          <a:ext cx="0" cy="0"/>
          <a:chOff x="0" y="0"/>
          <a:chExt cx="0" cy="0"/>
        </a:xfrm>
      </p:grpSpPr>
      <p:pic>
        <p:nvPicPr>
          <p:cNvPr id="41" name="Google Shape;41;p18"/>
          <p:cNvPicPr preferRelativeResize="0"/>
          <p:nvPr/>
        </p:nvPicPr>
        <p:blipFill rotWithShape="1">
          <a:blip r:embed="rId2">
            <a:alphaModFix/>
          </a:blip>
          <a:srcRect b="37788"/>
          <a:stretch/>
        </p:blipFill>
        <p:spPr>
          <a:xfrm rot="-872101">
            <a:off x="6515047" y="4066404"/>
            <a:ext cx="3815534" cy="3462323"/>
          </a:xfrm>
          <a:custGeom>
            <a:avLst/>
            <a:gdLst/>
            <a:ahLst/>
            <a:cxnLst/>
            <a:rect l="l" t="t" r="r" b="b"/>
            <a:pathLst>
              <a:path w="3815534" h="3462323" extrusionOk="0">
                <a:moveTo>
                  <a:pt x="3815534" y="0"/>
                </a:moveTo>
                <a:lnTo>
                  <a:pt x="3815534" y="3462323"/>
                </a:lnTo>
                <a:lnTo>
                  <a:pt x="0" y="2473071"/>
                </a:lnTo>
                <a:lnTo>
                  <a:pt x="1" y="0"/>
                </a:lnTo>
                <a:close/>
              </a:path>
            </a:pathLst>
          </a:custGeom>
          <a:noFill/>
          <a:ln>
            <a:noFill/>
          </a:ln>
        </p:spPr>
      </p:pic>
      <p:sp>
        <p:nvSpPr>
          <p:cNvPr id="42" name="Google Shape;42;p18"/>
          <p:cNvSpPr/>
          <p:nvPr/>
        </p:nvSpPr>
        <p:spPr>
          <a:xfrm rot="-3724475">
            <a:off x="5519284" y="-347037"/>
            <a:ext cx="36576" cy="1244657"/>
          </a:xfrm>
          <a:custGeom>
            <a:avLst/>
            <a:gdLst/>
            <a:ahLst/>
            <a:cxnLst/>
            <a:rect l="l" t="t" r="r" b="b"/>
            <a:pathLst>
              <a:path w="36576" h="1244657" extrusionOk="0">
                <a:moveTo>
                  <a:pt x="0" y="0"/>
                </a:moveTo>
                <a:lnTo>
                  <a:pt x="36576" y="69006"/>
                </a:lnTo>
                <a:lnTo>
                  <a:pt x="36576" y="1244657"/>
                </a:lnTo>
                <a:lnTo>
                  <a:pt x="0" y="1244657"/>
                </a:lnTo>
                <a:close/>
              </a:path>
            </a:pathLst>
          </a:custGeom>
          <a:solidFill>
            <a:srgbClr val="306CB2"/>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pic>
        <p:nvPicPr>
          <p:cNvPr id="43" name="Google Shape;43;p18"/>
          <p:cNvPicPr preferRelativeResize="0"/>
          <p:nvPr/>
        </p:nvPicPr>
        <p:blipFill rotWithShape="1">
          <a:blip r:embed="rId3">
            <a:alphaModFix/>
          </a:blip>
          <a:srcRect b="1344"/>
          <a:stretch/>
        </p:blipFill>
        <p:spPr>
          <a:xfrm rot="9596706">
            <a:off x="2081368" y="-1125216"/>
            <a:ext cx="5313572" cy="7063492"/>
          </a:xfrm>
          <a:custGeom>
            <a:avLst/>
            <a:gdLst/>
            <a:ahLst/>
            <a:cxnLst/>
            <a:rect l="l" t="t" r="r" b="b"/>
            <a:pathLst>
              <a:path w="5313572" h="7063492" extrusionOk="0">
                <a:moveTo>
                  <a:pt x="5313572" y="7063492"/>
                </a:moveTo>
                <a:lnTo>
                  <a:pt x="0" y="5123742"/>
                </a:lnTo>
                <a:lnTo>
                  <a:pt x="0" y="0"/>
                </a:lnTo>
                <a:lnTo>
                  <a:pt x="5313572" y="0"/>
                </a:lnTo>
                <a:close/>
              </a:path>
            </a:pathLst>
          </a:custGeom>
          <a:noFill/>
          <a:ln>
            <a:noFill/>
          </a:ln>
        </p:spPr>
      </p:pic>
      <p:sp>
        <p:nvSpPr>
          <p:cNvPr id="44" name="Google Shape;44;p18"/>
          <p:cNvSpPr/>
          <p:nvPr/>
        </p:nvSpPr>
        <p:spPr>
          <a:xfrm>
            <a:off x="274638" y="2124081"/>
            <a:ext cx="8229600" cy="3659182"/>
          </a:xfrm>
          <a:prstGeom prst="rect">
            <a:avLst/>
          </a:prstGeom>
          <a:solidFill>
            <a:srgbClr val="00188F"/>
          </a:solidFill>
          <a:ln>
            <a:noFill/>
          </a:ln>
        </p:spPr>
        <p:txBody>
          <a:bodyPr spcFirstLastPara="1" wrap="square" lIns="0" tIns="34975" rIns="0" bIns="34975" anchor="ctr" anchorCtr="0">
            <a:noAutofit/>
          </a:bodyPr>
          <a:lstStyle/>
          <a:p>
            <a:pPr marL="0" marR="0" lvl="0" indent="0" algn="ctr" rtl="0">
              <a:spcBef>
                <a:spcPts val="0"/>
              </a:spcBef>
              <a:spcAft>
                <a:spcPts val="0"/>
              </a:spcAft>
              <a:buNone/>
            </a:pPr>
            <a:endParaRPr sz="1500">
              <a:solidFill>
                <a:schemeClr val="dk1"/>
              </a:solidFill>
              <a:latin typeface="Quattrocento Sans"/>
              <a:ea typeface="Quattrocento Sans"/>
              <a:cs typeface="Quattrocento Sans"/>
              <a:sym typeface="Quattrocento Sans"/>
            </a:endParaRPr>
          </a:p>
        </p:txBody>
      </p:sp>
      <p:sp>
        <p:nvSpPr>
          <p:cNvPr id="45" name="Google Shape;45;p18"/>
          <p:cNvSpPr txBox="1">
            <a:spLocks noGrp="1"/>
          </p:cNvSpPr>
          <p:nvPr>
            <p:ph type="body" idx="1"/>
          </p:nvPr>
        </p:nvSpPr>
        <p:spPr>
          <a:xfrm>
            <a:off x="274638" y="3954457"/>
            <a:ext cx="8229600" cy="1830388"/>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2880"/>
              <a:buNone/>
              <a:defRPr sz="32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 name="Google Shape;46;p18"/>
          <p:cNvSpPr txBox="1">
            <a:spLocks noGrp="1"/>
          </p:cNvSpPr>
          <p:nvPr>
            <p:ph type="title"/>
          </p:nvPr>
        </p:nvSpPr>
        <p:spPr>
          <a:xfrm>
            <a:off x="274638" y="2125677"/>
            <a:ext cx="8229600" cy="1828800"/>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rgbClr val="014996"/>
        </a:solidFill>
        <a:effectLst/>
      </p:bgPr>
    </p:bg>
    <p:spTree>
      <p:nvGrpSpPr>
        <p:cNvPr id="1" name="Shape 185"/>
        <p:cNvGrpSpPr/>
        <p:nvPr/>
      </p:nvGrpSpPr>
      <p:grpSpPr>
        <a:xfrm>
          <a:off x="0" y="0"/>
          <a:ext cx="0" cy="0"/>
          <a:chOff x="0" y="0"/>
          <a:chExt cx="0" cy="0"/>
        </a:xfrm>
      </p:grpSpPr>
      <p:sp>
        <p:nvSpPr>
          <p:cNvPr id="186" name="Google Shape;186;p60"/>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60"/>
          <p:cNvSpPr txBox="1">
            <a:spLocks noGrp="1"/>
          </p:cNvSpPr>
          <p:nvPr>
            <p:ph type="body" idx="1"/>
          </p:nvPr>
        </p:nvSpPr>
        <p:spPr>
          <a:xfrm>
            <a:off x="274638" y="1214438"/>
            <a:ext cx="11887200" cy="5483225"/>
          </a:xfrm>
          <a:prstGeom prst="rect">
            <a:avLst/>
          </a:prstGeom>
          <a:noFill/>
          <a:ln>
            <a:noFill/>
          </a:ln>
        </p:spPr>
        <p:txBody>
          <a:bodyPr spcFirstLastPara="1" wrap="square" lIns="146300" tIns="91425" rIns="146300" bIns="91425" anchor="t" anchorCtr="0">
            <a:spAutoFit/>
          </a:bodyPr>
          <a:lstStyle>
            <a:lvl1pPr marL="457200" lvl="0" indent="-331470" algn="l">
              <a:lnSpc>
                <a:spcPct val="90000"/>
              </a:lnSpc>
              <a:spcBef>
                <a:spcPts val="360"/>
              </a:spcBef>
              <a:spcAft>
                <a:spcPts val="0"/>
              </a:spcAft>
              <a:buClr>
                <a:schemeClr val="lt1"/>
              </a:buClr>
              <a:buSzPts val="1620"/>
              <a:buChar char="•"/>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Content 1st level color text">
  <p:cSld name="Title and Content 1st level color text">
    <p:bg>
      <p:bgPr>
        <a:solidFill>
          <a:srgbClr val="014996"/>
        </a:solidFill>
        <a:effectLst/>
      </p:bgPr>
    </p:bg>
    <p:spTree>
      <p:nvGrpSpPr>
        <p:cNvPr id="1" name="Shape 188"/>
        <p:cNvGrpSpPr/>
        <p:nvPr/>
      </p:nvGrpSpPr>
      <p:grpSpPr>
        <a:xfrm>
          <a:off x="0" y="0"/>
          <a:ext cx="0" cy="0"/>
          <a:chOff x="0" y="0"/>
          <a:chExt cx="0" cy="0"/>
        </a:xfrm>
      </p:grpSpPr>
      <p:sp>
        <p:nvSpPr>
          <p:cNvPr id="189" name="Google Shape;189;p61"/>
          <p:cNvSpPr txBox="1">
            <a:spLocks noGrp="1"/>
          </p:cNvSpPr>
          <p:nvPr>
            <p:ph type="body" idx="1"/>
          </p:nvPr>
        </p:nvSpPr>
        <p:spPr>
          <a:xfrm>
            <a:off x="274638" y="1212850"/>
            <a:ext cx="11887200" cy="2025170"/>
          </a:xfrm>
          <a:prstGeom prst="rect">
            <a:avLst/>
          </a:prstGeom>
          <a:noFill/>
          <a:ln>
            <a:noFill/>
          </a:ln>
        </p:spPr>
        <p:txBody>
          <a:bodyPr spcFirstLastPara="1" wrap="square" lIns="146300" tIns="91425" rIns="146300" bIns="91425" anchor="t" anchorCtr="0">
            <a:spAutoFit/>
          </a:bodyPr>
          <a:lstStyle>
            <a:lvl1pPr marL="457200" lvl="0" indent="-457200" algn="l">
              <a:lnSpc>
                <a:spcPct val="90000"/>
              </a:lnSpc>
              <a:spcBef>
                <a:spcPts val="800"/>
              </a:spcBef>
              <a:spcAft>
                <a:spcPts val="0"/>
              </a:spcAft>
              <a:buClr>
                <a:schemeClr val="lt2"/>
              </a:buClr>
              <a:buSzPts val="3600"/>
              <a:buChar char="•"/>
              <a:defRPr>
                <a:solidFill>
                  <a:schemeClr val="lt2"/>
                </a:solidFill>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90" name="Google Shape;190;p61"/>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wo Column 2-color Non-bulleted">
  <p:cSld name="Two Column 2-color Non-bulleted">
    <p:bg>
      <p:bgPr>
        <a:solidFill>
          <a:srgbClr val="014996"/>
        </a:solidFill>
        <a:effectLst/>
      </p:bgPr>
    </p:bg>
    <p:spTree>
      <p:nvGrpSpPr>
        <p:cNvPr id="1" name="Shape 191"/>
        <p:cNvGrpSpPr/>
        <p:nvPr/>
      </p:nvGrpSpPr>
      <p:grpSpPr>
        <a:xfrm>
          <a:off x="0" y="0"/>
          <a:ext cx="0" cy="0"/>
          <a:chOff x="0" y="0"/>
          <a:chExt cx="0" cy="0"/>
        </a:xfrm>
      </p:grpSpPr>
      <p:sp>
        <p:nvSpPr>
          <p:cNvPr id="192" name="Google Shape;192;p62"/>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62"/>
          <p:cNvSpPr txBox="1">
            <a:spLocks noGrp="1"/>
          </p:cNvSpPr>
          <p:nvPr>
            <p:ph type="body" idx="1"/>
          </p:nvPr>
        </p:nvSpPr>
        <p:spPr>
          <a:xfrm>
            <a:off x="274639" y="1212849"/>
            <a:ext cx="5486399" cy="2536079"/>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lt1"/>
              </a:buClr>
              <a:buSzPts val="3240"/>
              <a:buFont typeface="Noto Sans Symbols"/>
              <a:buNone/>
              <a:defRPr sz="3600">
                <a:solidFill>
                  <a:schemeClr val="lt2"/>
                </a:solidFill>
              </a:defRPr>
            </a:lvl1pPr>
            <a:lvl2pPr marL="914400" lvl="1" indent="-228600" algn="l">
              <a:lnSpc>
                <a:spcPct val="90000"/>
              </a:lnSpc>
              <a:spcBef>
                <a:spcPts val="400"/>
              </a:spcBef>
              <a:spcAft>
                <a:spcPts val="0"/>
              </a:spcAft>
              <a:buClr>
                <a:schemeClr val="lt1"/>
              </a:buClr>
              <a:buSzPts val="1800"/>
              <a:buNone/>
              <a:defRPr sz="2000"/>
            </a:lvl2pPr>
            <a:lvl3pPr marL="1371600" lvl="2" indent="-228600" algn="l">
              <a:lnSpc>
                <a:spcPct val="90000"/>
              </a:lnSpc>
              <a:spcBef>
                <a:spcPts val="400"/>
              </a:spcBef>
              <a:spcAft>
                <a:spcPts val="0"/>
              </a:spcAft>
              <a:buClr>
                <a:schemeClr val="lt1"/>
              </a:buClr>
              <a:buSzPts val="1800"/>
              <a:buNone/>
              <a:defRPr sz="2000"/>
            </a:lvl3pPr>
            <a:lvl4pPr marL="1828800" lvl="3" indent="-228600" algn="l">
              <a:lnSpc>
                <a:spcPct val="90000"/>
              </a:lnSpc>
              <a:spcBef>
                <a:spcPts val="360"/>
              </a:spcBef>
              <a:spcAft>
                <a:spcPts val="0"/>
              </a:spcAft>
              <a:buClr>
                <a:schemeClr val="lt1"/>
              </a:buClr>
              <a:buSzPts val="1620"/>
              <a:buNone/>
              <a:defRPr sz="1800"/>
            </a:lvl4pPr>
            <a:lvl5pPr marL="2286000" lvl="4" indent="-228600" algn="l">
              <a:lnSpc>
                <a:spcPct val="9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94" name="Google Shape;194;p62"/>
          <p:cNvSpPr txBox="1">
            <a:spLocks noGrp="1"/>
          </p:cNvSpPr>
          <p:nvPr>
            <p:ph type="body" idx="2"/>
          </p:nvPr>
        </p:nvSpPr>
        <p:spPr>
          <a:xfrm>
            <a:off x="6675439" y="1212849"/>
            <a:ext cx="5486399" cy="2536079"/>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lt1"/>
              </a:buClr>
              <a:buSzPts val="3240"/>
              <a:buFont typeface="Noto Sans Symbols"/>
              <a:buNone/>
              <a:defRPr sz="3600">
                <a:solidFill>
                  <a:schemeClr val="lt2"/>
                </a:solidFill>
              </a:defRPr>
            </a:lvl1pPr>
            <a:lvl2pPr marL="914400" lvl="1" indent="-228600" algn="l">
              <a:lnSpc>
                <a:spcPct val="90000"/>
              </a:lnSpc>
              <a:spcBef>
                <a:spcPts val="400"/>
              </a:spcBef>
              <a:spcAft>
                <a:spcPts val="0"/>
              </a:spcAft>
              <a:buClr>
                <a:schemeClr val="lt1"/>
              </a:buClr>
              <a:buSzPts val="1800"/>
              <a:buNone/>
              <a:defRPr sz="2000"/>
            </a:lvl2pPr>
            <a:lvl3pPr marL="1371600" lvl="2" indent="-228600" algn="l">
              <a:lnSpc>
                <a:spcPct val="90000"/>
              </a:lnSpc>
              <a:spcBef>
                <a:spcPts val="400"/>
              </a:spcBef>
              <a:spcAft>
                <a:spcPts val="0"/>
              </a:spcAft>
              <a:buClr>
                <a:schemeClr val="lt1"/>
              </a:buClr>
              <a:buSzPts val="1800"/>
              <a:buNone/>
              <a:defRPr sz="2000"/>
            </a:lvl3pPr>
            <a:lvl4pPr marL="1828800" lvl="3" indent="-228600" algn="l">
              <a:lnSpc>
                <a:spcPct val="90000"/>
              </a:lnSpc>
              <a:spcBef>
                <a:spcPts val="360"/>
              </a:spcBef>
              <a:spcAft>
                <a:spcPts val="0"/>
              </a:spcAft>
              <a:buClr>
                <a:schemeClr val="lt1"/>
              </a:buClr>
              <a:buSzPts val="1620"/>
              <a:buNone/>
              <a:defRPr sz="1800"/>
            </a:lvl4pPr>
            <a:lvl5pPr marL="2286000" lvl="4" indent="-228600" algn="l">
              <a:lnSpc>
                <a:spcPct val="9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bg>
      <p:bgPr>
        <a:solidFill>
          <a:srgbClr val="014996"/>
        </a:solidFill>
        <a:effectLst/>
      </p:bgPr>
    </p:bg>
    <p:spTree>
      <p:nvGrpSpPr>
        <p:cNvPr id="1" name="Shape 195"/>
        <p:cNvGrpSpPr/>
        <p:nvPr/>
      </p:nvGrpSpPr>
      <p:grpSpPr>
        <a:xfrm>
          <a:off x="0" y="0"/>
          <a:ext cx="0" cy="0"/>
          <a:chOff x="0" y="0"/>
          <a:chExt cx="0" cy="0"/>
        </a:xfrm>
      </p:grpSpPr>
      <p:sp>
        <p:nvSpPr>
          <p:cNvPr id="196" name="Google Shape;196;p63"/>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63"/>
          <p:cNvSpPr txBox="1">
            <a:spLocks noGrp="1"/>
          </p:cNvSpPr>
          <p:nvPr>
            <p:ph type="body" idx="1"/>
          </p:nvPr>
        </p:nvSpPr>
        <p:spPr>
          <a:xfrm>
            <a:off x="274639" y="1212849"/>
            <a:ext cx="5486399" cy="2536079"/>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lt1"/>
              </a:buClr>
              <a:buSzPts val="3240"/>
              <a:buFont typeface="Noto Sans Symbols"/>
              <a:buNone/>
              <a:defRPr sz="3600"/>
            </a:lvl1pPr>
            <a:lvl2pPr marL="914400" lvl="1" indent="-228600" algn="l">
              <a:lnSpc>
                <a:spcPct val="90000"/>
              </a:lnSpc>
              <a:spcBef>
                <a:spcPts val="400"/>
              </a:spcBef>
              <a:spcAft>
                <a:spcPts val="0"/>
              </a:spcAft>
              <a:buClr>
                <a:schemeClr val="lt1"/>
              </a:buClr>
              <a:buSzPts val="1800"/>
              <a:buNone/>
              <a:defRPr sz="2000"/>
            </a:lvl2pPr>
            <a:lvl3pPr marL="1371600" lvl="2" indent="-228600" algn="l">
              <a:lnSpc>
                <a:spcPct val="90000"/>
              </a:lnSpc>
              <a:spcBef>
                <a:spcPts val="400"/>
              </a:spcBef>
              <a:spcAft>
                <a:spcPts val="0"/>
              </a:spcAft>
              <a:buClr>
                <a:schemeClr val="lt1"/>
              </a:buClr>
              <a:buSzPts val="1800"/>
              <a:buNone/>
              <a:defRPr sz="2000"/>
            </a:lvl3pPr>
            <a:lvl4pPr marL="1828800" lvl="3" indent="-228600" algn="l">
              <a:lnSpc>
                <a:spcPct val="90000"/>
              </a:lnSpc>
              <a:spcBef>
                <a:spcPts val="360"/>
              </a:spcBef>
              <a:spcAft>
                <a:spcPts val="0"/>
              </a:spcAft>
              <a:buClr>
                <a:schemeClr val="lt1"/>
              </a:buClr>
              <a:buSzPts val="1620"/>
              <a:buNone/>
              <a:defRPr sz="1800"/>
            </a:lvl4pPr>
            <a:lvl5pPr marL="2286000" lvl="4" indent="-228600" algn="l">
              <a:lnSpc>
                <a:spcPct val="9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98" name="Google Shape;198;p63"/>
          <p:cNvSpPr txBox="1">
            <a:spLocks noGrp="1"/>
          </p:cNvSpPr>
          <p:nvPr>
            <p:ph type="body" idx="2"/>
          </p:nvPr>
        </p:nvSpPr>
        <p:spPr>
          <a:xfrm>
            <a:off x="6675439" y="1212849"/>
            <a:ext cx="5486399" cy="2468368"/>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1224"/>
              </a:spcBef>
              <a:spcAft>
                <a:spcPts val="0"/>
              </a:spcAft>
              <a:buClr>
                <a:schemeClr val="lt1"/>
              </a:buClr>
              <a:buSzPts val="3240"/>
              <a:buFont typeface="Noto Sans Symbols"/>
              <a:buNone/>
              <a:defRPr sz="3600"/>
            </a:lvl1pPr>
            <a:lvl2pPr marL="914400" lvl="1" indent="-228600" algn="l">
              <a:lnSpc>
                <a:spcPct val="90000"/>
              </a:lnSpc>
              <a:spcBef>
                <a:spcPts val="400"/>
              </a:spcBef>
              <a:spcAft>
                <a:spcPts val="0"/>
              </a:spcAft>
              <a:buClr>
                <a:schemeClr val="lt1"/>
              </a:buClr>
              <a:buSzPts val="1800"/>
              <a:buNone/>
              <a:defRPr sz="2000"/>
            </a:lvl2pPr>
            <a:lvl3pPr marL="1371600" lvl="2" indent="-228600" algn="l">
              <a:lnSpc>
                <a:spcPct val="90000"/>
              </a:lnSpc>
              <a:spcBef>
                <a:spcPts val="400"/>
              </a:spcBef>
              <a:spcAft>
                <a:spcPts val="0"/>
              </a:spcAft>
              <a:buClr>
                <a:schemeClr val="lt1"/>
              </a:buClr>
              <a:buSzPts val="1800"/>
              <a:buNone/>
              <a:defRPr sz="2000"/>
            </a:lvl3pPr>
            <a:lvl4pPr marL="1828800" lvl="3" indent="-228600" algn="l">
              <a:lnSpc>
                <a:spcPct val="90000"/>
              </a:lnSpc>
              <a:spcBef>
                <a:spcPts val="360"/>
              </a:spcBef>
              <a:spcAft>
                <a:spcPts val="0"/>
              </a:spcAft>
              <a:buClr>
                <a:schemeClr val="lt1"/>
              </a:buClr>
              <a:buSzPts val="1620"/>
              <a:buNone/>
              <a:defRPr sz="1800"/>
            </a:lvl4pPr>
            <a:lvl5pPr marL="2286000" lvl="4" indent="-228600" algn="l">
              <a:lnSpc>
                <a:spcPct val="9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bg>
      <p:bgPr>
        <a:solidFill>
          <a:srgbClr val="014996"/>
        </a:solidFill>
        <a:effectLst/>
      </p:bgPr>
    </p:bg>
    <p:spTree>
      <p:nvGrpSpPr>
        <p:cNvPr id="1" name="Shape 199"/>
        <p:cNvGrpSpPr/>
        <p:nvPr/>
      </p:nvGrpSpPr>
      <p:grpSpPr>
        <a:xfrm>
          <a:off x="0" y="0"/>
          <a:ext cx="0" cy="0"/>
          <a:chOff x="0" y="0"/>
          <a:chExt cx="0" cy="0"/>
        </a:xfrm>
      </p:grpSpPr>
      <p:sp>
        <p:nvSpPr>
          <p:cNvPr id="200" name="Google Shape;200;p64"/>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64"/>
          <p:cNvSpPr txBox="1">
            <a:spLocks noGrp="1"/>
          </p:cNvSpPr>
          <p:nvPr>
            <p:ph type="body" idx="1"/>
          </p:nvPr>
        </p:nvSpPr>
        <p:spPr>
          <a:xfrm>
            <a:off x="274639" y="1212849"/>
            <a:ext cx="5486399" cy="2536079"/>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lt1"/>
              </a:buClr>
              <a:buSzPts val="3240"/>
              <a:buFont typeface="Arial"/>
              <a:buChar char="•"/>
              <a:defRPr sz="3600"/>
            </a:lvl1pPr>
            <a:lvl2pPr marL="914400" lvl="1" indent="-342900" algn="l">
              <a:lnSpc>
                <a:spcPct val="90000"/>
              </a:lnSpc>
              <a:spcBef>
                <a:spcPts val="400"/>
              </a:spcBef>
              <a:spcAft>
                <a:spcPts val="0"/>
              </a:spcAft>
              <a:buClr>
                <a:schemeClr val="lt1"/>
              </a:buClr>
              <a:buSzPts val="1800"/>
              <a:buChar char="•"/>
              <a:defRPr sz="2000"/>
            </a:lvl2pPr>
            <a:lvl3pPr marL="1371600" lvl="2" indent="-342900" algn="l">
              <a:lnSpc>
                <a:spcPct val="90000"/>
              </a:lnSpc>
              <a:spcBef>
                <a:spcPts val="400"/>
              </a:spcBef>
              <a:spcAft>
                <a:spcPts val="0"/>
              </a:spcAft>
              <a:buClr>
                <a:schemeClr val="lt1"/>
              </a:buClr>
              <a:buSzPts val="1800"/>
              <a:buChar char="•"/>
              <a:defRPr sz="2000"/>
            </a:lvl3pPr>
            <a:lvl4pPr marL="1828800" lvl="3" indent="-331469" algn="l">
              <a:lnSpc>
                <a:spcPct val="90000"/>
              </a:lnSpc>
              <a:spcBef>
                <a:spcPts val="360"/>
              </a:spcBef>
              <a:spcAft>
                <a:spcPts val="0"/>
              </a:spcAft>
              <a:buClr>
                <a:schemeClr val="lt1"/>
              </a:buClr>
              <a:buSzPts val="1620"/>
              <a:buChar char="•"/>
              <a:defRPr sz="1800"/>
            </a:lvl4pPr>
            <a:lvl5pPr marL="2286000" lvl="4" indent="-331470" algn="l">
              <a:lnSpc>
                <a:spcPct val="90000"/>
              </a:lnSpc>
              <a:spcBef>
                <a:spcPts val="360"/>
              </a:spcBef>
              <a:spcAft>
                <a:spcPts val="0"/>
              </a:spcAft>
              <a:buClr>
                <a:schemeClr val="lt1"/>
              </a:buClr>
              <a:buSzPts val="1620"/>
              <a:buChar char="•"/>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202" name="Google Shape;202;p64"/>
          <p:cNvSpPr txBox="1">
            <a:spLocks noGrp="1"/>
          </p:cNvSpPr>
          <p:nvPr>
            <p:ph type="body" idx="2"/>
          </p:nvPr>
        </p:nvSpPr>
        <p:spPr>
          <a:xfrm>
            <a:off x="6675439" y="1212849"/>
            <a:ext cx="5486399" cy="2536079"/>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lt1"/>
              </a:buClr>
              <a:buSzPts val="3240"/>
              <a:buFont typeface="Arial"/>
              <a:buChar char="•"/>
              <a:defRPr sz="3600"/>
            </a:lvl1pPr>
            <a:lvl2pPr marL="914400" lvl="1" indent="-342900" algn="l">
              <a:lnSpc>
                <a:spcPct val="90000"/>
              </a:lnSpc>
              <a:spcBef>
                <a:spcPts val="400"/>
              </a:spcBef>
              <a:spcAft>
                <a:spcPts val="0"/>
              </a:spcAft>
              <a:buClr>
                <a:schemeClr val="lt1"/>
              </a:buClr>
              <a:buSzPts val="1800"/>
              <a:buChar char="•"/>
              <a:defRPr sz="2000"/>
            </a:lvl2pPr>
            <a:lvl3pPr marL="1371600" lvl="2" indent="-342900" algn="l">
              <a:lnSpc>
                <a:spcPct val="90000"/>
              </a:lnSpc>
              <a:spcBef>
                <a:spcPts val="400"/>
              </a:spcBef>
              <a:spcAft>
                <a:spcPts val="0"/>
              </a:spcAft>
              <a:buClr>
                <a:schemeClr val="lt1"/>
              </a:buClr>
              <a:buSzPts val="1800"/>
              <a:buChar char="•"/>
              <a:defRPr sz="2000"/>
            </a:lvl3pPr>
            <a:lvl4pPr marL="1828800" lvl="3" indent="-331469" algn="l">
              <a:lnSpc>
                <a:spcPct val="90000"/>
              </a:lnSpc>
              <a:spcBef>
                <a:spcPts val="360"/>
              </a:spcBef>
              <a:spcAft>
                <a:spcPts val="0"/>
              </a:spcAft>
              <a:buClr>
                <a:schemeClr val="lt1"/>
              </a:buClr>
              <a:buSzPts val="1620"/>
              <a:buChar char="•"/>
              <a:defRPr sz="1800"/>
            </a:lvl4pPr>
            <a:lvl5pPr marL="2286000" lvl="4" indent="-331470" algn="l">
              <a:lnSpc>
                <a:spcPct val="90000"/>
              </a:lnSpc>
              <a:spcBef>
                <a:spcPts val="360"/>
              </a:spcBef>
              <a:spcAft>
                <a:spcPts val="0"/>
              </a:spcAft>
              <a:buClr>
                <a:schemeClr val="lt1"/>
              </a:buClr>
              <a:buSzPts val="1620"/>
              <a:buChar char="•"/>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wo Column Bullet text 1st level color">
  <p:cSld name="Two Column Bullet text 1st level color">
    <p:bg>
      <p:bgPr>
        <a:solidFill>
          <a:srgbClr val="014996"/>
        </a:solidFill>
        <a:effectLst/>
      </p:bgPr>
    </p:bg>
    <p:spTree>
      <p:nvGrpSpPr>
        <p:cNvPr id="1" name="Shape 203"/>
        <p:cNvGrpSpPr/>
        <p:nvPr/>
      </p:nvGrpSpPr>
      <p:grpSpPr>
        <a:xfrm>
          <a:off x="0" y="0"/>
          <a:ext cx="0" cy="0"/>
          <a:chOff x="0" y="0"/>
          <a:chExt cx="0" cy="0"/>
        </a:xfrm>
      </p:grpSpPr>
      <p:sp>
        <p:nvSpPr>
          <p:cNvPr id="204" name="Google Shape;204;p65"/>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65"/>
          <p:cNvSpPr txBox="1">
            <a:spLocks noGrp="1"/>
          </p:cNvSpPr>
          <p:nvPr>
            <p:ph type="body" idx="1"/>
          </p:nvPr>
        </p:nvSpPr>
        <p:spPr>
          <a:xfrm>
            <a:off x="274639" y="1212849"/>
            <a:ext cx="5486399" cy="2671501"/>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lt2"/>
              </a:buClr>
              <a:buSzPts val="3240"/>
              <a:buFont typeface="Arial"/>
              <a:buChar char="•"/>
              <a:defRPr sz="3600">
                <a:solidFill>
                  <a:schemeClr val="lt2"/>
                </a:solidFill>
              </a:defRPr>
            </a:lvl1pPr>
            <a:lvl2pPr marL="914400" lvl="1" indent="-365760" algn="l">
              <a:lnSpc>
                <a:spcPct val="90000"/>
              </a:lnSpc>
              <a:spcBef>
                <a:spcPts val="480"/>
              </a:spcBef>
              <a:spcAft>
                <a:spcPts val="0"/>
              </a:spcAft>
              <a:buClr>
                <a:schemeClr val="lt1"/>
              </a:buClr>
              <a:buSzPts val="2160"/>
              <a:buChar char="•"/>
              <a:defRPr sz="2400"/>
            </a:lvl2pPr>
            <a:lvl3pPr marL="1371600" lvl="2" indent="-365760" algn="l">
              <a:lnSpc>
                <a:spcPct val="90000"/>
              </a:lnSpc>
              <a:spcBef>
                <a:spcPts val="480"/>
              </a:spcBef>
              <a:spcAft>
                <a:spcPts val="0"/>
              </a:spcAft>
              <a:buClr>
                <a:schemeClr val="lt1"/>
              </a:buClr>
              <a:buSzPts val="2160"/>
              <a:buChar char="•"/>
              <a:defRPr sz="2400"/>
            </a:lvl3pPr>
            <a:lvl4pPr marL="1828800" lvl="3" indent="-342900" algn="l">
              <a:lnSpc>
                <a:spcPct val="90000"/>
              </a:lnSpc>
              <a:spcBef>
                <a:spcPts val="400"/>
              </a:spcBef>
              <a:spcAft>
                <a:spcPts val="0"/>
              </a:spcAft>
              <a:buClr>
                <a:schemeClr val="lt1"/>
              </a:buClr>
              <a:buSzPts val="1800"/>
              <a:buChar char="•"/>
              <a:defRPr/>
            </a:lvl4pPr>
            <a:lvl5pPr marL="2286000" lvl="4" indent="-342900" algn="l">
              <a:lnSpc>
                <a:spcPct val="90000"/>
              </a:lnSpc>
              <a:spcBef>
                <a:spcPts val="40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206" name="Google Shape;206;p65"/>
          <p:cNvSpPr txBox="1">
            <a:spLocks noGrp="1"/>
          </p:cNvSpPr>
          <p:nvPr>
            <p:ph type="body" idx="2"/>
          </p:nvPr>
        </p:nvSpPr>
        <p:spPr>
          <a:xfrm>
            <a:off x="6675439" y="1212849"/>
            <a:ext cx="5486399" cy="2671501"/>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1224"/>
              </a:spcBef>
              <a:spcAft>
                <a:spcPts val="0"/>
              </a:spcAft>
              <a:buClr>
                <a:schemeClr val="lt2"/>
              </a:buClr>
              <a:buSzPts val="3240"/>
              <a:buFont typeface="Arial"/>
              <a:buChar char="•"/>
              <a:defRPr sz="3600">
                <a:solidFill>
                  <a:schemeClr val="lt2"/>
                </a:solidFill>
              </a:defRPr>
            </a:lvl1pPr>
            <a:lvl2pPr marL="914400" lvl="1" indent="-365760" algn="l">
              <a:lnSpc>
                <a:spcPct val="90000"/>
              </a:lnSpc>
              <a:spcBef>
                <a:spcPts val="480"/>
              </a:spcBef>
              <a:spcAft>
                <a:spcPts val="0"/>
              </a:spcAft>
              <a:buClr>
                <a:schemeClr val="lt1"/>
              </a:buClr>
              <a:buSzPts val="2160"/>
              <a:buChar char="•"/>
              <a:defRPr sz="2400"/>
            </a:lvl2pPr>
            <a:lvl3pPr marL="1371600" lvl="2" indent="-365760" algn="l">
              <a:lnSpc>
                <a:spcPct val="90000"/>
              </a:lnSpc>
              <a:spcBef>
                <a:spcPts val="480"/>
              </a:spcBef>
              <a:spcAft>
                <a:spcPts val="0"/>
              </a:spcAft>
              <a:buClr>
                <a:schemeClr val="lt1"/>
              </a:buClr>
              <a:buSzPts val="2160"/>
              <a:buChar char="•"/>
              <a:defRPr sz="2400"/>
            </a:lvl3pPr>
            <a:lvl4pPr marL="1828800" lvl="3" indent="-342900" algn="l">
              <a:lnSpc>
                <a:spcPct val="90000"/>
              </a:lnSpc>
              <a:spcBef>
                <a:spcPts val="400"/>
              </a:spcBef>
              <a:spcAft>
                <a:spcPts val="0"/>
              </a:spcAft>
              <a:buClr>
                <a:schemeClr val="lt1"/>
              </a:buClr>
              <a:buSzPts val="1800"/>
              <a:buChar char="•"/>
              <a:defRPr/>
            </a:lvl4pPr>
            <a:lvl5pPr marL="2286000" lvl="4" indent="-342900" algn="l">
              <a:lnSpc>
                <a:spcPct val="90000"/>
              </a:lnSpc>
              <a:spcBef>
                <a:spcPts val="40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rgbClr val="014996"/>
        </a:solidFill>
        <a:effectLst/>
      </p:bgPr>
    </p:bg>
    <p:spTree>
      <p:nvGrpSpPr>
        <p:cNvPr id="1" name="Shape 207"/>
        <p:cNvGrpSpPr/>
        <p:nvPr/>
      </p:nvGrpSpPr>
      <p:grpSpPr>
        <a:xfrm>
          <a:off x="0" y="0"/>
          <a:ext cx="0" cy="0"/>
          <a:chOff x="0" y="0"/>
          <a:chExt cx="0" cy="0"/>
        </a:xfrm>
      </p:grpSpPr>
      <p:sp>
        <p:nvSpPr>
          <p:cNvPr id="208" name="Google Shape;208;p66"/>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014996"/>
        </a:solidFill>
        <a:effectLst/>
      </p:bgPr>
    </p:bg>
    <p:spTree>
      <p:nvGrpSpPr>
        <p:cNvPr id="1" name="Shape 209"/>
        <p:cNvGrpSpPr/>
        <p:nvPr/>
      </p:nvGrpSpPr>
      <p:grpSpPr>
        <a:xfrm>
          <a:off x="0" y="0"/>
          <a:ext cx="0" cy="0"/>
          <a:chOff x="0" y="0"/>
          <a:chExt cx="0" cy="0"/>
        </a:xfrm>
      </p:grpSpPr>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Accent Color 1">
  <p:cSld name="Blank Accent Color 1">
    <p:bg>
      <p:bgPr>
        <a:solidFill>
          <a:schemeClr val="accent1"/>
        </a:solidFill>
        <a:effectLst/>
      </p:bgPr>
    </p:bg>
    <p:spTree>
      <p:nvGrpSpPr>
        <p:cNvPr id="1" name="Shape 210"/>
        <p:cNvGrpSpPr/>
        <p:nvPr/>
      </p:nvGrpSpPr>
      <p:grpSpPr>
        <a:xfrm>
          <a:off x="0" y="0"/>
          <a:ext cx="0" cy="0"/>
          <a:chOff x="0" y="0"/>
          <a:chExt cx="0" cy="0"/>
        </a:xfrm>
      </p:grpSpPr>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Accent Color 2">
  <p:cSld name="Blank Accent Color 2">
    <p:bg>
      <p:bgPr>
        <a:solidFill>
          <a:schemeClr val="accent2"/>
        </a:solidFill>
        <a:effectLst/>
      </p:bgPr>
    </p:bg>
    <p:spTree>
      <p:nvGrpSpPr>
        <p:cNvPr id="1" name="Shape 211"/>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Slide 3">
  <p:cSld name="3_Title Slide 3">
    <p:bg>
      <p:bgPr>
        <a:solidFill>
          <a:schemeClr val="lt1"/>
        </a:solidFill>
        <a:effectLst/>
      </p:bgPr>
    </p:bg>
    <p:spTree>
      <p:nvGrpSpPr>
        <p:cNvPr id="1" name="Shape 47"/>
        <p:cNvGrpSpPr/>
        <p:nvPr/>
      </p:nvGrpSpPr>
      <p:grpSpPr>
        <a:xfrm>
          <a:off x="0" y="0"/>
          <a:ext cx="0" cy="0"/>
          <a:chOff x="0" y="0"/>
          <a:chExt cx="0" cy="0"/>
        </a:xfrm>
      </p:grpSpPr>
      <p:pic>
        <p:nvPicPr>
          <p:cNvPr id="48" name="Google Shape;48;p24"/>
          <p:cNvPicPr preferRelativeResize="0"/>
          <p:nvPr/>
        </p:nvPicPr>
        <p:blipFill rotWithShape="1">
          <a:blip r:embed="rId2">
            <a:alphaModFix/>
          </a:blip>
          <a:srcRect t="3852" r="1217"/>
          <a:stretch/>
        </p:blipFill>
        <p:spPr>
          <a:xfrm>
            <a:off x="0" y="0"/>
            <a:ext cx="12436475" cy="6994525"/>
          </a:xfrm>
          <a:prstGeom prst="rect">
            <a:avLst/>
          </a:prstGeom>
          <a:noFill/>
          <a:ln>
            <a:noFill/>
          </a:ln>
        </p:spPr>
      </p:pic>
      <p:sp>
        <p:nvSpPr>
          <p:cNvPr id="49" name="Google Shape;49;p24"/>
          <p:cNvSpPr txBox="1">
            <a:spLocks noGrp="1"/>
          </p:cNvSpPr>
          <p:nvPr>
            <p:ph type="body" idx="1"/>
          </p:nvPr>
        </p:nvSpPr>
        <p:spPr>
          <a:xfrm>
            <a:off x="274637" y="3954457"/>
            <a:ext cx="8206489" cy="2136160"/>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rgbClr val="797979"/>
              </a:buClr>
              <a:buSzPts val="2880"/>
              <a:buNone/>
              <a:defRPr sz="3200">
                <a:solidFill>
                  <a:srgbClr val="797979"/>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 name="Google Shape;50;p24"/>
          <p:cNvSpPr txBox="1">
            <a:spLocks noGrp="1"/>
          </p:cNvSpPr>
          <p:nvPr>
            <p:ph type="title"/>
          </p:nvPr>
        </p:nvSpPr>
        <p:spPr>
          <a:xfrm>
            <a:off x="274637" y="2259769"/>
            <a:ext cx="8184963" cy="1694707"/>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787878"/>
              </a:buClr>
              <a:buSzPts val="5400"/>
              <a:buFont typeface="Quattrocento Sans"/>
              <a:buNone/>
              <a:defRPr sz="5400">
                <a:solidFill>
                  <a:srgbClr val="78787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1" name="Google Shape;51;p24"/>
          <p:cNvPicPr preferRelativeResize="0"/>
          <p:nvPr/>
        </p:nvPicPr>
        <p:blipFill rotWithShape="1">
          <a:blip r:embed="rId3">
            <a:alphaModFix/>
          </a:blip>
          <a:srcRect/>
          <a:stretch/>
        </p:blipFill>
        <p:spPr>
          <a:xfrm>
            <a:off x="236121" y="230322"/>
            <a:ext cx="1996730" cy="1993293"/>
          </a:xfrm>
          <a:prstGeom prst="rect">
            <a:avLst/>
          </a:prstGeom>
          <a:noFill/>
          <a:ln>
            <a:noFill/>
          </a:ln>
        </p:spPr>
      </p:pic>
      <p:pic>
        <p:nvPicPr>
          <p:cNvPr id="52" name="Google Shape;52;p24"/>
          <p:cNvPicPr preferRelativeResize="0"/>
          <p:nvPr/>
        </p:nvPicPr>
        <p:blipFill rotWithShape="1">
          <a:blip r:embed="rId4">
            <a:alphaModFix/>
          </a:blip>
          <a:srcRect/>
          <a:stretch/>
        </p:blipFill>
        <p:spPr>
          <a:xfrm>
            <a:off x="10533201" y="6376028"/>
            <a:ext cx="1319210" cy="28143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Accent Color 3">
  <p:cSld name="Blank Accent Color 3">
    <p:bg>
      <p:bgPr>
        <a:solidFill>
          <a:schemeClr val="accent3"/>
        </a:solidFill>
        <a:effectLst/>
      </p:bgPr>
    </p:bg>
    <p:spTree>
      <p:nvGrpSpPr>
        <p:cNvPr id="1" name="Shape 212"/>
        <p:cNvGrpSpPr/>
        <p:nvPr/>
      </p:nvGrpSpPr>
      <p:grpSpPr>
        <a:xfrm>
          <a:off x="0" y="0"/>
          <a:ext cx="0" cy="0"/>
          <a:chOff x="0" y="0"/>
          <a:chExt cx="0" cy="0"/>
        </a:xfrm>
      </p:grpSpPr>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213"/>
        <p:cNvGrpSpPr/>
        <p:nvPr/>
      </p:nvGrpSpPr>
      <p:grpSpPr>
        <a:xfrm>
          <a:off x="0" y="0"/>
          <a:ext cx="0" cy="0"/>
          <a:chOff x="0" y="0"/>
          <a:chExt cx="0" cy="0"/>
        </a:xfrm>
      </p:grpSpPr>
      <p:sp>
        <p:nvSpPr>
          <p:cNvPr id="214" name="Google Shape;214;p71"/>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71"/>
          <p:cNvSpPr/>
          <p:nvPr/>
        </p:nvSpPr>
        <p:spPr>
          <a:xfrm>
            <a:off x="1" y="1212849"/>
            <a:ext cx="12436475" cy="5781676"/>
          </a:xfrm>
          <a:prstGeom prst="rect">
            <a:avLst/>
          </a:prstGeom>
          <a:solidFill>
            <a:srgbClr val="FFFFFF"/>
          </a:solidFill>
          <a:ln>
            <a:noFill/>
          </a:ln>
        </p:spPr>
        <p:txBody>
          <a:bodyPr spcFirstLastPara="1" wrap="square" lIns="46625" tIns="46625" rIns="46625" bIns="46625" anchor="ctr" anchorCtr="0">
            <a:noAutofit/>
          </a:bodyPr>
          <a:lstStyle/>
          <a:p>
            <a:pPr marL="0" marR="0" lvl="0" indent="0" algn="ctr" rtl="0">
              <a:spcBef>
                <a:spcPts val="0"/>
              </a:spcBef>
              <a:spcAft>
                <a:spcPts val="0"/>
              </a:spcAft>
              <a:buNone/>
            </a:pPr>
            <a:endParaRPr sz="1800">
              <a:solidFill>
                <a:srgbClr val="FFFFFF"/>
              </a:solidFill>
              <a:latin typeface="Quattrocento Sans"/>
              <a:ea typeface="Quattrocento Sans"/>
              <a:cs typeface="Quattrocento Sans"/>
              <a:sym typeface="Quattrocento Sans"/>
            </a:endParaRPr>
          </a:p>
        </p:txBody>
      </p:sp>
      <p:sp>
        <p:nvSpPr>
          <p:cNvPr id="216" name="Google Shape;216;p71"/>
          <p:cNvSpPr txBox="1">
            <a:spLocks noGrp="1"/>
          </p:cNvSpPr>
          <p:nvPr>
            <p:ph type="body" idx="1"/>
          </p:nvPr>
        </p:nvSpPr>
        <p:spPr>
          <a:xfrm>
            <a:off x="274638" y="1216152"/>
            <a:ext cx="11887199" cy="2131353"/>
          </a:xfrm>
          <a:prstGeom prst="rect">
            <a:avLst/>
          </a:prstGeom>
          <a:noFill/>
          <a:ln>
            <a:noFill/>
          </a:ln>
        </p:spPr>
        <p:txBody>
          <a:bodyPr spcFirstLastPara="1" wrap="square" lIns="146300" tIns="91425" rIns="146300" bIns="91425" anchor="t" anchorCtr="0">
            <a:spAutoFit/>
          </a:bodyPr>
          <a:lstStyle>
            <a:lvl1pPr marL="457200" lvl="0" indent="-228600" algn="l">
              <a:lnSpc>
                <a:spcPct val="90000"/>
              </a:lnSpc>
              <a:spcBef>
                <a:spcPts val="660"/>
              </a:spcBef>
              <a:spcAft>
                <a:spcPts val="0"/>
              </a:spcAft>
              <a:buClr>
                <a:srgbClr val="000000"/>
              </a:buClr>
              <a:buSzPts val="2970"/>
              <a:buNone/>
              <a:defRPr sz="3300">
                <a:solidFill>
                  <a:srgbClr val="000000"/>
                </a:solidFill>
                <a:latin typeface="Consolas"/>
                <a:ea typeface="Consolas"/>
                <a:cs typeface="Consolas"/>
                <a:sym typeface="Consolas"/>
              </a:defRPr>
            </a:lvl1pPr>
            <a:lvl2pPr marL="914400" lvl="1" indent="-228600" algn="l">
              <a:lnSpc>
                <a:spcPct val="90000"/>
              </a:lnSpc>
              <a:spcBef>
                <a:spcPts val="480"/>
              </a:spcBef>
              <a:spcAft>
                <a:spcPts val="0"/>
              </a:spcAft>
              <a:buClr>
                <a:srgbClr val="000000"/>
              </a:buClr>
              <a:buSzPts val="2160"/>
              <a:buNone/>
              <a:defRPr>
                <a:solidFill>
                  <a:srgbClr val="000000"/>
                </a:solidFill>
                <a:latin typeface="Consolas"/>
                <a:ea typeface="Consolas"/>
                <a:cs typeface="Consolas"/>
                <a:sym typeface="Consolas"/>
              </a:defRPr>
            </a:lvl2pPr>
            <a:lvl3pPr marL="1371600" lvl="2" indent="-228600" algn="l">
              <a:lnSpc>
                <a:spcPct val="90000"/>
              </a:lnSpc>
              <a:spcBef>
                <a:spcPts val="480"/>
              </a:spcBef>
              <a:spcAft>
                <a:spcPts val="0"/>
              </a:spcAft>
              <a:buClr>
                <a:srgbClr val="000000"/>
              </a:buClr>
              <a:buSzPts val="2160"/>
              <a:buNone/>
              <a:defRPr>
                <a:solidFill>
                  <a:srgbClr val="000000"/>
                </a:solidFill>
                <a:latin typeface="Consolas"/>
                <a:ea typeface="Consolas"/>
                <a:cs typeface="Consolas"/>
                <a:sym typeface="Consolas"/>
              </a:defRPr>
            </a:lvl3pPr>
            <a:lvl4pPr marL="1828800" lvl="3" indent="-228600" algn="l">
              <a:lnSpc>
                <a:spcPct val="90000"/>
              </a:lnSpc>
              <a:spcBef>
                <a:spcPts val="400"/>
              </a:spcBef>
              <a:spcAft>
                <a:spcPts val="0"/>
              </a:spcAft>
              <a:buClr>
                <a:srgbClr val="000000"/>
              </a:buClr>
              <a:buSzPts val="1800"/>
              <a:buNone/>
              <a:defRPr>
                <a:solidFill>
                  <a:srgbClr val="000000"/>
                </a:solidFill>
                <a:latin typeface="Consolas"/>
                <a:ea typeface="Consolas"/>
                <a:cs typeface="Consolas"/>
                <a:sym typeface="Consolas"/>
              </a:defRPr>
            </a:lvl4pPr>
            <a:lvl5pPr marL="2286000" lvl="4" indent="-228600" algn="l">
              <a:lnSpc>
                <a:spcPct val="90000"/>
              </a:lnSpc>
              <a:spcBef>
                <a:spcPts val="400"/>
              </a:spcBef>
              <a:spcAft>
                <a:spcPts val="0"/>
              </a:spcAft>
              <a:buClr>
                <a:srgbClr val="000000"/>
              </a:buClr>
              <a:buSzPts val="1800"/>
              <a:buNone/>
              <a:defRPr>
                <a:solidFill>
                  <a:srgbClr val="000000"/>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217"/>
        <p:cNvGrpSpPr/>
        <p:nvPr/>
      </p:nvGrpSpPr>
      <p:grpSpPr>
        <a:xfrm>
          <a:off x="0" y="0"/>
          <a:ext cx="0" cy="0"/>
          <a:chOff x="0" y="0"/>
          <a:chExt cx="0" cy="0"/>
        </a:xfrm>
      </p:grpSpPr>
      <p:sp>
        <p:nvSpPr>
          <p:cNvPr id="218" name="Google Shape;218;p72"/>
          <p:cNvSpPr txBox="1">
            <a:spLocks noGrp="1"/>
          </p:cNvSpPr>
          <p:nvPr>
            <p:ph type="body" idx="1"/>
          </p:nvPr>
        </p:nvSpPr>
        <p:spPr>
          <a:xfrm>
            <a:off x="274638" y="1212850"/>
            <a:ext cx="11887200" cy="2443746"/>
          </a:xfrm>
          <a:prstGeom prst="rect">
            <a:avLst/>
          </a:prstGeom>
          <a:noFill/>
          <a:ln>
            <a:noFill/>
          </a:ln>
        </p:spPr>
        <p:txBody>
          <a:bodyPr spcFirstLastPara="1" wrap="square" lIns="146300" tIns="91425" rIns="146300" bIns="91425" anchor="t" anchorCtr="0">
            <a:spAutoFit/>
          </a:bodyPr>
          <a:lstStyle>
            <a:lvl1pPr marL="457200" lvl="0" indent="-434340" algn="l">
              <a:lnSpc>
                <a:spcPct val="90000"/>
              </a:lnSpc>
              <a:spcBef>
                <a:spcPts val="720"/>
              </a:spcBef>
              <a:spcAft>
                <a:spcPts val="0"/>
              </a:spcAft>
              <a:buClr>
                <a:schemeClr val="lt1"/>
              </a:buClr>
              <a:buSzPts val="3240"/>
              <a:buFont typeface="Arial"/>
              <a:buChar char="•"/>
              <a:defRPr sz="3600">
                <a:solidFill>
                  <a:schemeClr val="lt1"/>
                </a:solidFill>
                <a:latin typeface="Quattrocento Sans"/>
                <a:ea typeface="Quattrocento Sans"/>
                <a:cs typeface="Quattrocento Sans"/>
                <a:sym typeface="Quattrocento Sans"/>
              </a:defRPr>
            </a:lvl1pPr>
            <a:lvl2pPr marL="914400" lvl="1" indent="-411480" algn="l">
              <a:lnSpc>
                <a:spcPct val="90000"/>
              </a:lnSpc>
              <a:spcBef>
                <a:spcPts val="640"/>
              </a:spcBef>
              <a:spcAft>
                <a:spcPts val="0"/>
              </a:spcAft>
              <a:buClr>
                <a:schemeClr val="lt1"/>
              </a:buClr>
              <a:buSzPts val="2880"/>
              <a:buFont typeface="Arial"/>
              <a:buChar char="•"/>
              <a:defRPr sz="3200">
                <a:solidFill>
                  <a:schemeClr val="lt1"/>
                </a:solidFill>
                <a:latin typeface="Quattrocento Sans"/>
                <a:ea typeface="Quattrocento Sans"/>
                <a:cs typeface="Quattrocento Sans"/>
                <a:sym typeface="Quattrocento Sans"/>
              </a:defRPr>
            </a:lvl2pPr>
            <a:lvl3pPr marL="1371600" lvl="2" indent="-388619" algn="l">
              <a:lnSpc>
                <a:spcPct val="90000"/>
              </a:lnSpc>
              <a:spcBef>
                <a:spcPts val="560"/>
              </a:spcBef>
              <a:spcAft>
                <a:spcPts val="0"/>
              </a:spcAft>
              <a:buClr>
                <a:schemeClr val="lt1"/>
              </a:buClr>
              <a:buSzPts val="2520"/>
              <a:buFont typeface="Arial"/>
              <a:buChar char="•"/>
              <a:defRPr sz="2800">
                <a:solidFill>
                  <a:schemeClr val="lt1"/>
                </a:solidFill>
                <a:latin typeface="Quattrocento Sans"/>
                <a:ea typeface="Quattrocento Sans"/>
                <a:cs typeface="Quattrocento Sans"/>
                <a:sym typeface="Quattrocento Sans"/>
              </a:defRPr>
            </a:lvl3pPr>
            <a:lvl4pPr marL="1828800" lvl="3" indent="-365760" algn="l">
              <a:lnSpc>
                <a:spcPct val="90000"/>
              </a:lnSpc>
              <a:spcBef>
                <a:spcPts val="480"/>
              </a:spcBef>
              <a:spcAft>
                <a:spcPts val="0"/>
              </a:spcAft>
              <a:buClr>
                <a:schemeClr val="lt1"/>
              </a:buClr>
              <a:buSzPts val="2160"/>
              <a:buFont typeface="Arial"/>
              <a:buChar char="•"/>
              <a:defRPr sz="2400">
                <a:solidFill>
                  <a:schemeClr val="lt1"/>
                </a:solidFill>
                <a:latin typeface="Quattrocento Sans"/>
                <a:ea typeface="Quattrocento Sans"/>
                <a:cs typeface="Quattrocento Sans"/>
                <a:sym typeface="Quattrocento Sans"/>
              </a:defRPr>
            </a:lvl4pPr>
            <a:lvl5pPr marL="2286000" lvl="4" indent="-342900" algn="l">
              <a:lnSpc>
                <a:spcPct val="90000"/>
              </a:lnSpc>
              <a:spcBef>
                <a:spcPts val="4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219" name="Google Shape;219;p72"/>
          <p:cNvSpPr txBox="1">
            <a:spLocks noGrp="1"/>
          </p:cNvSpPr>
          <p:nvPr>
            <p:ph type="body" idx="2"/>
          </p:nvPr>
        </p:nvSpPr>
        <p:spPr>
          <a:xfrm>
            <a:off x="1" y="6363076"/>
            <a:ext cx="12436476" cy="631450"/>
          </a:xfrm>
          <a:prstGeom prst="rect">
            <a:avLst/>
          </a:prstGeom>
          <a:solidFill>
            <a:srgbClr val="FFFF99"/>
          </a:solidFill>
          <a:ln>
            <a:noFill/>
          </a:ln>
        </p:spPr>
        <p:txBody>
          <a:bodyPr spcFirstLastPara="1" wrap="square" lIns="155450" tIns="77725" rIns="155450" bIns="77725" anchor="b" anchorCtr="0">
            <a:noAutofit/>
          </a:bodyPr>
          <a:lstStyle>
            <a:lvl1pPr marL="457200" lvl="0" indent="-228600" algn="r">
              <a:lnSpc>
                <a:spcPct val="9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220" name="Google Shape;220;p72"/>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54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Slide 3">
  <p:cSld name="2_Title Slide 3">
    <p:bg>
      <p:bgPr>
        <a:solidFill>
          <a:srgbClr val="006EB9"/>
        </a:solidFill>
        <a:effectLst/>
      </p:bgPr>
    </p:bg>
    <p:spTree>
      <p:nvGrpSpPr>
        <p:cNvPr id="1" name="Shape 53"/>
        <p:cNvGrpSpPr/>
        <p:nvPr/>
      </p:nvGrpSpPr>
      <p:grpSpPr>
        <a:xfrm>
          <a:off x="0" y="0"/>
          <a:ext cx="0" cy="0"/>
          <a:chOff x="0" y="0"/>
          <a:chExt cx="0" cy="0"/>
        </a:xfrm>
      </p:grpSpPr>
      <p:pic>
        <p:nvPicPr>
          <p:cNvPr id="54" name="Google Shape;54;p25"/>
          <p:cNvPicPr preferRelativeResize="0"/>
          <p:nvPr/>
        </p:nvPicPr>
        <p:blipFill rotWithShape="1">
          <a:blip r:embed="rId2">
            <a:alphaModFix/>
          </a:blip>
          <a:srcRect t="3561"/>
          <a:stretch/>
        </p:blipFill>
        <p:spPr>
          <a:xfrm>
            <a:off x="-21526" y="-1"/>
            <a:ext cx="12551912" cy="6994525"/>
          </a:xfrm>
          <a:prstGeom prst="rect">
            <a:avLst/>
          </a:prstGeom>
          <a:noFill/>
          <a:ln>
            <a:noFill/>
          </a:ln>
        </p:spPr>
      </p:pic>
      <p:pic>
        <p:nvPicPr>
          <p:cNvPr id="55" name="Google Shape;55;p25"/>
          <p:cNvPicPr preferRelativeResize="0"/>
          <p:nvPr/>
        </p:nvPicPr>
        <p:blipFill rotWithShape="1">
          <a:blip r:embed="rId3">
            <a:alphaModFix/>
          </a:blip>
          <a:srcRect/>
          <a:stretch/>
        </p:blipFill>
        <p:spPr>
          <a:xfrm>
            <a:off x="236121" y="230322"/>
            <a:ext cx="1996730" cy="1993293"/>
          </a:xfrm>
          <a:prstGeom prst="rect">
            <a:avLst/>
          </a:prstGeom>
          <a:noFill/>
          <a:ln>
            <a:noFill/>
          </a:ln>
        </p:spPr>
      </p:pic>
      <p:sp>
        <p:nvSpPr>
          <p:cNvPr id="56" name="Google Shape;56;p25"/>
          <p:cNvSpPr txBox="1">
            <a:spLocks noGrp="1"/>
          </p:cNvSpPr>
          <p:nvPr>
            <p:ph type="body" idx="1"/>
          </p:nvPr>
        </p:nvSpPr>
        <p:spPr>
          <a:xfrm>
            <a:off x="276540" y="4238625"/>
            <a:ext cx="9905118" cy="1938079"/>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rgbClr val="797979"/>
              </a:buClr>
              <a:buSzPts val="3240"/>
              <a:buNone/>
              <a:defRPr sz="3600">
                <a:solidFill>
                  <a:srgbClr val="797979"/>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 name="Google Shape;57;p25"/>
          <p:cNvSpPr txBox="1">
            <a:spLocks noGrp="1"/>
          </p:cNvSpPr>
          <p:nvPr>
            <p:ph type="title"/>
          </p:nvPr>
        </p:nvSpPr>
        <p:spPr>
          <a:xfrm>
            <a:off x="274703" y="2259770"/>
            <a:ext cx="9885429" cy="197885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797979"/>
              </a:buClr>
              <a:buSzPts val="6000"/>
              <a:buFont typeface="Quattrocento Sans"/>
              <a:buNone/>
              <a:defRPr sz="6000">
                <a:solidFill>
                  <a:srgbClr val="79797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8" name="Google Shape;58;p25"/>
          <p:cNvPicPr preferRelativeResize="0"/>
          <p:nvPr/>
        </p:nvPicPr>
        <p:blipFill rotWithShape="1">
          <a:blip r:embed="rId4">
            <a:alphaModFix/>
          </a:blip>
          <a:srcRect/>
          <a:stretch/>
        </p:blipFill>
        <p:spPr>
          <a:xfrm>
            <a:off x="10748458" y="6289942"/>
            <a:ext cx="1319210" cy="28143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3">
  <p:cSld name="1_Title Slide 3">
    <p:bg>
      <p:bgPr>
        <a:solidFill>
          <a:schemeClr val="accent1"/>
        </a:solidFill>
        <a:effectLst/>
      </p:bgPr>
    </p:bg>
    <p:spTree>
      <p:nvGrpSpPr>
        <p:cNvPr id="1" name="Shape 59"/>
        <p:cNvGrpSpPr/>
        <p:nvPr/>
      </p:nvGrpSpPr>
      <p:grpSpPr>
        <a:xfrm>
          <a:off x="0" y="0"/>
          <a:ext cx="0" cy="0"/>
          <a:chOff x="0" y="0"/>
          <a:chExt cx="0" cy="0"/>
        </a:xfrm>
      </p:grpSpPr>
      <p:pic>
        <p:nvPicPr>
          <p:cNvPr id="60" name="Google Shape;60;p26"/>
          <p:cNvPicPr preferRelativeResize="0"/>
          <p:nvPr/>
        </p:nvPicPr>
        <p:blipFill rotWithShape="1">
          <a:blip r:embed="rId2">
            <a:alphaModFix/>
          </a:blip>
          <a:srcRect l="36880" r="6878"/>
          <a:stretch/>
        </p:blipFill>
        <p:spPr>
          <a:xfrm rot="5400000">
            <a:off x="2720976" y="-2720976"/>
            <a:ext cx="6994524" cy="12436475"/>
          </a:xfrm>
          <a:prstGeom prst="rect">
            <a:avLst/>
          </a:prstGeom>
          <a:noFill/>
          <a:ln>
            <a:noFill/>
          </a:ln>
        </p:spPr>
      </p:pic>
      <p:sp>
        <p:nvSpPr>
          <p:cNvPr id="61" name="Google Shape;61;p26"/>
          <p:cNvSpPr/>
          <p:nvPr/>
        </p:nvSpPr>
        <p:spPr>
          <a:xfrm>
            <a:off x="274638" y="2128431"/>
            <a:ext cx="9144000" cy="4569232"/>
          </a:xfrm>
          <a:prstGeom prst="rect">
            <a:avLst/>
          </a:prstGeom>
          <a:solidFill>
            <a:srgbClr val="00188F"/>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2" name="Google Shape;62;p26"/>
          <p:cNvSpPr txBox="1">
            <a:spLocks noGrp="1"/>
          </p:cNvSpPr>
          <p:nvPr>
            <p:ph type="body" idx="1"/>
          </p:nvPr>
        </p:nvSpPr>
        <p:spPr>
          <a:xfrm>
            <a:off x="276540" y="4546765"/>
            <a:ext cx="9142098" cy="2150898"/>
          </a:xfrm>
          <a:prstGeom prst="rect">
            <a:avLst/>
          </a:prstGeom>
          <a:noFill/>
          <a:ln>
            <a:noFill/>
          </a:ln>
        </p:spPr>
        <p:txBody>
          <a:bodyPr spcFirstLastPara="1" wrap="square" lIns="182875" tIns="146300" rIns="182875" bIns="146300" anchor="t" anchorCtr="0">
            <a:noAutofit/>
          </a:bodyPr>
          <a:lstStyle>
            <a:lvl1pPr marL="457200" lvl="0" indent="-2286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marL="914400" lvl="1" indent="-331469" algn="l">
              <a:lnSpc>
                <a:spcPct val="90000"/>
              </a:lnSpc>
              <a:spcBef>
                <a:spcPts val="360"/>
              </a:spcBef>
              <a:spcAft>
                <a:spcPts val="0"/>
              </a:spcAft>
              <a:buClr>
                <a:schemeClr val="lt1"/>
              </a:buClr>
              <a:buSzPts val="1620"/>
              <a:buChar char="•"/>
              <a:defRPr/>
            </a:lvl2pPr>
            <a:lvl3pPr marL="1371600" lvl="2" indent="-331469" algn="l">
              <a:lnSpc>
                <a:spcPct val="90000"/>
              </a:lnSpc>
              <a:spcBef>
                <a:spcPts val="360"/>
              </a:spcBef>
              <a:spcAft>
                <a:spcPts val="0"/>
              </a:spcAft>
              <a:buClr>
                <a:schemeClr val="lt1"/>
              </a:buClr>
              <a:buSzPts val="1620"/>
              <a:buChar char="•"/>
              <a:defRPr/>
            </a:lvl3pPr>
            <a:lvl4pPr marL="1828800" lvl="3" indent="-331469" algn="l">
              <a:lnSpc>
                <a:spcPct val="90000"/>
              </a:lnSpc>
              <a:spcBef>
                <a:spcPts val="360"/>
              </a:spcBef>
              <a:spcAft>
                <a:spcPts val="0"/>
              </a:spcAft>
              <a:buClr>
                <a:schemeClr val="lt1"/>
              </a:buClr>
              <a:buSzPts val="1620"/>
              <a:buChar char="•"/>
              <a:defRPr/>
            </a:lvl4pPr>
            <a:lvl5pPr marL="2286000" lvl="4" indent="-331470" algn="l">
              <a:lnSpc>
                <a:spcPct val="9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 name="Google Shape;63;p26"/>
          <p:cNvSpPr txBox="1">
            <a:spLocks noGrp="1"/>
          </p:cNvSpPr>
          <p:nvPr>
            <p:ph type="title"/>
          </p:nvPr>
        </p:nvSpPr>
        <p:spPr>
          <a:xfrm>
            <a:off x="274703" y="2140318"/>
            <a:ext cx="9143935" cy="2390775"/>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4" name="Google Shape;64;p26"/>
          <p:cNvPicPr preferRelativeResize="0"/>
          <p:nvPr/>
        </p:nvPicPr>
        <p:blipFill rotWithShape="1">
          <a:blip r:embed="rId3">
            <a:alphaModFix/>
          </a:blip>
          <a:srcRect/>
          <a:stretch/>
        </p:blipFill>
        <p:spPr>
          <a:xfrm>
            <a:off x="10333038" y="479425"/>
            <a:ext cx="1643341" cy="352027"/>
          </a:xfrm>
          <a:prstGeom prst="rect">
            <a:avLst/>
          </a:prstGeom>
          <a:noFill/>
          <a:ln>
            <a:noFill/>
          </a:ln>
        </p:spPr>
      </p:pic>
      <p:pic>
        <p:nvPicPr>
          <p:cNvPr id="65" name="Google Shape;65;p26"/>
          <p:cNvPicPr preferRelativeResize="0"/>
          <p:nvPr/>
        </p:nvPicPr>
        <p:blipFill rotWithShape="1">
          <a:blip r:embed="rId4">
            <a:alphaModFix/>
          </a:blip>
          <a:srcRect/>
          <a:stretch/>
        </p:blipFill>
        <p:spPr>
          <a:xfrm>
            <a:off x="274638" y="294094"/>
            <a:ext cx="1834337" cy="18343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66"/>
        <p:cNvGrpSpPr/>
        <p:nvPr/>
      </p:nvGrpSpPr>
      <p:grpSpPr>
        <a:xfrm>
          <a:off x="0" y="0"/>
          <a:ext cx="0" cy="0"/>
          <a:chOff x="0" y="0"/>
          <a:chExt cx="0" cy="0"/>
        </a:xfrm>
      </p:grpSpPr>
      <p:pic>
        <p:nvPicPr>
          <p:cNvPr id="67" name="Google Shape;67;p27"/>
          <p:cNvPicPr preferRelativeResize="0"/>
          <p:nvPr/>
        </p:nvPicPr>
        <p:blipFill rotWithShape="1">
          <a:blip r:embed="rId2">
            <a:alphaModFix/>
          </a:blip>
          <a:srcRect b="23163"/>
          <a:stretch/>
        </p:blipFill>
        <p:spPr>
          <a:xfrm>
            <a:off x="0" y="486412"/>
            <a:ext cx="12436475" cy="6508113"/>
          </a:xfrm>
          <a:prstGeom prst="rect">
            <a:avLst/>
          </a:prstGeom>
          <a:noFill/>
          <a:ln>
            <a:noFill/>
          </a:ln>
        </p:spPr>
      </p:pic>
      <p:pic>
        <p:nvPicPr>
          <p:cNvPr id="68" name="Google Shape;68;p27"/>
          <p:cNvPicPr preferRelativeResize="0"/>
          <p:nvPr/>
        </p:nvPicPr>
        <p:blipFill rotWithShape="1">
          <a:blip r:embed="rId3">
            <a:alphaModFix/>
          </a:blip>
          <a:srcRect/>
          <a:stretch/>
        </p:blipFill>
        <p:spPr>
          <a:xfrm>
            <a:off x="254013" y="1206105"/>
            <a:ext cx="7366085" cy="3669957"/>
          </a:xfrm>
          <a:prstGeom prst="rect">
            <a:avLst/>
          </a:prstGeom>
          <a:solidFill>
            <a:srgbClr val="90FF00"/>
          </a:solidFill>
          <a:ln>
            <a:noFill/>
          </a:ln>
        </p:spPr>
      </p:pic>
      <p:sp>
        <p:nvSpPr>
          <p:cNvPr id="69" name="Google Shape;69;p27"/>
          <p:cNvSpPr txBox="1">
            <a:spLocks noGrp="1"/>
          </p:cNvSpPr>
          <p:nvPr>
            <p:ph type="title"/>
          </p:nvPr>
        </p:nvSpPr>
        <p:spPr>
          <a:xfrm>
            <a:off x="274638" y="1211287"/>
            <a:ext cx="7315200" cy="2309599"/>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ideo slide 2">
  <p:cSld name="Video slide 2">
    <p:bg>
      <p:bgPr>
        <a:solidFill>
          <a:srgbClr val="006EB9"/>
        </a:solidFill>
        <a:effectLst/>
      </p:bgPr>
    </p:bg>
    <p:spTree>
      <p:nvGrpSpPr>
        <p:cNvPr id="1" name="Shape 70"/>
        <p:cNvGrpSpPr/>
        <p:nvPr/>
      </p:nvGrpSpPr>
      <p:grpSpPr>
        <a:xfrm>
          <a:off x="0" y="0"/>
          <a:ext cx="0" cy="0"/>
          <a:chOff x="0" y="0"/>
          <a:chExt cx="0" cy="0"/>
        </a:xfrm>
      </p:grpSpPr>
      <p:pic>
        <p:nvPicPr>
          <p:cNvPr id="71" name="Google Shape;71;p28"/>
          <p:cNvPicPr preferRelativeResize="0"/>
          <p:nvPr/>
        </p:nvPicPr>
        <p:blipFill rotWithShape="1">
          <a:blip r:embed="rId2">
            <a:alphaModFix/>
          </a:blip>
          <a:srcRect l="6613" b="43968"/>
          <a:stretch/>
        </p:blipFill>
        <p:spPr>
          <a:xfrm>
            <a:off x="-1" y="0"/>
            <a:ext cx="12436475" cy="6994526"/>
          </a:xfrm>
          <a:prstGeom prst="rect">
            <a:avLst/>
          </a:prstGeom>
          <a:noFill/>
          <a:ln>
            <a:noFill/>
          </a:ln>
        </p:spPr>
      </p:pic>
      <p:sp>
        <p:nvSpPr>
          <p:cNvPr id="72" name="Google Shape;72;p28"/>
          <p:cNvSpPr/>
          <p:nvPr/>
        </p:nvSpPr>
        <p:spPr>
          <a:xfrm>
            <a:off x="274638" y="1209973"/>
            <a:ext cx="7315200" cy="2751698"/>
          </a:xfrm>
          <a:prstGeom prst="rect">
            <a:avLst/>
          </a:prstGeom>
          <a:solidFill>
            <a:schemeClr val="dk2"/>
          </a:solidFill>
          <a:ln>
            <a:noFill/>
          </a:ln>
        </p:spPr>
        <p:txBody>
          <a:bodyPr spcFirstLastPara="1" wrap="square" lIns="0" tIns="46625" rIns="0" bIns="46625" anchor="ctr" anchorCtr="0">
            <a:noAutofit/>
          </a:bodyPr>
          <a:lstStyle/>
          <a:p>
            <a:pPr marL="0" marR="0" lvl="0" indent="0" algn="ctr"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 name="Google Shape;73;p28"/>
          <p:cNvSpPr txBox="1">
            <a:spLocks noGrp="1"/>
          </p:cNvSpPr>
          <p:nvPr>
            <p:ph type="title"/>
          </p:nvPr>
        </p:nvSpPr>
        <p:spPr>
          <a:xfrm>
            <a:off x="274639" y="1209973"/>
            <a:ext cx="7315199" cy="2751698"/>
          </a:xfrm>
          <a:prstGeom prst="rect">
            <a:avLst/>
          </a:prstGeom>
          <a:noFill/>
          <a:ln>
            <a:noFill/>
          </a:ln>
        </p:spPr>
        <p:txBody>
          <a:bodyPr spcFirstLastPara="1" wrap="square" lIns="146300" tIns="91425" rIns="146300" bIns="91425" anchor="t" anchorCtr="0">
            <a:noAutofit/>
          </a:bodyPr>
          <a:lstStyle>
            <a:lvl1pPr lvl="0" algn="l">
              <a:lnSpc>
                <a:spcPct val="90000"/>
              </a:lnSpc>
              <a:spcBef>
                <a:spcPts val="0"/>
              </a:spcBef>
              <a:spcAft>
                <a:spcPts val="0"/>
              </a:spcAft>
              <a:buClr>
                <a:srgbClr val="292828"/>
              </a:buClr>
              <a:buSzPts val="7200"/>
              <a:buFont typeface="Quattrocento Sans"/>
              <a:buNone/>
              <a:defRPr sz="7200">
                <a:solidFill>
                  <a:srgbClr val="29282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theme" Target="../theme/theme2.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marR="0" lvl="0" algn="l" rtl="0">
              <a:lnSpc>
                <a:spcPct val="90000"/>
              </a:lnSpc>
              <a:spcBef>
                <a:spcPts val="0"/>
              </a:spcBef>
              <a:spcAft>
                <a:spcPts val="0"/>
              </a:spcAft>
              <a:buClr>
                <a:schemeClr val="lt1"/>
              </a:buClr>
              <a:buSzPts val="5400"/>
              <a:buFont typeface="Quattrocento Sans"/>
              <a:buNone/>
              <a:defRPr sz="54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274640" y="1212851"/>
            <a:ext cx="11887198" cy="2228302"/>
          </a:xfrm>
          <a:prstGeom prst="rect">
            <a:avLst/>
          </a:prstGeom>
          <a:noFill/>
          <a:ln>
            <a:noFill/>
          </a:ln>
        </p:spPr>
        <p:txBody>
          <a:bodyPr spcFirstLastPara="1" wrap="square" lIns="146300" tIns="91425" rIns="146300" bIns="91425" anchor="t" anchorCtr="0">
            <a:spAutoFit/>
          </a:bodyPr>
          <a:lstStyle>
            <a:lvl1pPr marL="457200" marR="0" lvl="0" indent="-457200" algn="l" rtl="0">
              <a:lnSpc>
                <a:spcPct val="90000"/>
              </a:lnSpc>
              <a:spcBef>
                <a:spcPts val="800"/>
              </a:spcBef>
              <a:spcAft>
                <a:spcPts val="0"/>
              </a:spcAft>
              <a:buClr>
                <a:schemeClr val="lt1"/>
              </a:buClr>
              <a:buSzPts val="3600"/>
              <a:buFont typeface="Arial"/>
              <a:buChar char="•"/>
              <a:defRPr sz="4000" b="0" i="0" u="none" strike="noStrike" cap="none">
                <a:solidFill>
                  <a:schemeClr val="lt1"/>
                </a:solidFill>
                <a:latin typeface="Quattrocento Sans"/>
                <a:ea typeface="Quattrocento Sans"/>
                <a:cs typeface="Quattrocento Sans"/>
                <a:sym typeface="Quattrocento Sans"/>
              </a:defRPr>
            </a:lvl1pPr>
            <a:lvl2pPr marL="914400" marR="0" lvl="1" indent="-365760" algn="l" rtl="0">
              <a:lnSpc>
                <a:spcPct val="90000"/>
              </a:lnSpc>
              <a:spcBef>
                <a:spcPts val="480"/>
              </a:spcBef>
              <a:spcAft>
                <a:spcPts val="0"/>
              </a:spcAft>
              <a:buClr>
                <a:schemeClr val="lt1"/>
              </a:buClr>
              <a:buSzPts val="216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65760" algn="l" rtl="0">
              <a:lnSpc>
                <a:spcPct val="90000"/>
              </a:lnSpc>
              <a:spcBef>
                <a:spcPts val="480"/>
              </a:spcBef>
              <a:spcAft>
                <a:spcPts val="0"/>
              </a:spcAft>
              <a:buClr>
                <a:schemeClr val="lt1"/>
              </a:buClr>
              <a:buSzPts val="2160"/>
              <a:buFont typeface="Arial"/>
              <a:buChar char="•"/>
              <a:defRPr sz="24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40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40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marR="0" lvl="0" algn="l" rtl="0">
              <a:lnSpc>
                <a:spcPct val="90000"/>
              </a:lnSpc>
              <a:spcBef>
                <a:spcPts val="0"/>
              </a:spcBef>
              <a:spcAft>
                <a:spcPts val="0"/>
              </a:spcAft>
              <a:buClr>
                <a:schemeClr val="dk1"/>
              </a:buClr>
              <a:buSzPts val="5400"/>
              <a:buFont typeface="Quattrocento Sans"/>
              <a:buNone/>
              <a:defRPr sz="5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6"/>
          <p:cNvSpPr txBox="1">
            <a:spLocks noGrp="1"/>
          </p:cNvSpPr>
          <p:nvPr>
            <p:ph type="body" idx="1"/>
          </p:nvPr>
        </p:nvSpPr>
        <p:spPr>
          <a:xfrm>
            <a:off x="274640" y="1212851"/>
            <a:ext cx="11887198" cy="2228302"/>
          </a:xfrm>
          <a:prstGeom prst="rect">
            <a:avLst/>
          </a:prstGeom>
          <a:noFill/>
          <a:ln>
            <a:noFill/>
          </a:ln>
        </p:spPr>
        <p:txBody>
          <a:bodyPr spcFirstLastPara="1" wrap="square" lIns="146300" tIns="91425" rIns="146300" bIns="91425" anchor="t" anchorCtr="0">
            <a:spAutoFit/>
          </a:bodyPr>
          <a:lstStyle>
            <a:lvl1pPr marL="457200" marR="0" lvl="0" indent="-457200" algn="l" rtl="0">
              <a:lnSpc>
                <a:spcPct val="90000"/>
              </a:lnSpc>
              <a:spcBef>
                <a:spcPts val="800"/>
              </a:spcBef>
              <a:spcAft>
                <a:spcPts val="0"/>
              </a:spcAft>
              <a:buClr>
                <a:schemeClr val="dk1"/>
              </a:buClr>
              <a:buSzPts val="3600"/>
              <a:buFont typeface="Arial"/>
              <a:buChar char="•"/>
              <a:defRPr sz="4000" b="0" i="0" u="none" strike="noStrike" cap="none">
                <a:solidFill>
                  <a:schemeClr val="dk1"/>
                </a:solidFill>
                <a:latin typeface="Quattrocento Sans"/>
                <a:ea typeface="Quattrocento Sans"/>
                <a:cs typeface="Quattrocento Sans"/>
                <a:sym typeface="Quattrocento Sans"/>
              </a:defRPr>
            </a:lvl1pPr>
            <a:lvl2pPr marL="914400" marR="0" lvl="1" indent="-365760" algn="l" rtl="0">
              <a:lnSpc>
                <a:spcPct val="90000"/>
              </a:lnSpc>
              <a:spcBef>
                <a:spcPts val="480"/>
              </a:spcBef>
              <a:spcAft>
                <a:spcPts val="0"/>
              </a:spcAft>
              <a:buClr>
                <a:schemeClr val="dk1"/>
              </a:buClr>
              <a:buSzPts val="216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65760" algn="l" rtl="0">
              <a:lnSpc>
                <a:spcPct val="90000"/>
              </a:lnSpc>
              <a:spcBef>
                <a:spcPts val="480"/>
              </a:spcBef>
              <a:spcAft>
                <a:spcPts val="0"/>
              </a:spcAft>
              <a:buClr>
                <a:schemeClr val="dk1"/>
              </a:buClr>
              <a:buSzPts val="216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40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40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9"/>
        <p:cNvGrpSpPr/>
        <p:nvPr/>
      </p:nvGrpSpPr>
      <p:grpSpPr>
        <a:xfrm>
          <a:off x="0" y="0"/>
          <a:ext cx="0" cy="0"/>
          <a:chOff x="0" y="0"/>
          <a:chExt cx="0" cy="0"/>
        </a:xfrm>
      </p:grpSpPr>
      <p:sp>
        <p:nvSpPr>
          <p:cNvPr id="120" name="Google Shape;120;p46"/>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lvl1pPr marR="0" lvl="0" algn="l" rtl="0">
              <a:lnSpc>
                <a:spcPct val="90000"/>
              </a:lnSpc>
              <a:spcBef>
                <a:spcPts val="0"/>
              </a:spcBef>
              <a:spcAft>
                <a:spcPts val="0"/>
              </a:spcAft>
              <a:buClr>
                <a:schemeClr val="lt1"/>
              </a:buClr>
              <a:buSzPts val="5400"/>
              <a:buFont typeface="Quattrocento Sans"/>
              <a:buNone/>
              <a:defRPr sz="54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1" name="Google Shape;121;p46"/>
          <p:cNvSpPr txBox="1">
            <a:spLocks noGrp="1"/>
          </p:cNvSpPr>
          <p:nvPr>
            <p:ph type="body" idx="1"/>
          </p:nvPr>
        </p:nvSpPr>
        <p:spPr>
          <a:xfrm>
            <a:off x="274640" y="1212851"/>
            <a:ext cx="11887198" cy="2228302"/>
          </a:xfrm>
          <a:prstGeom prst="rect">
            <a:avLst/>
          </a:prstGeom>
          <a:noFill/>
          <a:ln>
            <a:noFill/>
          </a:ln>
        </p:spPr>
        <p:txBody>
          <a:bodyPr spcFirstLastPara="1" wrap="square" lIns="146300" tIns="91425" rIns="146300" bIns="91425" anchor="t" anchorCtr="0">
            <a:spAutoFit/>
          </a:bodyPr>
          <a:lstStyle>
            <a:lvl1pPr marL="457200" marR="0" lvl="0" indent="-457200" algn="l" rtl="0">
              <a:lnSpc>
                <a:spcPct val="90000"/>
              </a:lnSpc>
              <a:spcBef>
                <a:spcPts val="800"/>
              </a:spcBef>
              <a:spcAft>
                <a:spcPts val="0"/>
              </a:spcAft>
              <a:buClr>
                <a:schemeClr val="lt1"/>
              </a:buClr>
              <a:buSzPts val="3600"/>
              <a:buFont typeface="Arial"/>
              <a:buChar char="•"/>
              <a:defRPr sz="4000" b="0" i="0" u="none" strike="noStrike" cap="none">
                <a:solidFill>
                  <a:schemeClr val="lt1"/>
                </a:solidFill>
                <a:latin typeface="Quattrocento Sans"/>
                <a:ea typeface="Quattrocento Sans"/>
                <a:cs typeface="Quattrocento Sans"/>
                <a:sym typeface="Quattrocento Sans"/>
              </a:defRPr>
            </a:lvl1pPr>
            <a:lvl2pPr marL="914400" marR="0" lvl="1" indent="-365760" algn="l" rtl="0">
              <a:lnSpc>
                <a:spcPct val="90000"/>
              </a:lnSpc>
              <a:spcBef>
                <a:spcPts val="480"/>
              </a:spcBef>
              <a:spcAft>
                <a:spcPts val="0"/>
              </a:spcAft>
              <a:buClr>
                <a:schemeClr val="lt1"/>
              </a:buClr>
              <a:buSzPts val="216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65760" algn="l" rtl="0">
              <a:lnSpc>
                <a:spcPct val="90000"/>
              </a:lnSpc>
              <a:spcBef>
                <a:spcPts val="480"/>
              </a:spcBef>
              <a:spcAft>
                <a:spcPts val="0"/>
              </a:spcAft>
              <a:buClr>
                <a:schemeClr val="lt1"/>
              </a:buClr>
              <a:buSzPts val="2160"/>
              <a:buFont typeface="Arial"/>
              <a:buChar char="•"/>
              <a:defRPr sz="24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40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40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ersonal.umich.edu/~mejn/courses/2004/cscs535/review.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worldcat.org/oclc/61367299&amp;referer=brief_result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cbudak@umich.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
          <p:cNvSpPr txBox="1">
            <a:spLocks noGrp="1"/>
          </p:cNvSpPr>
          <p:nvPr>
            <p:ph type="body" idx="1"/>
          </p:nvPr>
        </p:nvSpPr>
        <p:spPr>
          <a:xfrm>
            <a:off x="274638" y="3946631"/>
            <a:ext cx="8229600" cy="1837250"/>
          </a:xfrm>
          <a:prstGeom prst="rect">
            <a:avLst/>
          </a:prstGeom>
          <a:noFill/>
          <a:ln w="9525" cap="flat" cmpd="sng">
            <a:solidFill>
              <a:srgbClr val="FFFFFF"/>
            </a:solidFill>
            <a:prstDash val="dash"/>
            <a:round/>
            <a:headEnd type="none" w="sm" len="sm"/>
            <a:tailEnd type="none" w="sm" len="sm"/>
          </a:ln>
        </p:spPr>
        <p:txBody>
          <a:bodyPr spcFirstLastPara="1" wrap="square" lIns="182875" tIns="146300" rIns="182875" bIns="146300" anchor="t" anchorCtr="0">
            <a:noAutofit/>
          </a:bodyPr>
          <a:lstStyle/>
          <a:p>
            <a:pPr marL="0" lvl="0" indent="0" algn="l" rtl="0">
              <a:lnSpc>
                <a:spcPct val="90000"/>
              </a:lnSpc>
              <a:spcBef>
                <a:spcPts val="0"/>
              </a:spcBef>
              <a:spcAft>
                <a:spcPts val="0"/>
              </a:spcAft>
              <a:buClr>
                <a:schemeClr val="lt1"/>
              </a:buClr>
              <a:buSzPts val="2520"/>
              <a:buNone/>
            </a:pPr>
            <a:r>
              <a:rPr lang="en-US" sz="2800"/>
              <a:t>Ceren Budak</a:t>
            </a:r>
            <a:endParaRPr/>
          </a:p>
          <a:p>
            <a:pPr marL="0" lvl="0" indent="0" algn="l" rtl="0">
              <a:lnSpc>
                <a:spcPct val="90000"/>
              </a:lnSpc>
              <a:spcBef>
                <a:spcPts val="0"/>
              </a:spcBef>
              <a:spcAft>
                <a:spcPts val="0"/>
              </a:spcAft>
              <a:buClr>
                <a:schemeClr val="lt1"/>
              </a:buClr>
              <a:buSzPts val="2520"/>
              <a:buNone/>
            </a:pPr>
            <a:endParaRPr sz="2800"/>
          </a:p>
          <a:p>
            <a:pPr marL="0" lvl="0" indent="0" algn="l" rtl="0">
              <a:lnSpc>
                <a:spcPct val="90000"/>
              </a:lnSpc>
              <a:spcBef>
                <a:spcPts val="0"/>
              </a:spcBef>
              <a:spcAft>
                <a:spcPts val="0"/>
              </a:spcAft>
              <a:buClr>
                <a:schemeClr val="lt1"/>
              </a:buClr>
              <a:buSzPts val="2520"/>
              <a:buNone/>
            </a:pPr>
            <a:endParaRPr sz="2800"/>
          </a:p>
          <a:p>
            <a:pPr marL="0" lvl="0" indent="0" algn="l" rtl="0">
              <a:lnSpc>
                <a:spcPct val="90000"/>
              </a:lnSpc>
              <a:spcBef>
                <a:spcPts val="0"/>
              </a:spcBef>
              <a:spcAft>
                <a:spcPts val="0"/>
              </a:spcAft>
              <a:buClr>
                <a:schemeClr val="lt1"/>
              </a:buClr>
              <a:buSzPts val="2520"/>
              <a:buNone/>
            </a:pPr>
            <a:r>
              <a:rPr lang="en-US" sz="2800"/>
              <a:t>09/01/20</a:t>
            </a:r>
            <a:endParaRPr/>
          </a:p>
          <a:p>
            <a:pPr marL="0" lvl="0" indent="0" algn="l" rtl="0">
              <a:lnSpc>
                <a:spcPct val="90000"/>
              </a:lnSpc>
              <a:spcBef>
                <a:spcPts val="0"/>
              </a:spcBef>
              <a:spcAft>
                <a:spcPts val="0"/>
              </a:spcAft>
              <a:buClr>
                <a:schemeClr val="lt1"/>
              </a:buClr>
              <a:buSzPts val="2160"/>
              <a:buNone/>
            </a:pPr>
            <a:endParaRPr sz="2400"/>
          </a:p>
          <a:p>
            <a:pPr marL="0" lvl="0" indent="0" algn="l" rtl="0">
              <a:lnSpc>
                <a:spcPct val="90000"/>
              </a:lnSpc>
              <a:spcBef>
                <a:spcPts val="0"/>
              </a:spcBef>
              <a:spcAft>
                <a:spcPts val="0"/>
              </a:spcAft>
              <a:buClr>
                <a:schemeClr val="lt1"/>
              </a:buClr>
              <a:buSzPts val="2160"/>
              <a:buNone/>
            </a:pPr>
            <a:endParaRPr sz="2400"/>
          </a:p>
        </p:txBody>
      </p:sp>
      <p:sp>
        <p:nvSpPr>
          <p:cNvPr id="226" name="Google Shape;226;p1"/>
          <p:cNvSpPr txBox="1">
            <a:spLocks noGrp="1"/>
          </p:cNvSpPr>
          <p:nvPr>
            <p:ph type="title"/>
          </p:nvPr>
        </p:nvSpPr>
        <p:spPr>
          <a:xfrm>
            <a:off x="274638" y="2125677"/>
            <a:ext cx="8229600" cy="1820954"/>
          </a:xfrm>
          <a:prstGeom prst="rect">
            <a:avLst/>
          </a:prstGeom>
          <a:noFill/>
          <a:ln w="9525" cap="flat" cmpd="sng">
            <a:solidFill>
              <a:schemeClr val="lt1"/>
            </a:solidFill>
            <a:prstDash val="dash"/>
            <a:round/>
            <a:headEnd type="none" w="sm" len="sm"/>
            <a:tailEnd type="none" w="sm" len="sm"/>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lt1"/>
              </a:buClr>
              <a:buSzPts val="3800"/>
              <a:buFont typeface="Quattrocento Sans"/>
              <a:buNone/>
            </a:pPr>
            <a:r>
              <a:rPr lang="en-US" sz="3800"/>
              <a:t>SI 608 Instructional Team + Course Policy </a:t>
            </a:r>
            <a:br>
              <a:rPr lang="en-US" sz="2000"/>
            </a:br>
            <a:endParaRPr sz="280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9"/>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Paper Discussions</a:t>
            </a:r>
            <a:endParaRPr/>
          </a:p>
        </p:txBody>
      </p:sp>
      <p:sp>
        <p:nvSpPr>
          <p:cNvPr id="278" name="Google Shape;278;p9"/>
          <p:cNvSpPr txBox="1">
            <a:spLocks noGrp="1"/>
          </p:cNvSpPr>
          <p:nvPr>
            <p:ph type="body" idx="4294967295"/>
          </p:nvPr>
        </p:nvSpPr>
        <p:spPr>
          <a:xfrm>
            <a:off x="426433" y="1632056"/>
            <a:ext cx="11814651" cy="5223227"/>
          </a:xfrm>
          <a:prstGeom prst="rect">
            <a:avLst/>
          </a:prstGeom>
          <a:noFill/>
          <a:ln>
            <a:noFill/>
          </a:ln>
        </p:spPr>
        <p:txBody>
          <a:bodyPr spcFirstLastPara="1" wrap="square" lIns="111025" tIns="55500" rIns="111025" bIns="55500" anchor="t" anchorCtr="0">
            <a:normAutofit/>
          </a:bodyPr>
          <a:lstStyle/>
          <a:p>
            <a:pPr marL="342900" lvl="0" indent="-342900" algn="l" rtl="0">
              <a:lnSpc>
                <a:spcPct val="70000"/>
              </a:lnSpc>
              <a:spcBef>
                <a:spcPts val="0"/>
              </a:spcBef>
              <a:spcAft>
                <a:spcPts val="0"/>
              </a:spcAft>
              <a:buClr>
                <a:schemeClr val="dk1"/>
              </a:buClr>
              <a:buSzPts val="2441"/>
              <a:buChar char="•"/>
            </a:pPr>
            <a:r>
              <a:rPr lang="en-US" sz="2712"/>
              <a:t>The goal of paper discussions is:</a:t>
            </a:r>
            <a:endParaRPr/>
          </a:p>
          <a:p>
            <a:pPr marL="584200" lvl="1" indent="-241300" algn="l" rtl="0">
              <a:lnSpc>
                <a:spcPct val="70000"/>
              </a:lnSpc>
              <a:spcBef>
                <a:spcPts val="372"/>
              </a:spcBef>
              <a:spcAft>
                <a:spcPts val="0"/>
              </a:spcAft>
              <a:buClr>
                <a:schemeClr val="dk1"/>
              </a:buClr>
              <a:buSzPts val="1674"/>
              <a:buChar char="•"/>
            </a:pPr>
            <a:r>
              <a:rPr lang="en-US" sz="1860"/>
              <a:t>To delve deeper into the concepts covered in class the previous week</a:t>
            </a:r>
            <a:endParaRPr/>
          </a:p>
          <a:p>
            <a:pPr marL="584200" lvl="1" indent="-241300" algn="l" rtl="0">
              <a:lnSpc>
                <a:spcPct val="70000"/>
              </a:lnSpc>
              <a:spcBef>
                <a:spcPts val="372"/>
              </a:spcBef>
              <a:spcAft>
                <a:spcPts val="0"/>
              </a:spcAft>
              <a:buClr>
                <a:schemeClr val="dk1"/>
              </a:buClr>
              <a:buSzPts val="1674"/>
              <a:buChar char="•"/>
            </a:pPr>
            <a:r>
              <a:rPr lang="en-US" sz="1860"/>
              <a:t>To practice and improve our presentation skills (trust me, this is a very important skill no matter what you decide to do after you graduate)</a:t>
            </a:r>
            <a:endParaRPr/>
          </a:p>
          <a:p>
            <a:pPr marL="342900" lvl="0" indent="-342900" algn="l" rtl="0">
              <a:lnSpc>
                <a:spcPct val="70000"/>
              </a:lnSpc>
              <a:spcBef>
                <a:spcPts val="542"/>
              </a:spcBef>
              <a:spcAft>
                <a:spcPts val="0"/>
              </a:spcAft>
              <a:buClr>
                <a:schemeClr val="dk1"/>
              </a:buClr>
              <a:buSzPts val="2441"/>
              <a:buChar char="•"/>
            </a:pPr>
            <a:r>
              <a:rPr lang="en-US" sz="2712"/>
              <a:t>(Almost) every week, there will be a number of papers to read and discuss. These papers will build on the concepts covered in class the week before.  Students will sign up for one of those papers at least 2 days prior to class. Students will then be placed in breakout sessions to discuss the paper with other students assigned to the same paper. They will create slides to present to the rest of the class.</a:t>
            </a:r>
            <a:endParaRPr/>
          </a:p>
          <a:p>
            <a:pPr marL="342900" lvl="0" indent="-342900" algn="l" rtl="0">
              <a:lnSpc>
                <a:spcPct val="70000"/>
              </a:lnSpc>
              <a:spcBef>
                <a:spcPts val="542"/>
              </a:spcBef>
              <a:spcAft>
                <a:spcPts val="0"/>
              </a:spcAft>
              <a:buClr>
                <a:schemeClr val="dk1"/>
              </a:buClr>
              <a:buSzPts val="2441"/>
              <a:buChar char="•"/>
            </a:pPr>
            <a:r>
              <a:rPr lang="en-US" sz="2712"/>
              <a:t>Structure</a:t>
            </a:r>
            <a:endParaRPr/>
          </a:p>
          <a:p>
            <a:pPr marL="584200" lvl="1" indent="-241300" algn="l" rtl="0">
              <a:lnSpc>
                <a:spcPct val="70000"/>
              </a:lnSpc>
              <a:spcBef>
                <a:spcPts val="372"/>
              </a:spcBef>
              <a:spcAft>
                <a:spcPts val="0"/>
              </a:spcAft>
              <a:buClr>
                <a:schemeClr val="dk1"/>
              </a:buClr>
              <a:buSzPts val="1674"/>
              <a:buChar char="•"/>
            </a:pPr>
            <a:r>
              <a:rPr lang="en-US" sz="1860"/>
              <a:t>Respond to poll by Monday 10am to select which paper you want to discuss (numbers will be capped to attain similar numbers of students across papers)</a:t>
            </a:r>
            <a:endParaRPr/>
          </a:p>
          <a:p>
            <a:pPr marL="584200" lvl="1" indent="-241300" algn="l" rtl="0">
              <a:lnSpc>
                <a:spcPct val="70000"/>
              </a:lnSpc>
              <a:spcBef>
                <a:spcPts val="372"/>
              </a:spcBef>
              <a:spcAft>
                <a:spcPts val="0"/>
              </a:spcAft>
              <a:buClr>
                <a:schemeClr val="dk1"/>
              </a:buClr>
              <a:buSzPts val="1674"/>
              <a:buChar char="•"/>
            </a:pPr>
            <a:r>
              <a:rPr lang="en-US" sz="1860"/>
              <a:t>Read the paper and note: A short summary, 1-3 interesting findings/methods or shortcomings worth highlighting to the rest of the class </a:t>
            </a:r>
            <a:endParaRPr/>
          </a:p>
          <a:p>
            <a:pPr marL="584200" lvl="1" indent="-241300" algn="l" rtl="0">
              <a:lnSpc>
                <a:spcPct val="70000"/>
              </a:lnSpc>
              <a:spcBef>
                <a:spcPts val="372"/>
              </a:spcBef>
              <a:spcAft>
                <a:spcPts val="0"/>
              </a:spcAft>
              <a:buClr>
                <a:schemeClr val="dk1"/>
              </a:buClr>
              <a:buSzPts val="1674"/>
              <a:buChar char="•"/>
            </a:pPr>
            <a:r>
              <a:rPr lang="en-US" sz="1860"/>
              <a:t>Attend class and discuss your ideas with the others in your group  + create a few slides to present to the other students</a:t>
            </a:r>
            <a:endParaRPr/>
          </a:p>
          <a:p>
            <a:pPr marL="584200" lvl="1" indent="-241300" algn="l" rtl="0">
              <a:lnSpc>
                <a:spcPct val="70000"/>
              </a:lnSpc>
              <a:spcBef>
                <a:spcPts val="372"/>
              </a:spcBef>
              <a:spcAft>
                <a:spcPts val="0"/>
              </a:spcAft>
              <a:buClr>
                <a:schemeClr val="dk1"/>
              </a:buClr>
              <a:buSzPts val="1674"/>
              <a:buChar char="•"/>
            </a:pPr>
            <a:r>
              <a:rPr lang="en-US" sz="1860"/>
              <a:t>If you have to miss the live class, participate in discussion for the paper on Slack.</a:t>
            </a:r>
            <a:endParaRPr/>
          </a:p>
          <a:p>
            <a:pPr marL="584200" lvl="1" indent="-170433" algn="l" rtl="0">
              <a:lnSpc>
                <a:spcPct val="70000"/>
              </a:lnSpc>
              <a:spcBef>
                <a:spcPts val="248"/>
              </a:spcBef>
              <a:spcAft>
                <a:spcPts val="0"/>
              </a:spcAft>
              <a:buClr>
                <a:schemeClr val="dk1"/>
              </a:buClr>
              <a:buSzPts val="1116"/>
              <a:buNone/>
            </a:pPr>
            <a:endParaRPr sz="1240"/>
          </a:p>
        </p:txBody>
      </p:sp>
      <p:sp>
        <p:nvSpPr>
          <p:cNvPr id="279" name="Google Shape;279;p9"/>
          <p:cNvSpPr txBox="1">
            <a:spLocks noGrp="1"/>
          </p:cNvSpPr>
          <p:nvPr>
            <p:ph type="sldNum" idx="12"/>
          </p:nvPr>
        </p:nvSpPr>
        <p:spPr>
          <a:xfrm>
            <a:off x="8912807" y="6482889"/>
            <a:ext cx="2901844" cy="372394"/>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Quattrocento Sans"/>
                <a:ea typeface="Quattrocento Sans"/>
                <a:cs typeface="Quattrocento Sans"/>
                <a:sym typeface="Quattrocento Sans"/>
              </a:rPr>
              <a:t>10</a:t>
            </a:fld>
            <a:endParaRPr sz="1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0"/>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Online Discussions</a:t>
            </a:r>
            <a:endParaRPr/>
          </a:p>
        </p:txBody>
      </p:sp>
      <p:sp>
        <p:nvSpPr>
          <p:cNvPr id="285" name="Google Shape;285;p10"/>
          <p:cNvSpPr txBox="1">
            <a:spLocks noGrp="1"/>
          </p:cNvSpPr>
          <p:nvPr>
            <p:ph type="body" idx="4294967295"/>
          </p:nvPr>
        </p:nvSpPr>
        <p:spPr>
          <a:xfrm>
            <a:off x="426433" y="1632056"/>
            <a:ext cx="11814651" cy="4616063"/>
          </a:xfrm>
          <a:prstGeom prst="rect">
            <a:avLst/>
          </a:prstGeom>
          <a:noFill/>
          <a:ln>
            <a:noFill/>
          </a:ln>
        </p:spPr>
        <p:txBody>
          <a:bodyPr spcFirstLastPara="1" wrap="square" lIns="111025" tIns="55500" rIns="111025" bIns="55500" anchor="t" anchorCtr="0">
            <a:normAutofit/>
          </a:bodyPr>
          <a:lstStyle/>
          <a:p>
            <a:pPr marL="342900" lvl="0" indent="-342900" algn="l" rtl="0">
              <a:lnSpc>
                <a:spcPct val="70000"/>
              </a:lnSpc>
              <a:spcBef>
                <a:spcPts val="0"/>
              </a:spcBef>
              <a:spcAft>
                <a:spcPts val="0"/>
              </a:spcAft>
              <a:buClr>
                <a:schemeClr val="dk1"/>
              </a:buClr>
              <a:buSzPts val="3060"/>
              <a:buChar char="•"/>
            </a:pPr>
            <a:r>
              <a:rPr lang="en-US" sz="3400"/>
              <a:t>Join the Slack Channel</a:t>
            </a:r>
            <a:endParaRPr/>
          </a:p>
          <a:p>
            <a:pPr marL="342900" lvl="0" indent="-342900" algn="l" rtl="0">
              <a:lnSpc>
                <a:spcPct val="70000"/>
              </a:lnSpc>
              <a:spcBef>
                <a:spcPts val="680"/>
              </a:spcBef>
              <a:spcAft>
                <a:spcPts val="0"/>
              </a:spcAft>
              <a:buClr>
                <a:schemeClr val="dk1"/>
              </a:buClr>
              <a:buSzPts val="3060"/>
              <a:buChar char="•"/>
            </a:pPr>
            <a:r>
              <a:rPr lang="en-US" sz="3400"/>
              <a:t>Signup link: https://join.slack.com/t/si608fall2020/shared_invite/zt-gv3azh6u-4ebXfS9C7qJSG5Ly4L_Wcg</a:t>
            </a:r>
            <a:endParaRPr/>
          </a:p>
          <a:p>
            <a:pPr marL="342900" lvl="0" indent="-342900" algn="l" rtl="0">
              <a:lnSpc>
                <a:spcPct val="70000"/>
              </a:lnSpc>
              <a:spcBef>
                <a:spcPts val="680"/>
              </a:spcBef>
              <a:spcAft>
                <a:spcPts val="0"/>
              </a:spcAft>
              <a:buClr>
                <a:schemeClr val="dk1"/>
              </a:buClr>
              <a:buSzPts val="3060"/>
              <a:buChar char="•"/>
            </a:pPr>
            <a:r>
              <a:rPr lang="en-US" sz="3400"/>
              <a:t>Peer help is fantastic! And fast. </a:t>
            </a:r>
            <a:r>
              <a:rPr lang="en-US" sz="3400" b="1"/>
              <a:t>And absolutely necessary given the online-only nature of our class.</a:t>
            </a:r>
            <a:endParaRPr/>
          </a:p>
          <a:p>
            <a:pPr marL="342900" lvl="0" indent="-342900" algn="l" rtl="0">
              <a:lnSpc>
                <a:spcPct val="70000"/>
              </a:lnSpc>
              <a:spcBef>
                <a:spcPts val="680"/>
              </a:spcBef>
              <a:spcAft>
                <a:spcPts val="0"/>
              </a:spcAft>
              <a:buClr>
                <a:schemeClr val="dk1"/>
              </a:buClr>
              <a:buSzPts val="3060"/>
              <a:buChar char="•"/>
            </a:pPr>
            <a:r>
              <a:rPr lang="en-US" sz="3400"/>
              <a:t>And those that are active in helping others (answering questions, help identify good answers) will get </a:t>
            </a:r>
            <a:r>
              <a:rPr lang="en-US" sz="3400" i="1"/>
              <a:t>small</a:t>
            </a:r>
            <a:r>
              <a:rPr lang="en-US" sz="3400"/>
              <a:t> bonus points.</a:t>
            </a:r>
            <a:endParaRPr/>
          </a:p>
          <a:p>
            <a:pPr marL="342900" lvl="0" indent="-342900" algn="l" rtl="0">
              <a:lnSpc>
                <a:spcPct val="70000"/>
              </a:lnSpc>
              <a:spcBef>
                <a:spcPts val="680"/>
              </a:spcBef>
              <a:spcAft>
                <a:spcPts val="0"/>
              </a:spcAft>
              <a:buClr>
                <a:schemeClr val="dk1"/>
              </a:buClr>
              <a:buSzPts val="3060"/>
              <a:buChar char="•"/>
            </a:pPr>
            <a:r>
              <a:rPr lang="en-US" sz="3400"/>
              <a:t>What not to do: share or request homework/lab answers. You can ask clarifying questions though</a:t>
            </a:r>
            <a:endParaRPr/>
          </a:p>
        </p:txBody>
      </p:sp>
      <p:sp>
        <p:nvSpPr>
          <p:cNvPr id="286" name="Google Shape;286;p10"/>
          <p:cNvSpPr txBox="1">
            <a:spLocks noGrp="1"/>
          </p:cNvSpPr>
          <p:nvPr>
            <p:ph type="sldNum" idx="12"/>
          </p:nvPr>
        </p:nvSpPr>
        <p:spPr>
          <a:xfrm>
            <a:off x="8912807" y="6482889"/>
            <a:ext cx="2901844" cy="372394"/>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Quattrocento Sans"/>
                <a:ea typeface="Quattrocento Sans"/>
                <a:cs typeface="Quattrocento Sans"/>
                <a:sym typeface="Quattrocento Sans"/>
              </a:rPr>
              <a:t>11</a:t>
            </a:fld>
            <a:endParaRPr sz="1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1"/>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Schedule</a:t>
            </a:r>
            <a:endParaRPr/>
          </a:p>
        </p:txBody>
      </p:sp>
      <p:sp>
        <p:nvSpPr>
          <p:cNvPr id="292" name="Google Shape;292;p11"/>
          <p:cNvSpPr txBox="1">
            <a:spLocks noGrp="1"/>
          </p:cNvSpPr>
          <p:nvPr>
            <p:ph type="body" idx="4294967295"/>
          </p:nvPr>
        </p:nvSpPr>
        <p:spPr>
          <a:xfrm>
            <a:off x="621824" y="1632056"/>
            <a:ext cx="11192828" cy="4740734"/>
          </a:xfrm>
          <a:prstGeom prst="rect">
            <a:avLst/>
          </a:prstGeom>
          <a:noFill/>
          <a:ln>
            <a:noFill/>
          </a:ln>
        </p:spPr>
        <p:txBody>
          <a:bodyPr spcFirstLastPara="1" wrap="square" lIns="111025" tIns="55500" rIns="111025" bIns="55500" anchor="t" anchorCtr="0">
            <a:spAutoFit/>
          </a:bodyPr>
          <a:lstStyle/>
          <a:p>
            <a:pPr marL="342900" lvl="0" indent="-342900" algn="l" rtl="0">
              <a:lnSpc>
                <a:spcPct val="90000"/>
              </a:lnSpc>
              <a:spcBef>
                <a:spcPts val="0"/>
              </a:spcBef>
              <a:spcAft>
                <a:spcPts val="0"/>
              </a:spcAft>
              <a:buClr>
                <a:schemeClr val="dk1"/>
              </a:buClr>
              <a:buSzPts val="2880"/>
              <a:buChar char="•"/>
            </a:pPr>
            <a:r>
              <a:rPr lang="en-US" sz="3200"/>
              <a:t>Basic concepts of networks</a:t>
            </a:r>
            <a:endParaRPr/>
          </a:p>
          <a:p>
            <a:pPr marL="342900" lvl="0" indent="-342900" algn="l" rtl="0">
              <a:lnSpc>
                <a:spcPct val="90000"/>
              </a:lnSpc>
              <a:spcBef>
                <a:spcPts val="640"/>
              </a:spcBef>
              <a:spcAft>
                <a:spcPts val="0"/>
              </a:spcAft>
              <a:buClr>
                <a:schemeClr val="dk1"/>
              </a:buClr>
              <a:buSzPts val="2880"/>
              <a:buChar char="•"/>
            </a:pPr>
            <a:r>
              <a:rPr lang="en-US" sz="3200"/>
              <a:t>How to characterize networks</a:t>
            </a:r>
            <a:endParaRPr/>
          </a:p>
          <a:p>
            <a:pPr marL="342900" lvl="0" indent="-342900" algn="l" rtl="0">
              <a:lnSpc>
                <a:spcPct val="90000"/>
              </a:lnSpc>
              <a:spcBef>
                <a:spcPts val="640"/>
              </a:spcBef>
              <a:spcAft>
                <a:spcPts val="0"/>
              </a:spcAft>
              <a:buClr>
                <a:schemeClr val="dk1"/>
              </a:buClr>
              <a:buSzPts val="2880"/>
              <a:buChar char="•"/>
            </a:pPr>
            <a:r>
              <a:rPr lang="en-US" sz="3200"/>
              <a:t>How to model networks</a:t>
            </a:r>
            <a:endParaRPr/>
          </a:p>
          <a:p>
            <a:pPr marL="342900" lvl="0" indent="-342900" algn="l" rtl="0">
              <a:lnSpc>
                <a:spcPct val="90000"/>
              </a:lnSpc>
              <a:spcBef>
                <a:spcPts val="640"/>
              </a:spcBef>
              <a:spcAft>
                <a:spcPts val="0"/>
              </a:spcAft>
              <a:buClr>
                <a:schemeClr val="dk1"/>
              </a:buClr>
              <a:buSzPts val="2880"/>
              <a:buChar char="•"/>
            </a:pPr>
            <a:r>
              <a:rPr lang="en-US" sz="3200"/>
              <a:t>Analyze networks</a:t>
            </a:r>
            <a:endParaRPr/>
          </a:p>
          <a:p>
            <a:pPr marL="584200" lvl="1" indent="-241300" algn="l" rtl="0">
              <a:lnSpc>
                <a:spcPct val="90000"/>
              </a:lnSpc>
              <a:spcBef>
                <a:spcPts val="520"/>
              </a:spcBef>
              <a:spcAft>
                <a:spcPts val="0"/>
              </a:spcAft>
              <a:buClr>
                <a:schemeClr val="dk1"/>
              </a:buClr>
              <a:buSzPts val="2340"/>
              <a:buChar char="•"/>
            </a:pPr>
            <a:r>
              <a:rPr lang="en-US" sz="2600"/>
              <a:t>Search, ranking, clustering, classification, diffusion, …</a:t>
            </a:r>
            <a:endParaRPr/>
          </a:p>
          <a:p>
            <a:pPr marL="342900" lvl="0" indent="-342900" algn="l" rtl="0">
              <a:lnSpc>
                <a:spcPct val="90000"/>
              </a:lnSpc>
              <a:spcBef>
                <a:spcPts val="640"/>
              </a:spcBef>
              <a:spcAft>
                <a:spcPts val="0"/>
              </a:spcAft>
              <a:buClr>
                <a:schemeClr val="dk1"/>
              </a:buClr>
              <a:buSzPts val="2880"/>
              <a:buChar char="•"/>
            </a:pPr>
            <a:r>
              <a:rPr lang="en-US" sz="3200"/>
              <a:t>Applications of networks</a:t>
            </a:r>
            <a:endParaRPr/>
          </a:p>
        </p:txBody>
      </p:sp>
      <p:sp>
        <p:nvSpPr>
          <p:cNvPr id="293" name="Google Shape;293;p11"/>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Quattrocento Sans"/>
                <a:ea typeface="Quattrocento Sans"/>
                <a:cs typeface="Quattrocento Sans"/>
                <a:sym typeface="Quattrocento Sans"/>
              </a:rPr>
              <a:t>12</a:t>
            </a:fld>
            <a:endParaRPr sz="1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2"/>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Textbooks &amp; Readings</a:t>
            </a:r>
            <a:endParaRPr/>
          </a:p>
        </p:txBody>
      </p:sp>
      <p:sp>
        <p:nvSpPr>
          <p:cNvPr id="299" name="Google Shape;299;p12"/>
          <p:cNvSpPr txBox="1">
            <a:spLocks noGrp="1"/>
          </p:cNvSpPr>
          <p:nvPr>
            <p:ph type="body" idx="4294967295"/>
          </p:nvPr>
        </p:nvSpPr>
        <p:spPr>
          <a:xfrm>
            <a:off x="621824" y="1632056"/>
            <a:ext cx="11192828" cy="4552813"/>
          </a:xfrm>
          <a:prstGeom prst="rect">
            <a:avLst/>
          </a:prstGeom>
          <a:noFill/>
          <a:ln>
            <a:noFill/>
          </a:ln>
        </p:spPr>
        <p:txBody>
          <a:bodyPr spcFirstLastPara="1" wrap="square" lIns="111025" tIns="55500" rIns="111025" bIns="55500" anchor="t" anchorCtr="0">
            <a:spAutoFit/>
          </a:bodyPr>
          <a:lstStyle/>
          <a:p>
            <a:pPr marL="342900" lvl="0" indent="-342900" algn="l" rtl="0">
              <a:lnSpc>
                <a:spcPct val="90000"/>
              </a:lnSpc>
              <a:spcBef>
                <a:spcPts val="0"/>
              </a:spcBef>
              <a:spcAft>
                <a:spcPts val="0"/>
              </a:spcAft>
              <a:buClr>
                <a:schemeClr val="dk1"/>
              </a:buClr>
              <a:buSzPts val="1980"/>
              <a:buChar char="•"/>
            </a:pPr>
            <a:r>
              <a:rPr lang="en-US" sz="2200" b="1"/>
              <a:t>David Easley and Jon Kleinberg. </a:t>
            </a:r>
            <a:r>
              <a:rPr lang="en-US" sz="2200" b="1" u="sng">
                <a:solidFill>
                  <a:srgbClr val="7F4600"/>
                </a:solidFill>
              </a:rPr>
              <a:t>Networks, Crowds, and Markets: Reasoning about a highly connected world</a:t>
            </a:r>
            <a:r>
              <a:rPr lang="en-US" sz="2200" b="1"/>
              <a:t>. To be published by Cambridge University Press, Spring 2010. (draft as in August 2009; </a:t>
            </a:r>
            <a:r>
              <a:rPr lang="en-US" sz="2200" b="1">
                <a:solidFill>
                  <a:srgbClr val="C00000"/>
                </a:solidFill>
              </a:rPr>
              <a:t>accessible online</a:t>
            </a:r>
            <a:r>
              <a:rPr lang="en-US" sz="2200" b="1"/>
              <a:t>).</a:t>
            </a:r>
            <a:endParaRPr/>
          </a:p>
          <a:p>
            <a:pPr marL="0" lvl="0" indent="0" algn="l" rtl="0">
              <a:lnSpc>
                <a:spcPct val="90000"/>
              </a:lnSpc>
              <a:spcBef>
                <a:spcPts val="440"/>
              </a:spcBef>
              <a:spcAft>
                <a:spcPts val="0"/>
              </a:spcAft>
              <a:buClr>
                <a:schemeClr val="dk1"/>
              </a:buClr>
              <a:buSzPts val="1980"/>
              <a:buNone/>
            </a:pPr>
            <a:endParaRPr sz="2200"/>
          </a:p>
          <a:p>
            <a:pPr marL="342900" lvl="0" indent="-342900" algn="l" rtl="0">
              <a:lnSpc>
                <a:spcPct val="90000"/>
              </a:lnSpc>
              <a:spcBef>
                <a:spcPts val="440"/>
              </a:spcBef>
              <a:spcAft>
                <a:spcPts val="0"/>
              </a:spcAft>
              <a:buClr>
                <a:schemeClr val="dk1"/>
              </a:buClr>
              <a:buSzPts val="1980"/>
              <a:buChar char="•"/>
            </a:pPr>
            <a:r>
              <a:rPr lang="en-US" sz="2200"/>
              <a:t>Newman, M. E. J. "</a:t>
            </a:r>
            <a:r>
              <a:rPr lang="en-US" sz="2200" u="sng">
                <a:solidFill>
                  <a:schemeClr val="hlink"/>
                </a:solidFill>
                <a:hlinkClick r:id="rId3"/>
              </a:rPr>
              <a:t>The Structure and Function of Complex Networks</a:t>
            </a:r>
            <a:r>
              <a:rPr lang="en-US" sz="2200"/>
              <a:t>." </a:t>
            </a:r>
            <a:r>
              <a:rPr lang="en-US" sz="2200" u="sng"/>
              <a:t>SIAM Review</a:t>
            </a:r>
            <a:r>
              <a:rPr lang="en-US" sz="2200"/>
              <a:t>. 45 (2003): 167-256. </a:t>
            </a:r>
            <a:r>
              <a:rPr lang="en-US" sz="2200" b="1"/>
              <a:t>(</a:t>
            </a:r>
            <a:r>
              <a:rPr lang="en-US" sz="2200" b="1" i="1"/>
              <a:t>MEJN</a:t>
            </a:r>
            <a:r>
              <a:rPr lang="en-US" sz="2200" b="1"/>
              <a:t>) </a:t>
            </a:r>
            <a:r>
              <a:rPr lang="en-US" sz="2200">
                <a:solidFill>
                  <a:srgbClr val="C00000"/>
                </a:solidFill>
              </a:rPr>
              <a:t>– accessible online.</a:t>
            </a:r>
            <a:r>
              <a:rPr lang="en-US" sz="2200" b="1"/>
              <a:t> </a:t>
            </a:r>
            <a:endParaRPr sz="2200"/>
          </a:p>
          <a:p>
            <a:pPr marL="342900" lvl="0" indent="-217170" algn="l" rtl="0">
              <a:lnSpc>
                <a:spcPct val="90000"/>
              </a:lnSpc>
              <a:spcBef>
                <a:spcPts val="440"/>
              </a:spcBef>
              <a:spcAft>
                <a:spcPts val="0"/>
              </a:spcAft>
              <a:buClr>
                <a:schemeClr val="dk1"/>
              </a:buClr>
              <a:buSzPts val="1980"/>
              <a:buNone/>
            </a:pPr>
            <a:endParaRPr sz="2200"/>
          </a:p>
          <a:p>
            <a:pPr marL="342900" lvl="0" indent="-342900" algn="l" rtl="0">
              <a:lnSpc>
                <a:spcPct val="90000"/>
              </a:lnSpc>
              <a:spcBef>
                <a:spcPts val="440"/>
              </a:spcBef>
              <a:spcAft>
                <a:spcPts val="0"/>
              </a:spcAft>
              <a:buClr>
                <a:schemeClr val="dk1"/>
              </a:buClr>
              <a:buSzPts val="1980"/>
              <a:buChar char="•"/>
            </a:pPr>
            <a:r>
              <a:rPr lang="en-US" sz="2200"/>
              <a:t>(Optional) Wouter de Nooy, Andrej Mrvar, and Vladimir Batagelj. </a:t>
            </a:r>
            <a:r>
              <a:rPr lang="en-US" sz="2200" u="sng">
                <a:solidFill>
                  <a:schemeClr val="hlink"/>
                </a:solidFill>
                <a:hlinkClick r:id="rId4"/>
              </a:rPr>
              <a:t>Exploratory Social Network Analysis with Pajek</a:t>
            </a:r>
            <a:r>
              <a:rPr lang="en-US" sz="2200"/>
              <a:t>. Structural analysis in the social sciences. New York: Cambridge University Press, 2005.  </a:t>
            </a:r>
            <a:r>
              <a:rPr lang="en-US" sz="2200" b="1"/>
              <a:t>(</a:t>
            </a:r>
            <a:r>
              <a:rPr lang="en-US" sz="2200" b="1" i="1"/>
              <a:t>Pajek</a:t>
            </a:r>
            <a:r>
              <a:rPr lang="en-US" sz="2200" b="1"/>
              <a:t>)</a:t>
            </a:r>
            <a:endParaRPr sz="2200"/>
          </a:p>
          <a:p>
            <a:pPr marL="342900" lvl="0" indent="-217170" algn="l" rtl="0">
              <a:lnSpc>
                <a:spcPct val="90000"/>
              </a:lnSpc>
              <a:spcBef>
                <a:spcPts val="440"/>
              </a:spcBef>
              <a:spcAft>
                <a:spcPts val="0"/>
              </a:spcAft>
              <a:buClr>
                <a:schemeClr val="dk1"/>
              </a:buClr>
              <a:buSzPts val="1980"/>
              <a:buNone/>
            </a:pPr>
            <a:endParaRPr sz="2200"/>
          </a:p>
          <a:p>
            <a:pPr marL="342900" lvl="0" indent="-217170" algn="l" rtl="0">
              <a:lnSpc>
                <a:spcPct val="90000"/>
              </a:lnSpc>
              <a:spcBef>
                <a:spcPts val="440"/>
              </a:spcBef>
              <a:spcAft>
                <a:spcPts val="0"/>
              </a:spcAft>
              <a:buClr>
                <a:schemeClr val="dk1"/>
              </a:buClr>
              <a:buSzPts val="1980"/>
              <a:buNone/>
            </a:pPr>
            <a:endParaRPr sz="2200" b="1" i="1"/>
          </a:p>
          <a:p>
            <a:pPr marL="342900" lvl="0" indent="-342900" algn="l" rtl="0">
              <a:lnSpc>
                <a:spcPct val="90000"/>
              </a:lnSpc>
              <a:spcBef>
                <a:spcPts val="440"/>
              </a:spcBef>
              <a:spcAft>
                <a:spcPts val="0"/>
              </a:spcAft>
              <a:buClr>
                <a:schemeClr val="dk1"/>
              </a:buClr>
              <a:buSzPts val="1980"/>
              <a:buChar char="•"/>
            </a:pPr>
            <a:r>
              <a:rPr lang="en-US" sz="2200" b="1" i="1"/>
              <a:t>All other reading materials are available online. </a:t>
            </a:r>
            <a:endParaRPr sz="2200"/>
          </a:p>
        </p:txBody>
      </p:sp>
      <p:sp>
        <p:nvSpPr>
          <p:cNvPr id="300" name="Google Shape;300;p12"/>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Quattrocento Sans"/>
                <a:ea typeface="Quattrocento Sans"/>
                <a:cs typeface="Quattrocento Sans"/>
                <a:sym typeface="Quattrocento Sans"/>
              </a:rPr>
              <a:t>13</a:t>
            </a:fld>
            <a:endParaRPr sz="1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3"/>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000"/>
              <a:buFont typeface="Quattrocento Sans"/>
              <a:buNone/>
            </a:pPr>
            <a:r>
              <a:rPr lang="en-US" sz="5000"/>
              <a:t>How to Get the Most out of the Course?</a:t>
            </a:r>
            <a:endParaRPr/>
          </a:p>
        </p:txBody>
      </p:sp>
      <p:sp>
        <p:nvSpPr>
          <p:cNvPr id="306" name="Google Shape;306;p13"/>
          <p:cNvSpPr txBox="1">
            <a:spLocks noGrp="1"/>
          </p:cNvSpPr>
          <p:nvPr>
            <p:ph type="body" idx="4294967295"/>
          </p:nvPr>
        </p:nvSpPr>
        <p:spPr>
          <a:xfrm>
            <a:off x="426436" y="1456218"/>
            <a:ext cx="11192828" cy="4756459"/>
          </a:xfrm>
          <a:prstGeom prst="rect">
            <a:avLst/>
          </a:prstGeom>
          <a:noFill/>
          <a:ln>
            <a:noFill/>
          </a:ln>
        </p:spPr>
        <p:txBody>
          <a:bodyPr spcFirstLastPara="1" wrap="square" lIns="111025" tIns="55500" rIns="111025" bIns="55500" anchor="t" anchorCtr="0">
            <a:spAutoFit/>
          </a:bodyPr>
          <a:lstStyle/>
          <a:p>
            <a:pPr marL="342900" lvl="0" indent="-342900" algn="l" rtl="0">
              <a:lnSpc>
                <a:spcPct val="90000"/>
              </a:lnSpc>
              <a:spcBef>
                <a:spcPts val="0"/>
              </a:spcBef>
              <a:spcAft>
                <a:spcPts val="0"/>
              </a:spcAft>
              <a:buClr>
                <a:schemeClr val="dk1"/>
              </a:buClr>
              <a:buSzPts val="2610"/>
              <a:buChar char="•"/>
            </a:pPr>
            <a:r>
              <a:rPr lang="en-US" sz="2900"/>
              <a:t>Attend lectures and study the slides</a:t>
            </a:r>
            <a:endParaRPr/>
          </a:p>
          <a:p>
            <a:pPr marL="584200" lvl="1" indent="-241300" algn="l" rtl="0">
              <a:lnSpc>
                <a:spcPct val="90000"/>
              </a:lnSpc>
              <a:spcBef>
                <a:spcPts val="480"/>
              </a:spcBef>
              <a:spcAft>
                <a:spcPts val="0"/>
              </a:spcAft>
              <a:buClr>
                <a:schemeClr val="dk1"/>
              </a:buClr>
              <a:buSzPts val="2160"/>
              <a:buChar char="•"/>
            </a:pPr>
            <a:r>
              <a:rPr lang="en-US"/>
              <a:t>Course syllabus + slides 🡺 road map </a:t>
            </a:r>
            <a:endParaRPr/>
          </a:p>
          <a:p>
            <a:pPr marL="584200" lvl="1" indent="-241300" algn="l" rtl="0">
              <a:lnSpc>
                <a:spcPct val="90000"/>
              </a:lnSpc>
              <a:spcBef>
                <a:spcPts val="480"/>
              </a:spcBef>
              <a:spcAft>
                <a:spcPts val="0"/>
              </a:spcAft>
              <a:buClr>
                <a:schemeClr val="dk1"/>
              </a:buClr>
              <a:buSzPts val="2160"/>
              <a:buChar char="•"/>
            </a:pPr>
            <a:r>
              <a:rPr lang="en-US"/>
              <a:t>Some materials may not be found in any reading</a:t>
            </a:r>
            <a:endParaRPr/>
          </a:p>
          <a:p>
            <a:pPr marL="342900" lvl="0" indent="-342900" algn="l" rtl="0">
              <a:lnSpc>
                <a:spcPct val="90000"/>
              </a:lnSpc>
              <a:spcBef>
                <a:spcPts val="580"/>
              </a:spcBef>
              <a:spcAft>
                <a:spcPts val="0"/>
              </a:spcAft>
              <a:buClr>
                <a:schemeClr val="dk1"/>
              </a:buClr>
              <a:buSzPts val="2610"/>
              <a:buChar char="•"/>
            </a:pPr>
            <a:r>
              <a:rPr lang="en-US" sz="2900"/>
              <a:t>Practice with network analysis tools</a:t>
            </a:r>
            <a:endParaRPr/>
          </a:p>
          <a:p>
            <a:pPr marL="584200" lvl="1" indent="-241300" algn="l" rtl="0">
              <a:lnSpc>
                <a:spcPct val="90000"/>
              </a:lnSpc>
              <a:spcBef>
                <a:spcPts val="480"/>
              </a:spcBef>
              <a:spcAft>
                <a:spcPts val="0"/>
              </a:spcAft>
              <a:buClr>
                <a:schemeClr val="dk1"/>
              </a:buClr>
              <a:buSzPts val="2160"/>
              <a:buChar char="•"/>
            </a:pPr>
            <a:r>
              <a:rPr lang="en-US"/>
              <a:t>You will find the assignments much easier</a:t>
            </a:r>
            <a:endParaRPr/>
          </a:p>
          <a:p>
            <a:pPr marL="342900" lvl="0" indent="-342900" algn="l" rtl="0">
              <a:lnSpc>
                <a:spcPct val="90000"/>
              </a:lnSpc>
              <a:spcBef>
                <a:spcPts val="580"/>
              </a:spcBef>
              <a:spcAft>
                <a:spcPts val="0"/>
              </a:spcAft>
              <a:buClr>
                <a:schemeClr val="dk1"/>
              </a:buClr>
              <a:buSzPts val="2610"/>
              <a:buChar char="•"/>
            </a:pPr>
            <a:r>
              <a:rPr lang="en-US" sz="2900"/>
              <a:t>Use your peers in learning</a:t>
            </a:r>
            <a:endParaRPr/>
          </a:p>
          <a:p>
            <a:pPr marL="584200" lvl="1" indent="-241300" algn="l" rtl="0">
              <a:lnSpc>
                <a:spcPct val="90000"/>
              </a:lnSpc>
              <a:spcBef>
                <a:spcPts val="480"/>
              </a:spcBef>
              <a:spcAft>
                <a:spcPts val="0"/>
              </a:spcAft>
              <a:buClr>
                <a:schemeClr val="dk1"/>
              </a:buClr>
              <a:buSzPts val="2160"/>
              <a:buChar char="•"/>
            </a:pPr>
            <a:r>
              <a:rPr lang="en-US"/>
              <a:t>Discuss in/out classes to enhance understanding (taking advantage of the email-list)</a:t>
            </a:r>
            <a:endParaRPr/>
          </a:p>
          <a:p>
            <a:pPr marL="584200" lvl="1" indent="-241300" algn="l" rtl="0">
              <a:lnSpc>
                <a:spcPct val="90000"/>
              </a:lnSpc>
              <a:spcBef>
                <a:spcPts val="480"/>
              </a:spcBef>
              <a:spcAft>
                <a:spcPts val="0"/>
              </a:spcAft>
              <a:buClr>
                <a:schemeClr val="dk1"/>
              </a:buClr>
              <a:buSzPts val="2160"/>
              <a:buChar char="•"/>
            </a:pPr>
            <a:r>
              <a:rPr lang="en-US"/>
              <a:t>Collaborate with your partner in lab sessions</a:t>
            </a:r>
            <a:endParaRPr/>
          </a:p>
          <a:p>
            <a:pPr marL="584200" lvl="1" indent="-241300" algn="l" rtl="0">
              <a:lnSpc>
                <a:spcPct val="90000"/>
              </a:lnSpc>
              <a:spcBef>
                <a:spcPts val="480"/>
              </a:spcBef>
              <a:spcAft>
                <a:spcPts val="0"/>
              </a:spcAft>
              <a:buClr>
                <a:schemeClr val="dk1"/>
              </a:buClr>
              <a:buSzPts val="2160"/>
              <a:buChar char="•"/>
            </a:pPr>
            <a:r>
              <a:rPr lang="en-US"/>
              <a:t>Actively participate in a group project: Your project could even turn into a research paper! And it accounts for 40% of your grade.</a:t>
            </a:r>
            <a:endParaRPr/>
          </a:p>
          <a:p>
            <a:pPr marL="342900" lvl="0" indent="-342900" algn="l" rtl="0">
              <a:lnSpc>
                <a:spcPct val="90000"/>
              </a:lnSpc>
              <a:spcBef>
                <a:spcPts val="580"/>
              </a:spcBef>
              <a:spcAft>
                <a:spcPts val="0"/>
              </a:spcAft>
              <a:buClr>
                <a:schemeClr val="dk1"/>
              </a:buClr>
              <a:buSzPts val="2610"/>
              <a:buChar char="•"/>
            </a:pPr>
            <a:r>
              <a:rPr lang="en-US" sz="2900"/>
              <a:t>Ask questions</a:t>
            </a:r>
            <a:endParaRPr/>
          </a:p>
        </p:txBody>
      </p:sp>
      <p:sp>
        <p:nvSpPr>
          <p:cNvPr id="307" name="Google Shape;307;p13"/>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Quattrocento Sans"/>
                <a:ea typeface="Quattrocento Sans"/>
                <a:cs typeface="Quattrocento Sans"/>
                <a:sym typeface="Quattrocento Sans"/>
              </a:rPr>
              <a:t>14</a:t>
            </a:fld>
            <a:endParaRPr sz="1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5"/>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Questions?</a:t>
            </a:r>
            <a:endParaRPr/>
          </a:p>
        </p:txBody>
      </p:sp>
      <p:sp>
        <p:nvSpPr>
          <p:cNvPr id="319" name="Google Shape;319;p15"/>
          <p:cNvSpPr txBox="1">
            <a:spLocks noGrp="1"/>
          </p:cNvSpPr>
          <p:nvPr>
            <p:ph type="body" idx="4294967295"/>
          </p:nvPr>
        </p:nvSpPr>
        <p:spPr>
          <a:xfrm>
            <a:off x="621824" y="1632056"/>
            <a:ext cx="11192828" cy="4836160"/>
          </a:xfrm>
          <a:prstGeom prst="rect">
            <a:avLst/>
          </a:prstGeom>
          <a:noFill/>
          <a:ln>
            <a:noFill/>
          </a:ln>
        </p:spPr>
        <p:txBody>
          <a:bodyPr spcFirstLastPara="1" wrap="square" lIns="111025" tIns="55500" rIns="111025" bIns="55500" anchor="t" anchorCtr="0">
            <a:spAutoFit/>
          </a:bodyPr>
          <a:lstStyle/>
          <a:p>
            <a:pPr marL="342900" lvl="0" indent="-342900" algn="l" rtl="0">
              <a:lnSpc>
                <a:spcPct val="80000"/>
              </a:lnSpc>
              <a:spcBef>
                <a:spcPts val="0"/>
              </a:spcBef>
              <a:spcAft>
                <a:spcPts val="0"/>
              </a:spcAft>
              <a:buClr>
                <a:schemeClr val="dk1"/>
              </a:buClr>
              <a:buSzPts val="2610"/>
              <a:buChar char="•"/>
            </a:pPr>
            <a:r>
              <a:rPr lang="en-US" sz="2900"/>
              <a:t>Use right channels for communications</a:t>
            </a:r>
            <a:endParaRPr/>
          </a:p>
          <a:p>
            <a:pPr marL="584200" lvl="1" indent="-241300" algn="l" rtl="0">
              <a:lnSpc>
                <a:spcPct val="80000"/>
              </a:lnSpc>
              <a:spcBef>
                <a:spcPts val="480"/>
              </a:spcBef>
              <a:spcAft>
                <a:spcPts val="0"/>
              </a:spcAft>
              <a:buClr>
                <a:schemeClr val="dk1"/>
              </a:buClr>
              <a:buSzPts val="2160"/>
              <a:buChar char="•"/>
            </a:pPr>
            <a:r>
              <a:rPr lang="en-US"/>
              <a:t>Quick clarifications 🡪</a:t>
            </a:r>
            <a:endParaRPr/>
          </a:p>
          <a:p>
            <a:pPr marL="800100" lvl="2" indent="-228600" algn="l" rtl="0">
              <a:lnSpc>
                <a:spcPct val="80000"/>
              </a:lnSpc>
              <a:spcBef>
                <a:spcPts val="480"/>
              </a:spcBef>
              <a:spcAft>
                <a:spcPts val="0"/>
              </a:spcAft>
              <a:buClr>
                <a:schemeClr val="dk1"/>
              </a:buClr>
              <a:buSzPts val="2160"/>
              <a:buChar char="•"/>
            </a:pPr>
            <a:r>
              <a:rPr lang="en-US"/>
              <a:t>During class: Zoom Q&amp;A.</a:t>
            </a:r>
            <a:endParaRPr/>
          </a:p>
          <a:p>
            <a:pPr marL="800100" lvl="2" indent="-228600" algn="l" rtl="0">
              <a:lnSpc>
                <a:spcPct val="80000"/>
              </a:lnSpc>
              <a:spcBef>
                <a:spcPts val="480"/>
              </a:spcBef>
              <a:spcAft>
                <a:spcPts val="0"/>
              </a:spcAft>
              <a:buClr>
                <a:schemeClr val="dk1"/>
              </a:buClr>
              <a:buSzPts val="2160"/>
              <a:buChar char="•"/>
            </a:pPr>
            <a:r>
              <a:rPr lang="en-US"/>
              <a:t>Other times: Slack</a:t>
            </a:r>
            <a:endParaRPr/>
          </a:p>
          <a:p>
            <a:pPr marL="584200" lvl="1" indent="-241300" algn="l" rtl="0">
              <a:lnSpc>
                <a:spcPct val="80000"/>
              </a:lnSpc>
              <a:spcBef>
                <a:spcPts val="480"/>
              </a:spcBef>
              <a:spcAft>
                <a:spcPts val="0"/>
              </a:spcAft>
              <a:buClr>
                <a:schemeClr val="dk1"/>
              </a:buClr>
              <a:buSzPts val="2160"/>
              <a:buChar char="•"/>
            </a:pPr>
            <a:r>
              <a:rPr lang="en-US"/>
              <a:t>Questions about grading: Email Yijing and cc me.</a:t>
            </a:r>
            <a:endParaRPr/>
          </a:p>
          <a:p>
            <a:pPr marL="584200" lvl="1" indent="-241300" algn="l" rtl="0">
              <a:lnSpc>
                <a:spcPct val="80000"/>
              </a:lnSpc>
              <a:spcBef>
                <a:spcPts val="480"/>
              </a:spcBef>
              <a:spcAft>
                <a:spcPts val="0"/>
              </a:spcAft>
              <a:buClr>
                <a:schemeClr val="dk1"/>
              </a:buClr>
              <a:buSzPts val="2160"/>
              <a:buChar char="•"/>
            </a:pPr>
            <a:r>
              <a:rPr lang="en-US"/>
              <a:t>Administrative requests/comments 🡪 email me</a:t>
            </a:r>
            <a:endParaRPr/>
          </a:p>
          <a:p>
            <a:pPr marL="342900" lvl="0" indent="-342900" algn="l" rtl="0">
              <a:lnSpc>
                <a:spcPct val="80000"/>
              </a:lnSpc>
              <a:spcBef>
                <a:spcPts val="580"/>
              </a:spcBef>
              <a:spcAft>
                <a:spcPts val="0"/>
              </a:spcAft>
              <a:buClr>
                <a:schemeClr val="dk1"/>
              </a:buClr>
              <a:buSzPts val="2610"/>
              <a:buChar char="•"/>
            </a:pPr>
            <a:r>
              <a:rPr lang="en-US" sz="2900"/>
              <a:t>If you aren’t sure at any time, always send an email to the instructor.</a:t>
            </a:r>
            <a:endParaRPr/>
          </a:p>
          <a:p>
            <a:pPr marL="342900" lvl="0" indent="-342900" algn="l" rtl="0">
              <a:lnSpc>
                <a:spcPct val="80000"/>
              </a:lnSpc>
              <a:spcBef>
                <a:spcPts val="580"/>
              </a:spcBef>
              <a:spcAft>
                <a:spcPts val="0"/>
              </a:spcAft>
              <a:buClr>
                <a:schemeClr val="dk1"/>
              </a:buClr>
              <a:buSzPts val="2610"/>
              <a:buChar char="•"/>
            </a:pPr>
            <a:r>
              <a:rPr lang="en-US" sz="2900"/>
              <a:t>In your email, include [SI 608] as a prefix of the subject</a:t>
            </a:r>
            <a:endParaRPr sz="2900"/>
          </a:p>
          <a:p>
            <a:pPr marL="342900" lvl="0" indent="-342900" algn="l" rtl="0">
              <a:lnSpc>
                <a:spcPct val="80000"/>
              </a:lnSpc>
              <a:spcBef>
                <a:spcPts val="580"/>
              </a:spcBef>
              <a:spcAft>
                <a:spcPts val="0"/>
              </a:spcAft>
              <a:buClr>
                <a:schemeClr val="dk1"/>
              </a:buClr>
              <a:buSzPts val="2610"/>
              <a:buChar char="•"/>
            </a:pPr>
            <a:r>
              <a:rPr lang="en-US" sz="2900"/>
              <a:t>Instructor: Ceren Budak </a:t>
            </a:r>
            <a:r>
              <a:rPr lang="en-US" sz="2900" u="sng">
                <a:solidFill>
                  <a:schemeClr val="hlink"/>
                </a:solidFill>
                <a:hlinkClick r:id="rId3"/>
              </a:rPr>
              <a:t>cbudak@umich.edu</a:t>
            </a:r>
            <a:r>
              <a:rPr lang="en-US" sz="2900"/>
              <a:t> </a:t>
            </a:r>
            <a:endParaRPr/>
          </a:p>
          <a:p>
            <a:pPr marL="584200" lvl="1" indent="-241300" algn="l" rtl="0">
              <a:lnSpc>
                <a:spcPct val="80000"/>
              </a:lnSpc>
              <a:spcBef>
                <a:spcPts val="480"/>
              </a:spcBef>
              <a:spcAft>
                <a:spcPts val="0"/>
              </a:spcAft>
              <a:buClr>
                <a:schemeClr val="dk1"/>
              </a:buClr>
              <a:buSzPts val="2160"/>
              <a:buChar char="•"/>
            </a:pPr>
            <a:r>
              <a:rPr lang="en-US"/>
              <a:t>Sidenote: I like it when people say my name right ☺ Phonetic spelling is Jaren</a:t>
            </a:r>
            <a:endParaRPr/>
          </a:p>
          <a:p>
            <a:pPr marL="342900" lvl="0" indent="-342900" algn="l" rtl="0">
              <a:lnSpc>
                <a:spcPct val="80000"/>
              </a:lnSpc>
              <a:spcBef>
                <a:spcPts val="580"/>
              </a:spcBef>
              <a:spcAft>
                <a:spcPts val="0"/>
              </a:spcAft>
              <a:buClr>
                <a:schemeClr val="dk1"/>
              </a:buClr>
              <a:buSzPts val="2610"/>
              <a:buChar char="•"/>
            </a:pPr>
            <a:r>
              <a:rPr lang="en-US" sz="2900"/>
              <a:t>Office Hours: This week: Wednesday 9-11am. Subject to change for later weeks</a:t>
            </a:r>
            <a:endParaRPr/>
          </a:p>
        </p:txBody>
      </p:sp>
      <p:sp>
        <p:nvSpPr>
          <p:cNvPr id="320" name="Google Shape;320;p15"/>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Quattrocento Sans"/>
                <a:ea typeface="Quattrocento Sans"/>
                <a:cs typeface="Quattrocento Sans"/>
                <a:sym typeface="Quattrocento Sans"/>
              </a:rPr>
              <a:t>15</a:t>
            </a:fld>
            <a:endParaRPr sz="1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0396-9AD1-9E4D-A0F7-17179D3D29DF}"/>
              </a:ext>
            </a:extLst>
          </p:cNvPr>
          <p:cNvSpPr>
            <a:spLocks noGrp="1"/>
          </p:cNvSpPr>
          <p:nvPr>
            <p:ph type="title"/>
          </p:nvPr>
        </p:nvSpPr>
        <p:spPr/>
        <p:txBody>
          <a:bodyPr/>
          <a:lstStyle/>
          <a:p>
            <a:r>
              <a:rPr lang="en-US" dirty="0"/>
              <a:t>Two to-dos</a:t>
            </a:r>
          </a:p>
        </p:txBody>
      </p:sp>
      <p:sp>
        <p:nvSpPr>
          <p:cNvPr id="3" name="Text Placeholder 2">
            <a:extLst>
              <a:ext uri="{FF2B5EF4-FFF2-40B4-BE49-F238E27FC236}">
                <a16:creationId xmlns:a16="http://schemas.microsoft.com/office/drawing/2014/main" id="{80F662B2-499B-8443-9370-479156675BFA}"/>
              </a:ext>
            </a:extLst>
          </p:cNvPr>
          <p:cNvSpPr>
            <a:spLocks noGrp="1"/>
          </p:cNvSpPr>
          <p:nvPr>
            <p:ph type="body" idx="1"/>
          </p:nvPr>
        </p:nvSpPr>
        <p:spPr>
          <a:xfrm>
            <a:off x="274638" y="1212850"/>
            <a:ext cx="11887200" cy="3262401"/>
          </a:xfrm>
        </p:spPr>
        <p:txBody>
          <a:bodyPr/>
          <a:lstStyle/>
          <a:p>
            <a:pPr marL="800100" indent="-571500">
              <a:buFont typeface="Arial" panose="020B0604020202020204" pitchFamily="34" charset="0"/>
              <a:buChar char="•"/>
            </a:pPr>
            <a:r>
              <a:rPr lang="en-US" dirty="0"/>
              <a:t>Please turn in assignment 0 before the next class. </a:t>
            </a:r>
          </a:p>
          <a:p>
            <a:pPr marL="800100" indent="-571500">
              <a:buFont typeface="Arial" panose="020B0604020202020204" pitchFamily="34" charset="0"/>
              <a:buChar char="•"/>
            </a:pPr>
            <a:r>
              <a:rPr lang="en-US" dirty="0"/>
              <a:t>Please fill out the survey I announced on canvas.</a:t>
            </a:r>
          </a:p>
          <a:p>
            <a:pPr marL="800100" indent="-571500">
              <a:buFont typeface="Arial" panose="020B0604020202020204" pitchFamily="34" charset="0"/>
              <a:buChar char="•"/>
            </a:pPr>
            <a:r>
              <a:rPr lang="en-US" dirty="0"/>
              <a:t>Please make sure you have your </a:t>
            </a:r>
            <a:r>
              <a:rPr lang="en-US" dirty="0" err="1"/>
              <a:t>Umich</a:t>
            </a:r>
            <a:r>
              <a:rPr lang="en-US" dirty="0"/>
              <a:t> zoom account active, we will only </a:t>
            </a:r>
            <a:r>
              <a:rPr lang="en-US"/>
              <a:t>allow authenticated users.</a:t>
            </a:r>
          </a:p>
        </p:txBody>
      </p:sp>
    </p:spTree>
    <p:extLst>
      <p:ext uri="{BB962C8B-B14F-4D97-AF65-F5344CB8AC3E}">
        <p14:creationId xmlns:p14="http://schemas.microsoft.com/office/powerpoint/2010/main" val="30155990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E37B-C611-4045-ADD4-9B20A3A6F90B}"/>
              </a:ext>
            </a:extLst>
          </p:cNvPr>
          <p:cNvSpPr>
            <a:spLocks noGrp="1"/>
          </p:cNvSpPr>
          <p:nvPr>
            <p:ph type="title"/>
          </p:nvPr>
        </p:nvSpPr>
        <p:spPr/>
        <p:txBody>
          <a:bodyPr/>
          <a:lstStyle/>
          <a:p>
            <a:r>
              <a:rPr lang="en-US" dirty="0"/>
              <a:t>Breakout #1</a:t>
            </a:r>
          </a:p>
        </p:txBody>
      </p:sp>
      <p:sp>
        <p:nvSpPr>
          <p:cNvPr id="3" name="Text Placeholder 2">
            <a:extLst>
              <a:ext uri="{FF2B5EF4-FFF2-40B4-BE49-F238E27FC236}">
                <a16:creationId xmlns:a16="http://schemas.microsoft.com/office/drawing/2014/main" id="{B03DB2D7-283B-4E45-87F7-9768112F1026}"/>
              </a:ext>
            </a:extLst>
          </p:cNvPr>
          <p:cNvSpPr>
            <a:spLocks noGrp="1"/>
          </p:cNvSpPr>
          <p:nvPr>
            <p:ph type="body" idx="1"/>
          </p:nvPr>
        </p:nvSpPr>
        <p:spPr>
          <a:xfrm>
            <a:off x="274638" y="1212850"/>
            <a:ext cx="11887200" cy="1949221"/>
          </a:xfrm>
        </p:spPr>
        <p:txBody>
          <a:bodyPr/>
          <a:lstStyle/>
          <a:p>
            <a:r>
              <a:rPr lang="en-US" dirty="0"/>
              <a:t>Lets go into breakout rooms to learn a bit about each other. This is not going to be structured. I just want you to meet your classmates.</a:t>
            </a:r>
          </a:p>
        </p:txBody>
      </p:sp>
    </p:spTree>
    <p:extLst>
      <p:ext uri="{BB962C8B-B14F-4D97-AF65-F5344CB8AC3E}">
        <p14:creationId xmlns:p14="http://schemas.microsoft.com/office/powerpoint/2010/main" val="14459565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Hi, I am Ceren!</a:t>
            </a:r>
            <a:endParaRPr/>
          </a:p>
        </p:txBody>
      </p:sp>
      <p:sp>
        <p:nvSpPr>
          <p:cNvPr id="232" name="Google Shape;232;p2"/>
          <p:cNvSpPr txBox="1">
            <a:spLocks noGrp="1"/>
          </p:cNvSpPr>
          <p:nvPr>
            <p:ph type="body" idx="1"/>
          </p:nvPr>
        </p:nvSpPr>
        <p:spPr>
          <a:xfrm>
            <a:off x="274638" y="1214438"/>
            <a:ext cx="11887200" cy="5478423"/>
          </a:xfrm>
          <a:prstGeom prst="rect">
            <a:avLst/>
          </a:prstGeom>
          <a:noFill/>
          <a:ln>
            <a:noFill/>
          </a:ln>
        </p:spPr>
        <p:txBody>
          <a:bodyPr spcFirstLastPara="1" wrap="square" lIns="146300" tIns="91425" rIns="146300" bIns="91425" anchor="t" anchorCtr="0">
            <a:spAutoFit/>
          </a:bodyPr>
          <a:lstStyle/>
          <a:p>
            <a:pPr marL="342900" lvl="0" indent="-342900" algn="l" rtl="0">
              <a:lnSpc>
                <a:spcPct val="90000"/>
              </a:lnSpc>
              <a:spcBef>
                <a:spcPts val="0"/>
              </a:spcBef>
              <a:spcAft>
                <a:spcPts val="0"/>
              </a:spcAft>
              <a:buClr>
                <a:schemeClr val="dk1"/>
              </a:buClr>
              <a:buSzPts val="3600"/>
              <a:buChar char="•"/>
            </a:pPr>
            <a:r>
              <a:rPr lang="en-US"/>
              <a:t>Assistant Prof @SI. Have been here for 5 years</a:t>
            </a:r>
            <a:endParaRPr/>
          </a:p>
          <a:p>
            <a:pPr marL="342900" lvl="0" indent="-342900" algn="l" rtl="0">
              <a:lnSpc>
                <a:spcPct val="90000"/>
              </a:lnSpc>
              <a:spcBef>
                <a:spcPts val="800"/>
              </a:spcBef>
              <a:spcAft>
                <a:spcPts val="0"/>
              </a:spcAft>
              <a:buClr>
                <a:schemeClr val="dk1"/>
              </a:buClr>
              <a:buSzPts val="3600"/>
              <a:buChar char="•"/>
            </a:pPr>
            <a:r>
              <a:rPr lang="en-US"/>
              <a:t>Research: computational social science</a:t>
            </a:r>
            <a:endParaRPr/>
          </a:p>
          <a:p>
            <a:pPr marL="584200" lvl="1" indent="-241300" algn="l" rtl="0">
              <a:lnSpc>
                <a:spcPct val="90000"/>
              </a:lnSpc>
              <a:spcBef>
                <a:spcPts val="480"/>
              </a:spcBef>
              <a:spcAft>
                <a:spcPts val="0"/>
              </a:spcAft>
              <a:buClr>
                <a:schemeClr val="dk1"/>
              </a:buClr>
              <a:buSzPts val="2160"/>
              <a:buChar char="•"/>
            </a:pPr>
            <a:r>
              <a:rPr lang="en-US"/>
              <a:t>Mostly applying computer science approaches to study political communication (news media, political campaigns, participation in social movements…</a:t>
            </a:r>
            <a:endParaRPr/>
          </a:p>
          <a:p>
            <a:pPr marL="342900" lvl="0" indent="-114300" algn="l" rtl="0">
              <a:lnSpc>
                <a:spcPct val="90000"/>
              </a:lnSpc>
              <a:spcBef>
                <a:spcPts val="800"/>
              </a:spcBef>
              <a:spcAft>
                <a:spcPts val="0"/>
              </a:spcAft>
              <a:buClr>
                <a:schemeClr val="dk1"/>
              </a:buClr>
              <a:buSzPts val="3600"/>
              <a:buNone/>
            </a:pPr>
            <a:endParaRPr/>
          </a:p>
          <a:p>
            <a:pPr marL="342900" lvl="0" indent="-342900" algn="l" rtl="0">
              <a:lnSpc>
                <a:spcPct val="90000"/>
              </a:lnSpc>
              <a:spcBef>
                <a:spcPts val="640"/>
              </a:spcBef>
              <a:spcAft>
                <a:spcPts val="0"/>
              </a:spcAft>
              <a:buClr>
                <a:schemeClr val="dk1"/>
              </a:buClr>
              <a:buSzPts val="2880"/>
              <a:buChar char="•"/>
            </a:pPr>
            <a:r>
              <a:rPr lang="en-US" sz="3200"/>
              <a:t>Normal times: a crazy cat lady with no cats and with normal human hobbies</a:t>
            </a:r>
            <a:endParaRPr/>
          </a:p>
          <a:p>
            <a:pPr marL="342900" lvl="0" indent="-342900" algn="l" rtl="0">
              <a:lnSpc>
                <a:spcPct val="90000"/>
              </a:lnSpc>
              <a:spcBef>
                <a:spcPts val="640"/>
              </a:spcBef>
              <a:spcAft>
                <a:spcPts val="0"/>
              </a:spcAft>
              <a:buClr>
                <a:schemeClr val="dk1"/>
              </a:buClr>
              <a:buSzPts val="2880"/>
              <a:buChar char="•"/>
            </a:pPr>
            <a:r>
              <a:rPr lang="en-US" sz="3200"/>
              <a:t>Covid times: learning to adapt, acquiring covid hobbies, and obsessively looking at petfinder to remedy the no cat issue</a:t>
            </a:r>
            <a:endParaRPr/>
          </a:p>
          <a:p>
            <a:pPr marL="342900" lvl="0" indent="-114300" algn="l" rtl="0">
              <a:lnSpc>
                <a:spcPct val="90000"/>
              </a:lnSpc>
              <a:spcBef>
                <a:spcPts val="800"/>
              </a:spcBef>
              <a:spcAft>
                <a:spcPts val="0"/>
              </a:spcAft>
              <a:buClr>
                <a:schemeClr val="dk1"/>
              </a:buClr>
              <a:buSzPts val="3600"/>
              <a:buNone/>
            </a:pP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Meet your GSI: Yijing!</a:t>
            </a:r>
            <a:endParaRPr/>
          </a:p>
        </p:txBody>
      </p:sp>
      <p:sp>
        <p:nvSpPr>
          <p:cNvPr id="238" name="Google Shape;238;p3"/>
          <p:cNvSpPr txBox="1">
            <a:spLocks noGrp="1"/>
          </p:cNvSpPr>
          <p:nvPr>
            <p:ph type="body" idx="1"/>
          </p:nvPr>
        </p:nvSpPr>
        <p:spPr>
          <a:xfrm>
            <a:off x="274638" y="1214438"/>
            <a:ext cx="11887200" cy="5483225"/>
          </a:xfrm>
          <a:prstGeom prst="rect">
            <a:avLst/>
          </a:prstGeom>
          <a:noFill/>
          <a:ln>
            <a:noFill/>
          </a:ln>
        </p:spPr>
        <p:txBody>
          <a:bodyPr spcFirstLastPara="1" wrap="square" lIns="146300" tIns="91425" rIns="146300" bIns="91425" anchor="t" anchorCtr="0">
            <a:spAutoFit/>
          </a:bodyPr>
          <a:lstStyle/>
          <a:p>
            <a:pPr marL="342900" lvl="0" indent="-114300" algn="l" rtl="0">
              <a:lnSpc>
                <a:spcPct val="90000"/>
              </a:lnSpc>
              <a:spcBef>
                <a:spcPts val="0"/>
              </a:spcBef>
              <a:spcAft>
                <a:spcPts val="0"/>
              </a:spcAft>
              <a:buClr>
                <a:schemeClr val="dk1"/>
              </a:buClr>
              <a:buSzPts val="360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4"/>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Challenges</a:t>
            </a:r>
            <a:endParaRPr/>
          </a:p>
        </p:txBody>
      </p:sp>
      <p:sp>
        <p:nvSpPr>
          <p:cNvPr id="313" name="Google Shape;313;p14"/>
          <p:cNvSpPr txBox="1">
            <a:spLocks noGrp="1"/>
          </p:cNvSpPr>
          <p:nvPr>
            <p:ph type="body" idx="1"/>
          </p:nvPr>
        </p:nvSpPr>
        <p:spPr>
          <a:xfrm>
            <a:off x="274638" y="1214438"/>
            <a:ext cx="11887200" cy="5266057"/>
          </a:xfrm>
          <a:prstGeom prst="rect">
            <a:avLst/>
          </a:prstGeom>
          <a:noFill/>
          <a:ln>
            <a:noFill/>
          </a:ln>
        </p:spPr>
        <p:txBody>
          <a:bodyPr spcFirstLastPara="1" wrap="square" lIns="146300" tIns="91425" rIns="146300" bIns="91425" anchor="t" anchorCtr="0">
            <a:spAutoFit/>
          </a:bodyPr>
          <a:lstStyle/>
          <a:p>
            <a:pPr marL="342900" lvl="0" indent="-342900" algn="l" rtl="0">
              <a:lnSpc>
                <a:spcPct val="90000"/>
              </a:lnSpc>
              <a:spcBef>
                <a:spcPts val="0"/>
              </a:spcBef>
              <a:spcAft>
                <a:spcPts val="0"/>
              </a:spcAft>
              <a:buClr>
                <a:schemeClr val="dk1"/>
              </a:buClr>
              <a:buSzPts val="2340"/>
              <a:buChar char="•"/>
            </a:pPr>
            <a:r>
              <a:rPr lang="en-US" sz="2600"/>
              <a:t>We have many!</a:t>
            </a:r>
            <a:endParaRPr/>
          </a:p>
          <a:p>
            <a:pPr marL="342900" lvl="0" indent="-342900" algn="l" rtl="0">
              <a:lnSpc>
                <a:spcPct val="90000"/>
              </a:lnSpc>
              <a:spcBef>
                <a:spcPts val="520"/>
              </a:spcBef>
              <a:spcAft>
                <a:spcPts val="0"/>
              </a:spcAft>
              <a:buClr>
                <a:schemeClr val="dk1"/>
              </a:buClr>
              <a:buSzPts val="2340"/>
              <a:buChar char="•"/>
            </a:pPr>
            <a:r>
              <a:rPr lang="en-US" sz="2600"/>
              <a:t>A lot can change during the semester. I will be open to change. I hope you will be as well.</a:t>
            </a:r>
            <a:endParaRPr/>
          </a:p>
          <a:p>
            <a:pPr marL="342900" lvl="0" indent="-342900" algn="l" rtl="0">
              <a:lnSpc>
                <a:spcPct val="90000"/>
              </a:lnSpc>
              <a:spcBef>
                <a:spcPts val="520"/>
              </a:spcBef>
              <a:spcAft>
                <a:spcPts val="0"/>
              </a:spcAft>
              <a:buClr>
                <a:schemeClr val="dk1"/>
              </a:buClr>
              <a:buSzPts val="2340"/>
              <a:buChar char="•"/>
            </a:pPr>
            <a:r>
              <a:rPr lang="en-US" sz="2600"/>
              <a:t>Please let me know if you  have any concerns about the current structure of the class. (It is hard  to find a structure that works for everyone so the most likely change will be an exception to accommodate your situation)</a:t>
            </a:r>
            <a:endParaRPr/>
          </a:p>
          <a:p>
            <a:pPr marL="342900" lvl="0" indent="-342900" algn="l" rtl="0">
              <a:lnSpc>
                <a:spcPct val="90000"/>
              </a:lnSpc>
              <a:spcBef>
                <a:spcPts val="520"/>
              </a:spcBef>
              <a:spcAft>
                <a:spcPts val="0"/>
              </a:spcAft>
              <a:buClr>
                <a:schemeClr val="dk1"/>
              </a:buClr>
              <a:buSzPts val="2340"/>
              <a:buChar char="•"/>
            </a:pPr>
            <a:r>
              <a:rPr lang="en-US" sz="2600"/>
              <a:t>Please keep giving us feedback. This will help me determine whether the “exceptions” are actually the norm-–requiring structural change. I cant guarantee I can address the problems but will try.</a:t>
            </a:r>
            <a:endParaRPr/>
          </a:p>
          <a:p>
            <a:pPr marL="342900" lvl="0" indent="-342900" algn="l" rtl="0">
              <a:lnSpc>
                <a:spcPct val="90000"/>
              </a:lnSpc>
              <a:spcBef>
                <a:spcPts val="520"/>
              </a:spcBef>
              <a:spcAft>
                <a:spcPts val="0"/>
              </a:spcAft>
              <a:buClr>
                <a:schemeClr val="dk1"/>
              </a:buClr>
              <a:buSzPts val="2340"/>
              <a:buChar char="•"/>
            </a:pPr>
            <a:r>
              <a:rPr lang="en-US" sz="2600"/>
              <a:t>It is easy to forget  about the human behind the picture so we  will spend some time each week on non-academic chat (we all need our sanity and humanity!)</a:t>
            </a:r>
            <a:endParaRPr/>
          </a:p>
          <a:p>
            <a:pPr marL="342900" lvl="0" indent="-342900" algn="l" rtl="0">
              <a:lnSpc>
                <a:spcPct val="90000"/>
              </a:lnSpc>
              <a:spcBef>
                <a:spcPts val="520"/>
              </a:spcBef>
              <a:spcAft>
                <a:spcPts val="0"/>
              </a:spcAft>
              <a:buClr>
                <a:schemeClr val="dk1"/>
              </a:buClr>
              <a:buSzPts val="2340"/>
              <a:buChar char="•"/>
            </a:pPr>
            <a:r>
              <a:rPr lang="en-US" sz="2600"/>
              <a:t>Please remember that my office hours are not only for academic questions. If there are any issues/concerns you want to chat about, you can find me </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Goal and Design</a:t>
            </a:r>
            <a:endParaRPr/>
          </a:p>
        </p:txBody>
      </p:sp>
      <p:sp>
        <p:nvSpPr>
          <p:cNvPr id="244" name="Google Shape;244;p4"/>
          <p:cNvSpPr txBox="1">
            <a:spLocks noGrp="1"/>
          </p:cNvSpPr>
          <p:nvPr>
            <p:ph type="body" idx="4294967295"/>
          </p:nvPr>
        </p:nvSpPr>
        <p:spPr>
          <a:xfrm>
            <a:off x="621824" y="1632056"/>
            <a:ext cx="11192828" cy="4740734"/>
          </a:xfrm>
          <a:prstGeom prst="rect">
            <a:avLst/>
          </a:prstGeom>
          <a:noFill/>
          <a:ln>
            <a:noFill/>
          </a:ln>
        </p:spPr>
        <p:txBody>
          <a:bodyPr spcFirstLastPara="1" wrap="square" lIns="111025" tIns="55500" rIns="111025" bIns="55500" anchor="t" anchorCtr="0">
            <a:spAutoFit/>
          </a:bodyPr>
          <a:lstStyle/>
          <a:p>
            <a:pPr marL="342900" lvl="0" indent="-342900" algn="l" rtl="0">
              <a:lnSpc>
                <a:spcPct val="90000"/>
              </a:lnSpc>
              <a:spcBef>
                <a:spcPts val="0"/>
              </a:spcBef>
              <a:spcAft>
                <a:spcPts val="0"/>
              </a:spcAft>
              <a:buClr>
                <a:schemeClr val="dk1"/>
              </a:buClr>
              <a:buSzPts val="2610"/>
              <a:buChar char="•"/>
            </a:pPr>
            <a:r>
              <a:rPr lang="en-US" sz="2900"/>
              <a:t>Introduce theory and applications of “Networks”</a:t>
            </a:r>
            <a:endParaRPr/>
          </a:p>
          <a:p>
            <a:pPr marL="342900" lvl="0" indent="-342900" algn="l" rtl="0">
              <a:lnSpc>
                <a:spcPct val="90000"/>
              </a:lnSpc>
              <a:spcBef>
                <a:spcPts val="580"/>
              </a:spcBef>
              <a:spcAft>
                <a:spcPts val="0"/>
              </a:spcAft>
              <a:buClr>
                <a:schemeClr val="dk1"/>
              </a:buClr>
              <a:buSzPts val="2610"/>
              <a:buChar char="•"/>
            </a:pPr>
            <a:r>
              <a:rPr lang="en-US" sz="2900"/>
              <a:t>Prepare students for applying techniques of/doing research in network analysis</a:t>
            </a:r>
            <a:endParaRPr/>
          </a:p>
          <a:p>
            <a:pPr marL="342900" lvl="0" indent="-342900" algn="l" rtl="0">
              <a:lnSpc>
                <a:spcPct val="90000"/>
              </a:lnSpc>
              <a:spcBef>
                <a:spcPts val="580"/>
              </a:spcBef>
              <a:spcAft>
                <a:spcPts val="0"/>
              </a:spcAft>
              <a:buClr>
                <a:schemeClr val="dk1"/>
              </a:buClr>
              <a:buSzPts val="2610"/>
              <a:buChar char="•"/>
            </a:pPr>
            <a:r>
              <a:rPr lang="en-US" sz="2900"/>
              <a:t>Often referred to as “social networks” in industry (as opposed to computer networks, etc.), but the course is much more general than social networks. </a:t>
            </a:r>
            <a:endParaRPr/>
          </a:p>
          <a:p>
            <a:pPr marL="342900" lvl="0" indent="-342900" algn="l" rtl="0">
              <a:lnSpc>
                <a:spcPct val="90000"/>
              </a:lnSpc>
              <a:spcBef>
                <a:spcPts val="580"/>
              </a:spcBef>
              <a:spcAft>
                <a:spcPts val="0"/>
              </a:spcAft>
              <a:buClr>
                <a:schemeClr val="dk1"/>
              </a:buClr>
              <a:buSzPts val="2610"/>
              <a:buChar char="•"/>
            </a:pPr>
            <a:r>
              <a:rPr lang="en-US" sz="2900"/>
              <a:t>Target at graduate students and senior undergraduate students</a:t>
            </a:r>
            <a:endParaRPr/>
          </a:p>
        </p:txBody>
      </p:sp>
      <p:sp>
        <p:nvSpPr>
          <p:cNvPr id="245" name="Google Shape;245;p4"/>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Quattrocento Sans"/>
                <a:ea typeface="Quattrocento Sans"/>
                <a:cs typeface="Quattrocento Sans"/>
                <a:sym typeface="Quattrocento Sans"/>
              </a:rPr>
              <a:t>5</a:t>
            </a:fld>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Prerequisites</a:t>
            </a:r>
            <a:endParaRPr/>
          </a:p>
        </p:txBody>
      </p:sp>
      <p:sp>
        <p:nvSpPr>
          <p:cNvPr id="251" name="Google Shape;251;p5"/>
          <p:cNvSpPr txBox="1">
            <a:spLocks noGrp="1"/>
          </p:cNvSpPr>
          <p:nvPr>
            <p:ph type="body" idx="4294967295"/>
          </p:nvPr>
        </p:nvSpPr>
        <p:spPr>
          <a:xfrm>
            <a:off x="621824" y="1632056"/>
            <a:ext cx="11192828" cy="3191415"/>
          </a:xfrm>
          <a:prstGeom prst="rect">
            <a:avLst/>
          </a:prstGeom>
          <a:noFill/>
          <a:ln>
            <a:noFill/>
          </a:ln>
        </p:spPr>
        <p:txBody>
          <a:bodyPr spcFirstLastPara="1" wrap="square" lIns="111025" tIns="55500" rIns="111025" bIns="55500" anchor="t" anchorCtr="0">
            <a:spAutoFit/>
          </a:bodyPr>
          <a:lstStyle/>
          <a:p>
            <a:pPr marL="342900" lvl="0" indent="-342900" algn="l" rtl="0">
              <a:lnSpc>
                <a:spcPct val="90000"/>
              </a:lnSpc>
              <a:spcBef>
                <a:spcPts val="0"/>
              </a:spcBef>
              <a:spcAft>
                <a:spcPts val="0"/>
              </a:spcAft>
              <a:buClr>
                <a:schemeClr val="dk1"/>
              </a:buClr>
              <a:buSzPts val="2610"/>
              <a:buChar char="•"/>
            </a:pPr>
            <a:r>
              <a:rPr lang="en-US" sz="2900"/>
              <a:t>The content is related to complex systems, sociology, economics, graph theory, data mining, information retrieval, and HCI. </a:t>
            </a:r>
            <a:endParaRPr/>
          </a:p>
          <a:p>
            <a:pPr marL="342900" lvl="0" indent="-342900" algn="l" rtl="0">
              <a:lnSpc>
                <a:spcPct val="90000"/>
              </a:lnSpc>
              <a:spcBef>
                <a:spcPts val="580"/>
              </a:spcBef>
              <a:spcAft>
                <a:spcPts val="0"/>
              </a:spcAft>
              <a:buClr>
                <a:schemeClr val="dk1"/>
              </a:buClr>
              <a:buSzPts val="2610"/>
              <a:buChar char="•"/>
            </a:pPr>
            <a:r>
              <a:rPr lang="en-US" sz="2900"/>
              <a:t>Having some background in any of these fields would help, but not a prerequisite. </a:t>
            </a:r>
            <a:endParaRPr/>
          </a:p>
          <a:p>
            <a:pPr marL="342900" lvl="0" indent="-342900" algn="l" rtl="0">
              <a:lnSpc>
                <a:spcPct val="90000"/>
              </a:lnSpc>
              <a:spcBef>
                <a:spcPts val="580"/>
              </a:spcBef>
              <a:spcAft>
                <a:spcPts val="0"/>
              </a:spcAft>
              <a:buClr>
                <a:schemeClr val="dk1"/>
              </a:buClr>
              <a:buSzPts val="2610"/>
              <a:buChar char="•"/>
            </a:pPr>
            <a:r>
              <a:rPr lang="en-US" sz="2900"/>
              <a:t>Basically you’ll feel comfortable with knowing some algebra and some probability. </a:t>
            </a:r>
            <a:endParaRPr/>
          </a:p>
          <a:p>
            <a:pPr marL="342900" lvl="0" indent="-342900" algn="l" rtl="0">
              <a:lnSpc>
                <a:spcPct val="90000"/>
              </a:lnSpc>
              <a:spcBef>
                <a:spcPts val="580"/>
              </a:spcBef>
              <a:spcAft>
                <a:spcPts val="0"/>
              </a:spcAft>
              <a:buClr>
                <a:schemeClr val="dk1"/>
              </a:buClr>
              <a:buSzPts val="2610"/>
              <a:buChar char="•"/>
            </a:pPr>
            <a:r>
              <a:rPr lang="en-US" sz="2900"/>
              <a:t>Programming with Python.</a:t>
            </a:r>
            <a:endParaRPr/>
          </a:p>
        </p:txBody>
      </p:sp>
      <p:sp>
        <p:nvSpPr>
          <p:cNvPr id="252" name="Google Shape;252;p5"/>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Quattrocento Sans"/>
                <a:ea typeface="Quattrocento Sans"/>
                <a:cs typeface="Quattrocento Sans"/>
                <a:sym typeface="Quattrocento Sans"/>
              </a:rPr>
              <a:t>6</a:t>
            </a:fld>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Format</a:t>
            </a:r>
            <a:endParaRPr/>
          </a:p>
        </p:txBody>
      </p:sp>
      <p:sp>
        <p:nvSpPr>
          <p:cNvPr id="258" name="Google Shape;258;p6"/>
          <p:cNvSpPr txBox="1">
            <a:spLocks noGrp="1"/>
          </p:cNvSpPr>
          <p:nvPr>
            <p:ph type="body" idx="4294967295"/>
          </p:nvPr>
        </p:nvSpPr>
        <p:spPr>
          <a:xfrm>
            <a:off x="329739" y="1315258"/>
            <a:ext cx="12106735" cy="5536672"/>
          </a:xfrm>
          <a:prstGeom prst="rect">
            <a:avLst/>
          </a:prstGeom>
          <a:noFill/>
          <a:ln>
            <a:noFill/>
          </a:ln>
        </p:spPr>
        <p:txBody>
          <a:bodyPr spcFirstLastPara="1" wrap="square" lIns="111025" tIns="55500" rIns="111025" bIns="55500" anchor="t" anchorCtr="0">
            <a:spAutoFit/>
          </a:bodyPr>
          <a:lstStyle/>
          <a:p>
            <a:pPr marL="342900" lvl="0" indent="-342900" algn="l" rtl="0">
              <a:lnSpc>
                <a:spcPct val="90000"/>
              </a:lnSpc>
              <a:spcBef>
                <a:spcPts val="0"/>
              </a:spcBef>
              <a:spcAft>
                <a:spcPts val="0"/>
              </a:spcAft>
              <a:buClr>
                <a:schemeClr val="dk1"/>
              </a:buClr>
              <a:buSzPts val="2610"/>
              <a:buChar char="•"/>
            </a:pPr>
            <a:r>
              <a:rPr lang="en-US" sz="2900"/>
              <a:t>SI608 is a fully online course this year</a:t>
            </a:r>
            <a:endParaRPr/>
          </a:p>
          <a:p>
            <a:pPr marL="342900" lvl="0" indent="-342900" algn="l" rtl="0">
              <a:lnSpc>
                <a:spcPct val="90000"/>
              </a:lnSpc>
              <a:spcBef>
                <a:spcPts val="580"/>
              </a:spcBef>
              <a:spcAft>
                <a:spcPts val="0"/>
              </a:spcAft>
              <a:buClr>
                <a:schemeClr val="dk1"/>
              </a:buClr>
              <a:buSzPts val="2610"/>
              <a:buChar char="•"/>
            </a:pPr>
            <a:r>
              <a:rPr lang="en-US" sz="2900"/>
              <a:t>Lecture </a:t>
            </a:r>
            <a:endParaRPr/>
          </a:p>
          <a:p>
            <a:pPr marL="584200" lvl="1" indent="-241300" algn="l" rtl="0">
              <a:lnSpc>
                <a:spcPct val="90000"/>
              </a:lnSpc>
              <a:spcBef>
                <a:spcPts val="480"/>
              </a:spcBef>
              <a:spcAft>
                <a:spcPts val="0"/>
              </a:spcAft>
              <a:buClr>
                <a:schemeClr val="dk1"/>
              </a:buClr>
              <a:buSzPts val="2160"/>
              <a:buChar char="•"/>
            </a:pPr>
            <a:r>
              <a:rPr lang="en-US"/>
              <a:t>Paper Discussions + Lecture + Lab/Project Meetings</a:t>
            </a:r>
            <a:endParaRPr/>
          </a:p>
          <a:p>
            <a:pPr marL="584200" lvl="1" indent="-241300" algn="l" rtl="0">
              <a:lnSpc>
                <a:spcPct val="90000"/>
              </a:lnSpc>
              <a:spcBef>
                <a:spcPts val="480"/>
              </a:spcBef>
              <a:spcAft>
                <a:spcPts val="0"/>
              </a:spcAft>
              <a:buClr>
                <a:schemeClr val="dk1"/>
              </a:buClr>
              <a:buSzPts val="2160"/>
              <a:buChar char="•"/>
            </a:pPr>
            <a:r>
              <a:rPr lang="en-US"/>
              <a:t>I would like to strongly encourage you to:</a:t>
            </a:r>
            <a:endParaRPr/>
          </a:p>
          <a:p>
            <a:pPr marL="800100" lvl="2" indent="-228600" algn="l" rtl="0">
              <a:lnSpc>
                <a:spcPct val="90000"/>
              </a:lnSpc>
              <a:spcBef>
                <a:spcPts val="400"/>
              </a:spcBef>
              <a:spcAft>
                <a:spcPts val="0"/>
              </a:spcAft>
              <a:buClr>
                <a:schemeClr val="dk1"/>
              </a:buClr>
              <a:buSzPts val="1800"/>
              <a:buChar char="•"/>
            </a:pPr>
            <a:r>
              <a:rPr lang="en-US" sz="2000"/>
              <a:t>Attend the class synchronously. But the lectures will be recorded and available after the lecture. So if you have to miss some, you can catch up afterwards</a:t>
            </a:r>
            <a:endParaRPr/>
          </a:p>
          <a:p>
            <a:pPr marL="800100" lvl="2" indent="-228600" algn="l" rtl="0">
              <a:lnSpc>
                <a:spcPct val="90000"/>
              </a:lnSpc>
              <a:spcBef>
                <a:spcPts val="400"/>
              </a:spcBef>
              <a:spcAft>
                <a:spcPts val="0"/>
              </a:spcAft>
              <a:buClr>
                <a:schemeClr val="dk1"/>
              </a:buClr>
              <a:buSzPts val="1800"/>
              <a:buChar char="•"/>
            </a:pPr>
            <a:r>
              <a:rPr lang="en-US" sz="2000"/>
              <a:t>If you can, keep your camera on. I say this based on research that suggests improved learning and engagement. If your living situation is creating any issues with this, please feel free to keep the camera off. Also, if we find that bandwidth becomes an issue, we can revisit this idea.  </a:t>
            </a:r>
            <a:endParaRPr/>
          </a:p>
          <a:p>
            <a:pPr marL="800100" lvl="2" indent="-228600" algn="l" rtl="0">
              <a:lnSpc>
                <a:spcPct val="90000"/>
              </a:lnSpc>
              <a:spcBef>
                <a:spcPts val="400"/>
              </a:spcBef>
              <a:spcAft>
                <a:spcPts val="0"/>
              </a:spcAft>
              <a:buClr>
                <a:schemeClr val="dk1"/>
              </a:buClr>
              <a:buSzPts val="1800"/>
              <a:buChar char="•"/>
            </a:pPr>
            <a:r>
              <a:rPr lang="en-US" sz="2000"/>
              <a:t>To ask questions: You can raise your hand (zoom functionality) and ask. You can also use the Q&amp;A to ask your question in writing. Kevin (your GSI) will be monitoring the Q&amp;A.</a:t>
            </a:r>
            <a:endParaRPr/>
          </a:p>
          <a:p>
            <a:pPr marL="342900" lvl="0" indent="-342900" algn="l" rtl="0">
              <a:lnSpc>
                <a:spcPct val="90000"/>
              </a:lnSpc>
              <a:spcBef>
                <a:spcPts val="580"/>
              </a:spcBef>
              <a:spcAft>
                <a:spcPts val="0"/>
              </a:spcAft>
              <a:buClr>
                <a:schemeClr val="dk1"/>
              </a:buClr>
              <a:buSzPts val="2610"/>
              <a:buChar char="•"/>
            </a:pPr>
            <a:r>
              <a:rPr lang="en-US" sz="2900"/>
              <a:t>Homework assignments: </a:t>
            </a:r>
            <a:r>
              <a:rPr lang="en-US" sz="2000"/>
              <a:t>Four Problem sets; Experiments with software tools and real data;</a:t>
            </a:r>
            <a:endParaRPr/>
          </a:p>
          <a:p>
            <a:pPr marL="342900" lvl="0" indent="-342900" algn="l" rtl="0">
              <a:lnSpc>
                <a:spcPct val="90000"/>
              </a:lnSpc>
              <a:spcBef>
                <a:spcPts val="580"/>
              </a:spcBef>
              <a:spcAft>
                <a:spcPts val="0"/>
              </a:spcAft>
              <a:buClr>
                <a:schemeClr val="dk1"/>
              </a:buClr>
              <a:buSzPts val="2610"/>
              <a:buChar char="•"/>
            </a:pPr>
            <a:r>
              <a:rPr lang="en-US" sz="2900"/>
              <a:t>Take-home Midterm Exam </a:t>
            </a:r>
            <a:endParaRPr/>
          </a:p>
          <a:p>
            <a:pPr marL="342900" lvl="0" indent="-342900" algn="l" rtl="0">
              <a:lnSpc>
                <a:spcPct val="90000"/>
              </a:lnSpc>
              <a:spcBef>
                <a:spcPts val="580"/>
              </a:spcBef>
              <a:spcAft>
                <a:spcPts val="0"/>
              </a:spcAft>
              <a:buClr>
                <a:schemeClr val="dk1"/>
              </a:buClr>
              <a:buSzPts val="2610"/>
              <a:buChar char="•"/>
            </a:pPr>
            <a:r>
              <a:rPr lang="en-US" sz="2900"/>
              <a:t>Final project – small groups (size 2-4): </a:t>
            </a:r>
            <a:r>
              <a:rPr lang="en-US" sz="2000"/>
              <a:t>More details on this later today</a:t>
            </a:r>
            <a:endParaRPr/>
          </a:p>
        </p:txBody>
      </p:sp>
      <p:sp>
        <p:nvSpPr>
          <p:cNvPr id="259" name="Google Shape;259;p6"/>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Quattrocento Sans"/>
                <a:ea typeface="Quattrocento Sans"/>
                <a:cs typeface="Quattrocento Sans"/>
                <a:sym typeface="Quattrocento Sans"/>
              </a:rPr>
              <a:t>7</a:t>
            </a:fld>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Course Evaluation</a:t>
            </a:r>
            <a:endParaRPr/>
          </a:p>
        </p:txBody>
      </p:sp>
      <p:sp>
        <p:nvSpPr>
          <p:cNvPr id="265" name="Google Shape;265;p7"/>
          <p:cNvSpPr txBox="1">
            <a:spLocks noGrp="1"/>
          </p:cNvSpPr>
          <p:nvPr>
            <p:ph type="body" idx="4294967295"/>
          </p:nvPr>
        </p:nvSpPr>
        <p:spPr>
          <a:xfrm>
            <a:off x="621824" y="1632056"/>
            <a:ext cx="11192828" cy="4430215"/>
          </a:xfrm>
          <a:prstGeom prst="rect">
            <a:avLst/>
          </a:prstGeom>
          <a:noFill/>
          <a:ln>
            <a:noFill/>
          </a:ln>
        </p:spPr>
        <p:txBody>
          <a:bodyPr spcFirstLastPara="1" wrap="square" lIns="111025" tIns="55500" rIns="111025" bIns="55500" anchor="t" anchorCtr="0">
            <a:spAutoFit/>
          </a:bodyPr>
          <a:lstStyle/>
          <a:p>
            <a:pPr marL="342900" lvl="0" indent="-342900" algn="l" rtl="0">
              <a:lnSpc>
                <a:spcPct val="90000"/>
              </a:lnSpc>
              <a:spcBef>
                <a:spcPts val="0"/>
              </a:spcBef>
              <a:spcAft>
                <a:spcPts val="0"/>
              </a:spcAft>
              <a:buClr>
                <a:schemeClr val="dk1"/>
              </a:buClr>
              <a:buSzPts val="3240"/>
              <a:buChar char="•"/>
            </a:pPr>
            <a:r>
              <a:rPr lang="en-US" sz="3600"/>
              <a:t>Paper Discussions: 10%</a:t>
            </a:r>
            <a:endParaRPr/>
          </a:p>
          <a:p>
            <a:pPr marL="342900" lvl="0" indent="-342900" algn="l" rtl="0">
              <a:lnSpc>
                <a:spcPct val="90000"/>
              </a:lnSpc>
              <a:spcBef>
                <a:spcPts val="720"/>
              </a:spcBef>
              <a:spcAft>
                <a:spcPts val="0"/>
              </a:spcAft>
              <a:buClr>
                <a:schemeClr val="dk1"/>
              </a:buClr>
              <a:buSzPts val="3240"/>
              <a:buChar char="•"/>
            </a:pPr>
            <a:r>
              <a:rPr lang="en-US" sz="3600"/>
              <a:t>Homework assignments: 30% </a:t>
            </a:r>
            <a:r>
              <a:rPr lang="en-US" sz="2600"/>
              <a:t>(the worst out of the 4 assignments will not count against your grade)</a:t>
            </a:r>
            <a:endParaRPr/>
          </a:p>
          <a:p>
            <a:pPr marL="342900" lvl="0" indent="-342900" algn="l" rtl="0">
              <a:lnSpc>
                <a:spcPct val="90000"/>
              </a:lnSpc>
              <a:spcBef>
                <a:spcPts val="720"/>
              </a:spcBef>
              <a:spcAft>
                <a:spcPts val="0"/>
              </a:spcAft>
              <a:buClr>
                <a:schemeClr val="dk1"/>
              </a:buClr>
              <a:buSzPts val="3240"/>
              <a:buChar char="•"/>
            </a:pPr>
            <a:r>
              <a:rPr lang="en-US" sz="3600"/>
              <a:t>Exam: 20% </a:t>
            </a:r>
            <a:r>
              <a:rPr lang="en-US" sz="2600"/>
              <a:t>(Take home, open book; released after the 7</a:t>
            </a:r>
            <a:r>
              <a:rPr lang="en-US" sz="2600" baseline="30000"/>
              <a:t>th</a:t>
            </a:r>
            <a:r>
              <a:rPr lang="en-US" sz="2600"/>
              <a:t> week)</a:t>
            </a:r>
            <a:endParaRPr/>
          </a:p>
          <a:p>
            <a:pPr marL="342900" lvl="0" indent="-342900" algn="l" rtl="0">
              <a:lnSpc>
                <a:spcPct val="90000"/>
              </a:lnSpc>
              <a:spcBef>
                <a:spcPts val="720"/>
              </a:spcBef>
              <a:spcAft>
                <a:spcPts val="0"/>
              </a:spcAft>
              <a:buClr>
                <a:schemeClr val="dk1"/>
              </a:buClr>
              <a:buSzPts val="3240"/>
              <a:buChar char="•"/>
            </a:pPr>
            <a:r>
              <a:rPr lang="en-US" sz="3600"/>
              <a:t>Course Project: 40% </a:t>
            </a:r>
            <a:endParaRPr/>
          </a:p>
          <a:p>
            <a:pPr marL="584200" lvl="1" indent="-241300" algn="l" rtl="0">
              <a:lnSpc>
                <a:spcPct val="90000"/>
              </a:lnSpc>
              <a:spcBef>
                <a:spcPts val="480"/>
              </a:spcBef>
              <a:spcAft>
                <a:spcPts val="0"/>
              </a:spcAft>
              <a:buClr>
                <a:schemeClr val="dk1"/>
              </a:buClr>
              <a:buSzPts val="2160"/>
              <a:buChar char="•"/>
            </a:pPr>
            <a:r>
              <a:rPr lang="en-US"/>
              <a:t>Proposal: 4% (due by the 5</a:t>
            </a:r>
            <a:r>
              <a:rPr lang="en-US" baseline="30000"/>
              <a:t>th</a:t>
            </a:r>
            <a:r>
              <a:rPr lang="en-US"/>
              <a:t> week)</a:t>
            </a:r>
            <a:endParaRPr/>
          </a:p>
          <a:p>
            <a:pPr marL="584200" lvl="1" indent="-241300" algn="l" rtl="0">
              <a:lnSpc>
                <a:spcPct val="90000"/>
              </a:lnSpc>
              <a:spcBef>
                <a:spcPts val="480"/>
              </a:spcBef>
              <a:spcAft>
                <a:spcPts val="0"/>
              </a:spcAft>
              <a:buClr>
                <a:schemeClr val="dk1"/>
              </a:buClr>
              <a:buSzPts val="2160"/>
              <a:buChar char="•"/>
            </a:pPr>
            <a:r>
              <a:rPr lang="en-US"/>
              <a:t>Midterm evaluation %8 (due by the 9</a:t>
            </a:r>
            <a:r>
              <a:rPr lang="en-US" baseline="30000"/>
              <a:t>th</a:t>
            </a:r>
            <a:r>
              <a:rPr lang="en-US"/>
              <a:t> week)</a:t>
            </a:r>
            <a:endParaRPr/>
          </a:p>
          <a:p>
            <a:pPr marL="584200" lvl="1" indent="-241300" algn="l" rtl="0">
              <a:lnSpc>
                <a:spcPct val="90000"/>
              </a:lnSpc>
              <a:spcBef>
                <a:spcPts val="480"/>
              </a:spcBef>
              <a:spcAft>
                <a:spcPts val="0"/>
              </a:spcAft>
              <a:buClr>
                <a:schemeClr val="dk1"/>
              </a:buClr>
              <a:buSzPts val="2160"/>
              <a:buChar char="•"/>
            </a:pPr>
            <a:r>
              <a:rPr lang="en-US"/>
              <a:t>Presentation 8% (due the last day of class)</a:t>
            </a:r>
            <a:endParaRPr sz="2200"/>
          </a:p>
          <a:p>
            <a:pPr marL="584200" lvl="1" indent="-241300" algn="l" rtl="0">
              <a:lnSpc>
                <a:spcPct val="90000"/>
              </a:lnSpc>
              <a:spcBef>
                <a:spcPts val="480"/>
              </a:spcBef>
              <a:spcAft>
                <a:spcPts val="0"/>
              </a:spcAft>
              <a:buClr>
                <a:schemeClr val="dk1"/>
              </a:buClr>
              <a:buSzPts val="2160"/>
              <a:buChar char="•"/>
            </a:pPr>
            <a:r>
              <a:rPr lang="en-US"/>
              <a:t>Final report: 20% (due the last day of class)</a:t>
            </a:r>
            <a:endParaRPr sz="2200"/>
          </a:p>
        </p:txBody>
      </p:sp>
      <p:sp>
        <p:nvSpPr>
          <p:cNvPr id="266" name="Google Shape;266;p7"/>
          <p:cNvSpPr txBox="1">
            <a:spLocks noGrp="1"/>
          </p:cNvSpPr>
          <p:nvPr>
            <p:ph type="sldNum" idx="12"/>
          </p:nvPr>
        </p:nvSpPr>
        <p:spPr>
          <a:xfrm>
            <a:off x="10778278" y="6508794"/>
            <a:ext cx="1036373" cy="485731"/>
          </a:xfrm>
          <a:prstGeom prst="rect">
            <a:avLst/>
          </a:prstGeom>
          <a:noFill/>
          <a:ln>
            <a:noFill/>
          </a:ln>
        </p:spPr>
        <p:txBody>
          <a:bodyPr spcFirstLastPara="1" wrap="square" lIns="111025" tIns="55500" rIns="111025" bIns="555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Quattrocento Sans"/>
                <a:ea typeface="Quattrocento Sans"/>
                <a:cs typeface="Quattrocento Sans"/>
                <a:sym typeface="Quattrocento Sans"/>
              </a:rPr>
              <a:t>8</a:t>
            </a:fld>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8"/>
          <p:cNvSpPr txBox="1">
            <a:spLocks noGrp="1"/>
          </p:cNvSpPr>
          <p:nvPr>
            <p:ph type="title"/>
          </p:nvPr>
        </p:nvSpPr>
        <p:spPr>
          <a:xfrm>
            <a:off x="274320" y="296897"/>
            <a:ext cx="11889564" cy="917575"/>
          </a:xfrm>
          <a:prstGeom prst="rect">
            <a:avLst/>
          </a:prstGeom>
          <a:noFill/>
          <a:ln>
            <a:noFill/>
          </a:ln>
        </p:spPr>
        <p:txBody>
          <a:bodyPr spcFirstLastPara="1" wrap="square" lIns="146300" tIns="91425" rIns="146300" bIns="91425" anchor="t" anchorCtr="0">
            <a:noAutofit/>
          </a:bodyPr>
          <a:lstStyle/>
          <a:p>
            <a:pPr marL="0" lvl="0" indent="0" algn="l" rtl="0">
              <a:lnSpc>
                <a:spcPct val="90000"/>
              </a:lnSpc>
              <a:spcBef>
                <a:spcPts val="0"/>
              </a:spcBef>
              <a:spcAft>
                <a:spcPts val="0"/>
              </a:spcAft>
              <a:buClr>
                <a:schemeClr val="dk1"/>
              </a:buClr>
              <a:buSzPts val="5400"/>
              <a:buFont typeface="Quattrocento Sans"/>
              <a:buNone/>
            </a:pPr>
            <a:r>
              <a:rPr lang="en-US"/>
              <a:t>Course Evaluation</a:t>
            </a:r>
            <a:endParaRPr/>
          </a:p>
        </p:txBody>
      </p:sp>
      <p:sp>
        <p:nvSpPr>
          <p:cNvPr id="272" name="Google Shape;272;p8"/>
          <p:cNvSpPr txBox="1">
            <a:spLocks noGrp="1"/>
          </p:cNvSpPr>
          <p:nvPr>
            <p:ph type="body" idx="1"/>
          </p:nvPr>
        </p:nvSpPr>
        <p:spPr>
          <a:xfrm>
            <a:off x="255099" y="1468427"/>
            <a:ext cx="11887200" cy="5626156"/>
          </a:xfrm>
          <a:prstGeom prst="rect">
            <a:avLst/>
          </a:prstGeom>
          <a:noFill/>
          <a:ln>
            <a:noFill/>
          </a:ln>
        </p:spPr>
        <p:txBody>
          <a:bodyPr spcFirstLastPara="1" wrap="square" lIns="146300" tIns="91425" rIns="146300" bIns="91425" anchor="t" anchorCtr="0">
            <a:spAutoFit/>
          </a:bodyPr>
          <a:lstStyle/>
          <a:p>
            <a:pPr marL="342900" lvl="0" indent="-342900" algn="l" rtl="0">
              <a:lnSpc>
                <a:spcPct val="90000"/>
              </a:lnSpc>
              <a:spcBef>
                <a:spcPts val="0"/>
              </a:spcBef>
              <a:spcAft>
                <a:spcPts val="0"/>
              </a:spcAft>
              <a:buClr>
                <a:schemeClr val="dk1"/>
              </a:buClr>
              <a:buSzPts val="2340"/>
              <a:buChar char="•"/>
            </a:pPr>
            <a:r>
              <a:rPr lang="en-US" sz="2600" b="1"/>
              <a:t>Late homework policy:</a:t>
            </a:r>
            <a:r>
              <a:rPr lang="en-US" sz="2600"/>
              <a:t> The homework assignments are due when the next class begins. No late submissions will be accepted under </a:t>
            </a:r>
            <a:r>
              <a:rPr lang="en-US" sz="2600" i="1"/>
              <a:t>any</a:t>
            </a:r>
            <a:r>
              <a:rPr lang="en-US" sz="2600"/>
              <a:t> normal circumstances. Extensions will only be granted under extreme circumstances (e.g. documented illness). </a:t>
            </a:r>
            <a:endParaRPr/>
          </a:p>
          <a:p>
            <a:pPr marL="342900" lvl="0" indent="-194310" algn="l" rtl="0">
              <a:lnSpc>
                <a:spcPct val="90000"/>
              </a:lnSpc>
              <a:spcBef>
                <a:spcPts val="520"/>
              </a:spcBef>
              <a:spcAft>
                <a:spcPts val="0"/>
              </a:spcAft>
              <a:buClr>
                <a:schemeClr val="dk1"/>
              </a:buClr>
              <a:buSzPts val="2340"/>
              <a:buNone/>
            </a:pPr>
            <a:endParaRPr sz="2600"/>
          </a:p>
          <a:p>
            <a:pPr marL="342900" lvl="0" indent="-342900" algn="l" rtl="0">
              <a:lnSpc>
                <a:spcPct val="90000"/>
              </a:lnSpc>
              <a:spcBef>
                <a:spcPts val="520"/>
              </a:spcBef>
              <a:spcAft>
                <a:spcPts val="0"/>
              </a:spcAft>
              <a:buClr>
                <a:schemeClr val="dk1"/>
              </a:buClr>
              <a:buSzPts val="2340"/>
              <a:buChar char="•"/>
            </a:pPr>
            <a:r>
              <a:rPr lang="en-US" sz="2600" b="1"/>
              <a:t>Lab submission policy:</a:t>
            </a:r>
            <a:r>
              <a:rPr lang="en-US" sz="2600"/>
              <a:t> Second half of each class will be a lab session. The lab submissions are due the end of the class and will be submitted in person. Labs will not be graded (best effort) but effort will count against class participation. Second half of the course, we will switch to focusing on our projects. You will submit a group meeting report at the end of the lab session.</a:t>
            </a:r>
            <a:endParaRPr/>
          </a:p>
          <a:p>
            <a:pPr marL="342900" lvl="0" indent="-194310" algn="l" rtl="0">
              <a:lnSpc>
                <a:spcPct val="90000"/>
              </a:lnSpc>
              <a:spcBef>
                <a:spcPts val="520"/>
              </a:spcBef>
              <a:spcAft>
                <a:spcPts val="0"/>
              </a:spcAft>
              <a:buClr>
                <a:schemeClr val="dk1"/>
              </a:buClr>
              <a:buSzPts val="2340"/>
              <a:buNone/>
            </a:pPr>
            <a:endParaRPr sz="2600"/>
          </a:p>
          <a:p>
            <a:pPr marL="342900" lvl="0" indent="-342900" algn="l" rtl="0">
              <a:lnSpc>
                <a:spcPct val="90000"/>
              </a:lnSpc>
              <a:spcBef>
                <a:spcPts val="520"/>
              </a:spcBef>
              <a:spcAft>
                <a:spcPts val="0"/>
              </a:spcAft>
              <a:buClr>
                <a:schemeClr val="dk1"/>
              </a:buClr>
              <a:buSzPts val="2340"/>
              <a:buChar char="•"/>
            </a:pPr>
            <a:r>
              <a:rPr lang="en-US" sz="2600"/>
              <a:t>I am not going to take attendance but strongly recommend attending the lecture synchronously.</a:t>
            </a:r>
            <a:endParaRPr/>
          </a:p>
          <a:p>
            <a:pPr marL="342900" lvl="0" indent="-194310" algn="l" rtl="0">
              <a:lnSpc>
                <a:spcPct val="90000"/>
              </a:lnSpc>
              <a:spcBef>
                <a:spcPts val="520"/>
              </a:spcBef>
              <a:spcAft>
                <a:spcPts val="0"/>
              </a:spcAft>
              <a:buClr>
                <a:schemeClr val="dk1"/>
              </a:buClr>
              <a:buSzPts val="2340"/>
              <a:buNone/>
            </a:pPr>
            <a:endParaRPr sz="2600"/>
          </a:p>
        </p:txBody>
      </p:sp>
    </p:spTree>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1574</Words>
  <Application>Microsoft Macintosh PowerPoint</Application>
  <PresentationFormat>Custom</PresentationFormat>
  <Paragraphs>127</Paragraphs>
  <Slides>17</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Consolas</vt:lpstr>
      <vt:lpstr>Quattrocento Sans</vt:lpstr>
      <vt:lpstr>Noto Sans Symbols</vt:lpstr>
      <vt:lpstr>Calibri</vt:lpstr>
      <vt:lpstr>Arial</vt:lpstr>
      <vt:lpstr>TFTemplate16X9</vt:lpstr>
      <vt:lpstr>TFTemplate16X9</vt:lpstr>
      <vt:lpstr>3-30367_MSR Dark Blue Template 16x9</vt:lpstr>
      <vt:lpstr>SI 608 Instructional Team + Course Policy  </vt:lpstr>
      <vt:lpstr>Hi, I am Ceren!</vt:lpstr>
      <vt:lpstr>Meet your GSI: Yijing!</vt:lpstr>
      <vt:lpstr>Challenges</vt:lpstr>
      <vt:lpstr>Goal and Design</vt:lpstr>
      <vt:lpstr>Prerequisites</vt:lpstr>
      <vt:lpstr>Format</vt:lpstr>
      <vt:lpstr>Course Evaluation</vt:lpstr>
      <vt:lpstr>Course Evaluation</vt:lpstr>
      <vt:lpstr>Paper Discussions</vt:lpstr>
      <vt:lpstr>Online Discussions</vt:lpstr>
      <vt:lpstr>Schedule</vt:lpstr>
      <vt:lpstr>Textbooks &amp; Readings</vt:lpstr>
      <vt:lpstr>How to Get the Most out of the Course?</vt:lpstr>
      <vt:lpstr>Questions?</vt:lpstr>
      <vt:lpstr>Two to-dos</vt:lpstr>
      <vt:lpstr>Breakout #1</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608 Instructional Team + Course Policy  </dc:title>
  <dc:creator>&lt;Speaker Name&gt;</dc:creator>
  <cp:lastModifiedBy>Microsoft Office User</cp:lastModifiedBy>
  <cp:revision>4</cp:revision>
  <dcterms:created xsi:type="dcterms:W3CDTF">2012-05-22T07:38:31Z</dcterms:created>
  <dcterms:modified xsi:type="dcterms:W3CDTF">2020-09-01T16:57:39Z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