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082" r:id="rId4"/>
    <p:sldMasterId id="2147484243" r:id="rId5"/>
  </p:sldMasterIdLst>
  <p:notesMasterIdLst>
    <p:notesMasterId r:id="rId12"/>
  </p:notesMasterIdLst>
  <p:handoutMasterIdLst>
    <p:handoutMasterId r:id="rId13"/>
  </p:handoutMasterIdLst>
  <p:sldIdLst>
    <p:sldId id="1390" r:id="rId6"/>
    <p:sldId id="1391" r:id="rId7"/>
    <p:sldId id="1396" r:id="rId8"/>
    <p:sldId id="1392" r:id="rId9"/>
    <p:sldId id="1393" r:id="rId10"/>
    <p:sldId id="1394" r:id="rId1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6DD5C800-9A2C-4823-B056-4AFFC9A97500}">
          <p14:sldIdLst>
            <p14:sldId id="1390"/>
            <p14:sldId id="1391"/>
            <p14:sldId id="1396"/>
            <p14:sldId id="1392"/>
            <p14:sldId id="1393"/>
            <p14:sldId id="1394"/>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294"/>
    <a:srgbClr val="306CB2"/>
    <a:srgbClr val="316DB3"/>
    <a:srgbClr val="185BAA"/>
    <a:srgbClr val="1C3E82"/>
    <a:srgbClr val="FDFDFD"/>
    <a:srgbClr val="006EB9"/>
    <a:srgbClr val="125AAA"/>
    <a:srgbClr val="1458A8"/>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98" autoAdjust="0"/>
    <p:restoredTop sz="84060" autoAdjust="0"/>
  </p:normalViewPr>
  <p:slideViewPr>
    <p:cSldViewPr snapToGrid="0">
      <p:cViewPr>
        <p:scale>
          <a:sx n="93" d="100"/>
          <a:sy n="93" d="100"/>
        </p:scale>
        <p:origin x="1352" y="216"/>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80" d="100"/>
        <a:sy n="180" d="100"/>
      </p:scale>
      <p:origin x="0" y="-28722"/>
    </p:cViewPr>
  </p:sorterViewPr>
  <p:notesViewPr>
    <p:cSldViewPr snapToGrid="0" showGuides="1">
      <p:cViewPr varScale="1">
        <p:scale>
          <a:sx n="80" d="100"/>
          <a:sy n="80" d="100"/>
        </p:scale>
        <p:origin x="3198" y="96"/>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Research 2013</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D73E2F-2D39-2D48-9B35-C3957DEDAC03}" type="datetime8">
              <a:rPr lang="en-US" smtClean="0">
                <a:latin typeface="Segoe UI" pitchFamily="34" charset="0"/>
              </a:rPr>
              <a:t>9/1/20 12:10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Research 2013</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52F7300B-91BD-4E43-8D2F-557E57DA02D9}" type="datetime8">
              <a:rPr lang="en-US" smtClean="0"/>
              <a:t>9/1/20 12:10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emf"/></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6.emf"/></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6.emf"/></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2.xml"/><Relationship Id="rId4" Type="http://schemas.openxmlformats.org/officeDocument/2006/relationships/image" Target="../media/image6.emf"/></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Master" Target="../slideMasters/slideMaster2.xml"/><Relationship Id="rId5" Type="http://schemas.openxmlformats.org/officeDocument/2006/relationships/image" Target="../media/image6.emf"/><Relationship Id="rId4" Type="http://schemas.openxmlformats.org/officeDocument/2006/relationships/image" Target="../media/image3.png"/></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10.emf"/></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0.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bwMode="ltGray">
      <p:bgPr>
        <a:solidFill>
          <a:srgbClr val="006EB9"/>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12407" b="31351"/>
          <a:stretch/>
        </p:blipFill>
        <p:spPr>
          <a:xfrm>
            <a:off x="-1" y="0"/>
            <a:ext cx="12436475" cy="6994526"/>
          </a:xfrm>
          <a:prstGeom prst="rect">
            <a:avLst/>
          </a:prstGeom>
          <a:noFill/>
          <a:ln>
            <a:noFill/>
          </a:ln>
        </p:spPr>
      </p:pic>
      <p:pic>
        <p:nvPicPr>
          <p:cNvPr id="15" name="Picture 14"/>
          <p:cNvPicPr>
            <a:picLocks noChangeAspect="1"/>
          </p:cNvPicPr>
          <p:nvPr userDrawn="1"/>
        </p:nvPicPr>
        <p:blipFill>
          <a:blip r:embed="rId3"/>
          <a:stretch>
            <a:fillRect/>
          </a:stretch>
        </p:blipFill>
        <p:spPr>
          <a:xfrm>
            <a:off x="495300" y="2488813"/>
            <a:ext cx="5580001" cy="551250"/>
          </a:xfrm>
          <a:prstGeom prst="rect">
            <a:avLst/>
          </a:prstGeom>
        </p:spPr>
      </p:pic>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white">
          <a:xfrm>
            <a:off x="10333038" y="6163073"/>
            <a:ext cx="1643341" cy="352027"/>
          </a:xfrm>
          <a:prstGeom prst="rect">
            <a:avLst/>
          </a:prstGeom>
        </p:spPr>
      </p:pic>
    </p:spTree>
    <p:extLst>
      <p:ext uri="{BB962C8B-B14F-4D97-AF65-F5344CB8AC3E}">
        <p14:creationId xmlns:p14="http://schemas.microsoft.com/office/powerpoint/2010/main" val="3432282617"/>
      </p:ext>
    </p:extLst>
  </p:cSld>
  <p:clrMapOvr>
    <a:masterClrMapping/>
  </p:clrMapOvr>
  <p:transition>
    <p:fade/>
  </p:transition>
  <p:extLst mod="1">
    <p:ext uri="{DCECCB84-F9BA-43D5-87BE-67443E8EF086}">
      <p15:sldGuideLst xmlns:p15="http://schemas.microsoft.com/office/powerpoint/2012/main">
        <p15:guide id="1" orient="horz" pos="302" userDrawn="1">
          <p15:clr>
            <a:srgbClr val="C35EA4"/>
          </p15:clr>
        </p15:guide>
        <p15:guide id="2" pos="288" userDrawn="1">
          <p15:clr>
            <a:srgbClr val="C35EA4"/>
          </p15:clr>
        </p15:guide>
        <p15:guide id="3" pos="7546" userDrawn="1">
          <p15:clr>
            <a:srgbClr val="C35EA4"/>
          </p15:clr>
        </p15:guide>
        <p15:guide id="4" orient="horz" pos="4104"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1">
                        <a:lumMod val="50000"/>
                      </a:schemeClr>
                    </a:gs>
                    <a:gs pos="0">
                      <a:schemeClr val="bg1">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1">
                        <a:lumMod val="50000"/>
                      </a:schemeClr>
                    </a:gs>
                    <a:gs pos="0">
                      <a:schemeClr val="bg1">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1">
                        <a:lumMod val="50000"/>
                      </a:schemeClr>
                    </a:gs>
                    <a:gs pos="0">
                      <a:schemeClr val="bg1">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0"/>
          </p:nvPr>
        </p:nvSpPr>
        <p:spPr>
          <a:xfrm>
            <a:off x="274638" y="1214438"/>
            <a:ext cx="11887200" cy="5483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Walkin">
    <p:bg bwMode="ltGray">
      <p:bgPr>
        <a:solidFill>
          <a:schemeClr val="bg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rcRect t="15586"/>
          <a:stretch>
            <a:fillRect/>
          </a:stretch>
        </p:blipFill>
        <p:spPr>
          <a:xfrm>
            <a:off x="-477273" y="0"/>
            <a:ext cx="6573273" cy="8093442"/>
          </a:xfrm>
          <a:custGeom>
            <a:avLst/>
            <a:gdLst>
              <a:gd name="connsiteX0" fmla="*/ 477273 w 6573273"/>
              <a:gd name="connsiteY0" fmla="*/ 0 h 8093442"/>
              <a:gd name="connsiteX1" fmla="*/ 6573273 w 6573273"/>
              <a:gd name="connsiteY1" fmla="*/ 0 h 8093442"/>
              <a:gd name="connsiteX2" fmla="*/ 6573273 w 6573273"/>
              <a:gd name="connsiteY2" fmla="*/ 6994525 h 8093442"/>
              <a:gd name="connsiteX3" fmla="*/ 477273 w 6573273"/>
              <a:gd name="connsiteY3" fmla="*/ 6994525 h 8093442"/>
              <a:gd name="connsiteX4" fmla="*/ 477273 w 6573273"/>
              <a:gd name="connsiteY4" fmla="*/ 8093442 h 8093442"/>
              <a:gd name="connsiteX5" fmla="*/ 0 w 6573273"/>
              <a:gd name="connsiteY5" fmla="*/ 8093442 h 8093442"/>
              <a:gd name="connsiteX6" fmla="*/ 0 w 6573273"/>
              <a:gd name="connsiteY6" fmla="*/ 4868863 h 8093442"/>
              <a:gd name="connsiteX7" fmla="*/ 477273 w 6573273"/>
              <a:gd name="connsiteY7" fmla="*/ 4868863 h 8093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73273" h="8093442">
                <a:moveTo>
                  <a:pt x="477273" y="0"/>
                </a:moveTo>
                <a:lnTo>
                  <a:pt x="6573273" y="0"/>
                </a:lnTo>
                <a:lnTo>
                  <a:pt x="6573273" y="6994525"/>
                </a:lnTo>
                <a:lnTo>
                  <a:pt x="477273" y="6994525"/>
                </a:lnTo>
                <a:lnTo>
                  <a:pt x="477273" y="8093442"/>
                </a:lnTo>
                <a:lnTo>
                  <a:pt x="0" y="8093442"/>
                </a:lnTo>
                <a:lnTo>
                  <a:pt x="0" y="4868863"/>
                </a:lnTo>
                <a:lnTo>
                  <a:pt x="477273" y="4868863"/>
                </a:lnTo>
                <a:close/>
              </a:path>
            </a:pathLst>
          </a:custGeom>
          <a:noFill/>
          <a:ln>
            <a:noFill/>
          </a:ln>
        </p:spPr>
      </p:pic>
    </p:spTree>
    <p:extLst>
      <p:ext uri="{BB962C8B-B14F-4D97-AF65-F5344CB8AC3E}">
        <p14:creationId xmlns:p14="http://schemas.microsoft.com/office/powerpoint/2010/main" val="3796735475"/>
      </p:ext>
    </p:extLst>
  </p:cSld>
  <p:clrMapOvr>
    <a:masterClrMapping/>
  </p:clrMapOvr>
  <p:transition>
    <p:fade/>
  </p:transition>
  <p:extLst mod="1">
    <p:ext uri="{DCECCB84-F9BA-43D5-87BE-67443E8EF086}">
      <p15:sldGuideLst xmlns:p15="http://schemas.microsoft.com/office/powerpoint/2012/main">
        <p15:guide id="1" orient="horz" pos="302">
          <p15:clr>
            <a:srgbClr val="C35EA4"/>
          </p15:clr>
        </p15:guide>
        <p15:guide id="2" pos="288">
          <p15:clr>
            <a:srgbClr val="C35EA4"/>
          </p15:clr>
        </p15:guide>
        <p15:guide id="3" pos="7546">
          <p15:clr>
            <a:srgbClr val="C35EA4"/>
          </p15:clr>
        </p15:guide>
        <p15:guide id="4" orient="horz" pos="4104">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12407" b="31351"/>
          <a:stretch/>
        </p:blipFill>
        <p:spPr>
          <a:xfrm>
            <a:off x="-1" y="0"/>
            <a:ext cx="12436475" cy="6994526"/>
          </a:xfrm>
          <a:prstGeom prst="rect">
            <a:avLst/>
          </a:prstGeom>
          <a:noFill/>
          <a:ln>
            <a:noFill/>
          </a:ln>
        </p:spPr>
      </p:pic>
      <p:pic>
        <p:nvPicPr>
          <p:cNvPr id="3" name="Picture 2"/>
          <p:cNvPicPr>
            <a:picLocks noChangeAspect="1"/>
          </p:cNvPicPr>
          <p:nvPr userDrawn="1"/>
        </p:nvPicPr>
        <p:blipFill>
          <a:blip r:embed="rId3"/>
          <a:stretch>
            <a:fillRect/>
          </a:stretch>
        </p:blipFill>
        <p:spPr>
          <a:xfrm>
            <a:off x="495300" y="2488813"/>
            <a:ext cx="5580001" cy="551250"/>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white">
          <a:xfrm>
            <a:off x="10333038" y="6163073"/>
            <a:ext cx="1643341" cy="352027"/>
          </a:xfrm>
          <a:prstGeom prst="rect">
            <a:avLst/>
          </a:prstGeom>
        </p:spPr>
      </p:pic>
    </p:spTree>
    <p:extLst>
      <p:ext uri="{BB962C8B-B14F-4D97-AF65-F5344CB8AC3E}">
        <p14:creationId xmlns:p14="http://schemas.microsoft.com/office/powerpoint/2010/main" val="3422979901"/>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orient="horz" pos="4104">
          <p15:clr>
            <a:srgbClr val="C35EA4"/>
          </p15:clr>
        </p15:guide>
        <p15:guide id="3" pos="7546">
          <p15:clr>
            <a:srgbClr val="C35EA4"/>
          </p15:clr>
        </p15:guide>
        <p15:guide id="4" orient="horz" pos="302">
          <p15:clr>
            <a:srgbClr val="C35EA4"/>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Walkin">
    <p:bg>
      <p:bgPr>
        <a:solidFill>
          <a:schemeClr val="tx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
        <p:nvSpPr>
          <p:cNvPr id="8" name="Freeform 5"/>
          <p:cNvSpPr>
            <a:spLocks noEditPoints="1"/>
          </p:cNvSpPr>
          <p:nvPr userDrawn="1"/>
        </p:nvSpPr>
        <p:spPr bwMode="auto">
          <a:xfrm>
            <a:off x="4846638" y="2622117"/>
            <a:ext cx="6626093" cy="650876"/>
          </a:xfrm>
          <a:custGeom>
            <a:avLst/>
            <a:gdLst>
              <a:gd name="T0" fmla="*/ 67 w 1484"/>
              <a:gd name="T1" fmla="*/ 117 h 143"/>
              <a:gd name="T2" fmla="*/ 15 w 1484"/>
              <a:gd name="T3" fmla="*/ 141 h 143"/>
              <a:gd name="T4" fmla="*/ 63 w 1484"/>
              <a:gd name="T5" fmla="*/ 141 h 143"/>
              <a:gd name="T6" fmla="*/ 119 w 1484"/>
              <a:gd name="T7" fmla="*/ 53 h 143"/>
              <a:gd name="T8" fmla="*/ 173 w 1484"/>
              <a:gd name="T9" fmla="*/ 4 h 143"/>
              <a:gd name="T10" fmla="*/ 180 w 1484"/>
              <a:gd name="T11" fmla="*/ 21 h 143"/>
              <a:gd name="T12" fmla="*/ 165 w 1484"/>
              <a:gd name="T13" fmla="*/ 141 h 143"/>
              <a:gd name="T14" fmla="*/ 226 w 1484"/>
              <a:gd name="T15" fmla="*/ 121 h 143"/>
              <a:gd name="T16" fmla="*/ 272 w 1484"/>
              <a:gd name="T17" fmla="*/ 50 h 143"/>
              <a:gd name="T18" fmla="*/ 223 w 1484"/>
              <a:gd name="T19" fmla="*/ 138 h 143"/>
              <a:gd name="T20" fmla="*/ 333 w 1484"/>
              <a:gd name="T21" fmla="*/ 46 h 143"/>
              <a:gd name="T22" fmla="*/ 293 w 1484"/>
              <a:gd name="T23" fmla="*/ 47 h 143"/>
              <a:gd name="T24" fmla="*/ 330 w 1484"/>
              <a:gd name="T25" fmla="*/ 59 h 143"/>
              <a:gd name="T26" fmla="*/ 359 w 1484"/>
              <a:gd name="T27" fmla="*/ 58 h 143"/>
              <a:gd name="T28" fmla="*/ 439 w 1484"/>
              <a:gd name="T29" fmla="*/ 94 h 143"/>
              <a:gd name="T30" fmla="*/ 362 w 1484"/>
              <a:gd name="T31" fmla="*/ 95 h 143"/>
              <a:gd name="T32" fmla="*/ 416 w 1484"/>
              <a:gd name="T33" fmla="*/ 121 h 143"/>
              <a:gd name="T34" fmla="*/ 474 w 1484"/>
              <a:gd name="T35" fmla="*/ 61 h 143"/>
              <a:gd name="T36" fmla="*/ 464 w 1484"/>
              <a:gd name="T37" fmla="*/ 53 h 143"/>
              <a:gd name="T38" fmla="*/ 497 w 1484"/>
              <a:gd name="T39" fmla="*/ 117 h 143"/>
              <a:gd name="T40" fmla="*/ 503 w 1484"/>
              <a:gd name="T41" fmla="*/ 136 h 143"/>
              <a:gd name="T42" fmla="*/ 538 w 1484"/>
              <a:gd name="T43" fmla="*/ 58 h 143"/>
              <a:gd name="T44" fmla="*/ 618 w 1484"/>
              <a:gd name="T45" fmla="*/ 94 h 143"/>
              <a:gd name="T46" fmla="*/ 540 w 1484"/>
              <a:gd name="T47" fmla="*/ 95 h 143"/>
              <a:gd name="T48" fmla="*/ 594 w 1484"/>
              <a:gd name="T49" fmla="*/ 121 h 143"/>
              <a:gd name="T50" fmla="*/ 641 w 1484"/>
              <a:gd name="T51" fmla="*/ 47 h 143"/>
              <a:gd name="T52" fmla="*/ 656 w 1484"/>
              <a:gd name="T53" fmla="*/ 141 h 143"/>
              <a:gd name="T54" fmla="*/ 656 w 1484"/>
              <a:gd name="T55" fmla="*/ 33 h 143"/>
              <a:gd name="T56" fmla="*/ 730 w 1484"/>
              <a:gd name="T57" fmla="*/ 130 h 143"/>
              <a:gd name="T58" fmla="*/ 740 w 1484"/>
              <a:gd name="T59" fmla="*/ 47 h 143"/>
              <a:gd name="T60" fmla="*/ 685 w 1484"/>
              <a:gd name="T61" fmla="*/ 47 h 143"/>
              <a:gd name="T62" fmla="*/ 740 w 1484"/>
              <a:gd name="T63" fmla="*/ 140 h 143"/>
              <a:gd name="T64" fmla="*/ 873 w 1484"/>
              <a:gd name="T65" fmla="*/ 68 h 143"/>
              <a:gd name="T66" fmla="*/ 802 w 1484"/>
              <a:gd name="T67" fmla="*/ 141 h 143"/>
              <a:gd name="T68" fmla="*/ 868 w 1484"/>
              <a:gd name="T69" fmla="*/ 141 h 143"/>
              <a:gd name="T70" fmla="*/ 817 w 1484"/>
              <a:gd name="T71" fmla="*/ 71 h 143"/>
              <a:gd name="T72" fmla="*/ 857 w 1484"/>
              <a:gd name="T73" fmla="*/ 64 h 143"/>
              <a:gd name="T74" fmla="*/ 904 w 1484"/>
              <a:gd name="T75" fmla="*/ 69 h 143"/>
              <a:gd name="T76" fmla="*/ 974 w 1484"/>
              <a:gd name="T77" fmla="*/ 120 h 143"/>
              <a:gd name="T78" fmla="*/ 981 w 1484"/>
              <a:gd name="T79" fmla="*/ 90 h 143"/>
              <a:gd name="T80" fmla="*/ 965 w 1484"/>
              <a:gd name="T81" fmla="*/ 85 h 143"/>
              <a:gd name="T82" fmla="*/ 1010 w 1484"/>
              <a:gd name="T83" fmla="*/ 71 h 143"/>
              <a:gd name="T84" fmla="*/ 1028 w 1484"/>
              <a:gd name="T85" fmla="*/ 45 h 143"/>
              <a:gd name="T86" fmla="*/ 1033 w 1484"/>
              <a:gd name="T87" fmla="*/ 109 h 143"/>
              <a:gd name="T88" fmla="*/ 1018 w 1484"/>
              <a:gd name="T89" fmla="*/ 143 h 143"/>
              <a:gd name="T90" fmla="*/ 1137 w 1484"/>
              <a:gd name="T91" fmla="*/ 57 h 143"/>
              <a:gd name="T92" fmla="*/ 1076 w 1484"/>
              <a:gd name="T93" fmla="*/ 130 h 143"/>
              <a:gd name="T94" fmla="*/ 1089 w 1484"/>
              <a:gd name="T95" fmla="*/ 122 h 143"/>
              <a:gd name="T96" fmla="*/ 1090 w 1484"/>
              <a:gd name="T97" fmla="*/ 65 h 143"/>
              <a:gd name="T98" fmla="*/ 1234 w 1484"/>
              <a:gd name="T99" fmla="*/ 80 h 143"/>
              <a:gd name="T100" fmla="*/ 1199 w 1484"/>
              <a:gd name="T101" fmla="*/ 58 h 143"/>
              <a:gd name="T102" fmla="*/ 1190 w 1484"/>
              <a:gd name="T103" fmla="*/ 143 h 143"/>
              <a:gd name="T104" fmla="*/ 1234 w 1484"/>
              <a:gd name="T105" fmla="*/ 80 h 143"/>
              <a:gd name="T106" fmla="*/ 1175 w 1484"/>
              <a:gd name="T107" fmla="*/ 115 h 143"/>
              <a:gd name="T108" fmla="*/ 1309 w 1484"/>
              <a:gd name="T109" fmla="*/ 47 h 143"/>
              <a:gd name="T110" fmla="*/ 1275 w 1484"/>
              <a:gd name="T111" fmla="*/ 47 h 143"/>
              <a:gd name="T112" fmla="*/ 1282 w 1484"/>
              <a:gd name="T113" fmla="*/ 69 h 143"/>
              <a:gd name="T114" fmla="*/ 1362 w 1484"/>
              <a:gd name="T115" fmla="*/ 131 h 143"/>
              <a:gd name="T116" fmla="*/ 1385 w 1484"/>
              <a:gd name="T117" fmla="*/ 65 h 143"/>
              <a:gd name="T118" fmla="*/ 1320 w 1484"/>
              <a:gd name="T119" fmla="*/ 121 h 143"/>
              <a:gd name="T120" fmla="*/ 1484 w 1484"/>
              <a:gd name="T121" fmla="*/ 83 h 143"/>
              <a:gd name="T122" fmla="*/ 1406 w 1484"/>
              <a:gd name="T123" fmla="*/ 2 h 143"/>
              <a:gd name="T124" fmla="*/ 1447 w 1484"/>
              <a:gd name="T125" fmla="*/ 5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84" h="143">
                <a:moveTo>
                  <a:pt x="134" y="10"/>
                </a:moveTo>
                <a:cubicBezTo>
                  <a:pt x="115" y="10"/>
                  <a:pt x="115" y="10"/>
                  <a:pt x="115" y="10"/>
                </a:cubicBezTo>
                <a:cubicBezTo>
                  <a:pt x="74" y="101"/>
                  <a:pt x="74" y="101"/>
                  <a:pt x="74" y="101"/>
                </a:cubicBezTo>
                <a:cubicBezTo>
                  <a:pt x="73" y="103"/>
                  <a:pt x="70" y="109"/>
                  <a:pt x="67" y="117"/>
                </a:cubicBezTo>
                <a:cubicBezTo>
                  <a:pt x="67" y="117"/>
                  <a:pt x="67" y="117"/>
                  <a:pt x="67" y="117"/>
                </a:cubicBezTo>
                <a:cubicBezTo>
                  <a:pt x="66" y="114"/>
                  <a:pt x="64" y="108"/>
                  <a:pt x="61" y="101"/>
                </a:cubicBezTo>
                <a:cubicBezTo>
                  <a:pt x="20" y="10"/>
                  <a:pt x="20" y="10"/>
                  <a:pt x="20" y="10"/>
                </a:cubicBezTo>
                <a:cubicBezTo>
                  <a:pt x="0" y="10"/>
                  <a:pt x="0" y="10"/>
                  <a:pt x="0" y="10"/>
                </a:cubicBezTo>
                <a:cubicBezTo>
                  <a:pt x="0" y="141"/>
                  <a:pt x="0" y="141"/>
                  <a:pt x="0" y="141"/>
                </a:cubicBezTo>
                <a:cubicBezTo>
                  <a:pt x="15" y="141"/>
                  <a:pt x="15" y="141"/>
                  <a:pt x="15" y="141"/>
                </a:cubicBezTo>
                <a:cubicBezTo>
                  <a:pt x="15" y="53"/>
                  <a:pt x="15" y="53"/>
                  <a:pt x="15" y="53"/>
                </a:cubicBezTo>
                <a:cubicBezTo>
                  <a:pt x="15" y="41"/>
                  <a:pt x="15" y="33"/>
                  <a:pt x="14" y="27"/>
                </a:cubicBezTo>
                <a:cubicBezTo>
                  <a:pt x="15" y="27"/>
                  <a:pt x="15" y="27"/>
                  <a:pt x="15" y="27"/>
                </a:cubicBezTo>
                <a:cubicBezTo>
                  <a:pt x="16" y="34"/>
                  <a:pt x="17" y="38"/>
                  <a:pt x="18" y="41"/>
                </a:cubicBezTo>
                <a:cubicBezTo>
                  <a:pt x="63" y="141"/>
                  <a:pt x="63" y="141"/>
                  <a:pt x="63" y="141"/>
                </a:cubicBezTo>
                <a:cubicBezTo>
                  <a:pt x="71" y="141"/>
                  <a:pt x="71" y="141"/>
                  <a:pt x="71" y="141"/>
                </a:cubicBezTo>
                <a:cubicBezTo>
                  <a:pt x="116" y="40"/>
                  <a:pt x="116" y="40"/>
                  <a:pt x="116" y="40"/>
                </a:cubicBezTo>
                <a:cubicBezTo>
                  <a:pt x="117" y="37"/>
                  <a:pt x="118" y="33"/>
                  <a:pt x="120" y="27"/>
                </a:cubicBezTo>
                <a:cubicBezTo>
                  <a:pt x="120" y="27"/>
                  <a:pt x="120" y="27"/>
                  <a:pt x="120" y="27"/>
                </a:cubicBezTo>
                <a:cubicBezTo>
                  <a:pt x="119" y="37"/>
                  <a:pt x="119" y="46"/>
                  <a:pt x="119" y="53"/>
                </a:cubicBezTo>
                <a:cubicBezTo>
                  <a:pt x="119" y="141"/>
                  <a:pt x="119" y="141"/>
                  <a:pt x="119" y="141"/>
                </a:cubicBezTo>
                <a:cubicBezTo>
                  <a:pt x="134" y="141"/>
                  <a:pt x="134" y="141"/>
                  <a:pt x="134" y="141"/>
                </a:cubicBezTo>
                <a:cubicBezTo>
                  <a:pt x="134" y="10"/>
                  <a:pt x="134" y="10"/>
                  <a:pt x="134" y="10"/>
                </a:cubicBezTo>
                <a:close/>
                <a:moveTo>
                  <a:pt x="180" y="7"/>
                </a:moveTo>
                <a:cubicBezTo>
                  <a:pt x="178" y="5"/>
                  <a:pt x="175" y="4"/>
                  <a:pt x="173" y="4"/>
                </a:cubicBezTo>
                <a:cubicBezTo>
                  <a:pt x="170" y="4"/>
                  <a:pt x="167" y="5"/>
                  <a:pt x="166" y="7"/>
                </a:cubicBezTo>
                <a:cubicBezTo>
                  <a:pt x="164" y="9"/>
                  <a:pt x="163" y="11"/>
                  <a:pt x="163" y="13"/>
                </a:cubicBezTo>
                <a:cubicBezTo>
                  <a:pt x="163" y="16"/>
                  <a:pt x="164" y="19"/>
                  <a:pt x="166" y="21"/>
                </a:cubicBezTo>
                <a:cubicBezTo>
                  <a:pt x="168" y="22"/>
                  <a:pt x="170" y="23"/>
                  <a:pt x="173" y="23"/>
                </a:cubicBezTo>
                <a:cubicBezTo>
                  <a:pt x="175" y="23"/>
                  <a:pt x="178" y="22"/>
                  <a:pt x="180" y="21"/>
                </a:cubicBezTo>
                <a:cubicBezTo>
                  <a:pt x="182" y="19"/>
                  <a:pt x="183" y="16"/>
                  <a:pt x="183" y="13"/>
                </a:cubicBezTo>
                <a:cubicBezTo>
                  <a:pt x="183" y="11"/>
                  <a:pt x="182" y="9"/>
                  <a:pt x="180" y="7"/>
                </a:cubicBezTo>
                <a:close/>
                <a:moveTo>
                  <a:pt x="180" y="47"/>
                </a:moveTo>
                <a:cubicBezTo>
                  <a:pt x="165" y="47"/>
                  <a:pt x="165" y="47"/>
                  <a:pt x="165" y="47"/>
                </a:cubicBezTo>
                <a:cubicBezTo>
                  <a:pt x="165" y="141"/>
                  <a:pt x="165" y="141"/>
                  <a:pt x="165" y="141"/>
                </a:cubicBezTo>
                <a:cubicBezTo>
                  <a:pt x="180" y="141"/>
                  <a:pt x="180" y="141"/>
                  <a:pt x="180" y="141"/>
                </a:cubicBezTo>
                <a:cubicBezTo>
                  <a:pt x="180" y="47"/>
                  <a:pt x="180" y="47"/>
                  <a:pt x="180" y="47"/>
                </a:cubicBezTo>
                <a:close/>
                <a:moveTo>
                  <a:pt x="272" y="123"/>
                </a:moveTo>
                <a:cubicBezTo>
                  <a:pt x="265" y="128"/>
                  <a:pt x="257" y="131"/>
                  <a:pt x="249" y="131"/>
                </a:cubicBezTo>
                <a:cubicBezTo>
                  <a:pt x="239" y="131"/>
                  <a:pt x="231" y="127"/>
                  <a:pt x="226" y="121"/>
                </a:cubicBezTo>
                <a:cubicBezTo>
                  <a:pt x="220" y="115"/>
                  <a:pt x="217" y="106"/>
                  <a:pt x="217" y="95"/>
                </a:cubicBezTo>
                <a:cubicBezTo>
                  <a:pt x="217" y="84"/>
                  <a:pt x="220" y="75"/>
                  <a:pt x="226" y="68"/>
                </a:cubicBezTo>
                <a:cubicBezTo>
                  <a:pt x="232" y="61"/>
                  <a:pt x="240" y="58"/>
                  <a:pt x="250" y="58"/>
                </a:cubicBezTo>
                <a:cubicBezTo>
                  <a:pt x="258" y="58"/>
                  <a:pt x="265" y="60"/>
                  <a:pt x="272" y="65"/>
                </a:cubicBezTo>
                <a:cubicBezTo>
                  <a:pt x="272" y="50"/>
                  <a:pt x="272" y="50"/>
                  <a:pt x="272" y="50"/>
                </a:cubicBezTo>
                <a:cubicBezTo>
                  <a:pt x="266" y="46"/>
                  <a:pt x="259" y="45"/>
                  <a:pt x="250" y="45"/>
                </a:cubicBezTo>
                <a:cubicBezTo>
                  <a:pt x="236" y="45"/>
                  <a:pt x="224" y="50"/>
                  <a:pt x="215" y="59"/>
                </a:cubicBezTo>
                <a:cubicBezTo>
                  <a:pt x="206" y="68"/>
                  <a:pt x="201" y="81"/>
                  <a:pt x="201" y="96"/>
                </a:cubicBezTo>
                <a:cubicBezTo>
                  <a:pt x="201" y="105"/>
                  <a:pt x="203" y="114"/>
                  <a:pt x="207" y="121"/>
                </a:cubicBezTo>
                <a:cubicBezTo>
                  <a:pt x="211" y="128"/>
                  <a:pt x="216" y="134"/>
                  <a:pt x="223" y="138"/>
                </a:cubicBezTo>
                <a:cubicBezTo>
                  <a:pt x="230" y="142"/>
                  <a:pt x="238" y="143"/>
                  <a:pt x="246" y="143"/>
                </a:cubicBezTo>
                <a:cubicBezTo>
                  <a:pt x="256" y="143"/>
                  <a:pt x="265" y="141"/>
                  <a:pt x="272" y="137"/>
                </a:cubicBezTo>
                <a:cubicBezTo>
                  <a:pt x="272" y="123"/>
                  <a:pt x="272" y="123"/>
                  <a:pt x="272" y="123"/>
                </a:cubicBezTo>
                <a:close/>
                <a:moveTo>
                  <a:pt x="342" y="47"/>
                </a:moveTo>
                <a:cubicBezTo>
                  <a:pt x="340" y="46"/>
                  <a:pt x="337" y="46"/>
                  <a:pt x="333" y="46"/>
                </a:cubicBezTo>
                <a:cubicBezTo>
                  <a:pt x="327" y="46"/>
                  <a:pt x="322" y="47"/>
                  <a:pt x="318" y="51"/>
                </a:cubicBezTo>
                <a:cubicBezTo>
                  <a:pt x="314" y="55"/>
                  <a:pt x="310" y="60"/>
                  <a:pt x="308" y="67"/>
                </a:cubicBezTo>
                <a:cubicBezTo>
                  <a:pt x="308" y="67"/>
                  <a:pt x="308" y="67"/>
                  <a:pt x="308" y="67"/>
                </a:cubicBezTo>
                <a:cubicBezTo>
                  <a:pt x="308" y="47"/>
                  <a:pt x="308" y="47"/>
                  <a:pt x="308" y="47"/>
                </a:cubicBezTo>
                <a:cubicBezTo>
                  <a:pt x="293" y="47"/>
                  <a:pt x="293" y="47"/>
                  <a:pt x="293" y="47"/>
                </a:cubicBezTo>
                <a:cubicBezTo>
                  <a:pt x="293" y="141"/>
                  <a:pt x="293" y="141"/>
                  <a:pt x="293" y="141"/>
                </a:cubicBezTo>
                <a:cubicBezTo>
                  <a:pt x="308" y="141"/>
                  <a:pt x="308" y="141"/>
                  <a:pt x="308" y="141"/>
                </a:cubicBezTo>
                <a:cubicBezTo>
                  <a:pt x="308" y="93"/>
                  <a:pt x="308" y="93"/>
                  <a:pt x="308" y="93"/>
                </a:cubicBezTo>
                <a:cubicBezTo>
                  <a:pt x="308" y="83"/>
                  <a:pt x="310" y="75"/>
                  <a:pt x="314" y="69"/>
                </a:cubicBezTo>
                <a:cubicBezTo>
                  <a:pt x="318" y="63"/>
                  <a:pt x="324" y="59"/>
                  <a:pt x="330" y="59"/>
                </a:cubicBezTo>
                <a:cubicBezTo>
                  <a:pt x="335" y="59"/>
                  <a:pt x="339" y="60"/>
                  <a:pt x="342" y="62"/>
                </a:cubicBezTo>
                <a:cubicBezTo>
                  <a:pt x="342" y="47"/>
                  <a:pt x="342" y="47"/>
                  <a:pt x="342" y="47"/>
                </a:cubicBezTo>
                <a:close/>
                <a:moveTo>
                  <a:pt x="427" y="58"/>
                </a:moveTo>
                <a:cubicBezTo>
                  <a:pt x="420" y="49"/>
                  <a:pt x="409" y="45"/>
                  <a:pt x="395" y="45"/>
                </a:cubicBezTo>
                <a:cubicBezTo>
                  <a:pt x="380" y="45"/>
                  <a:pt x="368" y="49"/>
                  <a:pt x="359" y="58"/>
                </a:cubicBezTo>
                <a:cubicBezTo>
                  <a:pt x="351" y="67"/>
                  <a:pt x="347" y="80"/>
                  <a:pt x="347" y="95"/>
                </a:cubicBezTo>
                <a:cubicBezTo>
                  <a:pt x="347" y="110"/>
                  <a:pt x="351" y="121"/>
                  <a:pt x="359" y="130"/>
                </a:cubicBezTo>
                <a:cubicBezTo>
                  <a:pt x="367" y="139"/>
                  <a:pt x="379" y="143"/>
                  <a:pt x="392" y="143"/>
                </a:cubicBezTo>
                <a:cubicBezTo>
                  <a:pt x="407" y="143"/>
                  <a:pt x="418" y="139"/>
                  <a:pt x="427" y="130"/>
                </a:cubicBezTo>
                <a:cubicBezTo>
                  <a:pt x="435" y="121"/>
                  <a:pt x="439" y="109"/>
                  <a:pt x="439" y="94"/>
                </a:cubicBezTo>
                <a:cubicBezTo>
                  <a:pt x="439" y="79"/>
                  <a:pt x="435" y="67"/>
                  <a:pt x="427" y="58"/>
                </a:cubicBezTo>
                <a:close/>
                <a:moveTo>
                  <a:pt x="416" y="121"/>
                </a:moveTo>
                <a:cubicBezTo>
                  <a:pt x="411" y="128"/>
                  <a:pt x="403" y="131"/>
                  <a:pt x="394" y="131"/>
                </a:cubicBezTo>
                <a:cubicBezTo>
                  <a:pt x="384" y="131"/>
                  <a:pt x="376" y="127"/>
                  <a:pt x="371" y="121"/>
                </a:cubicBezTo>
                <a:cubicBezTo>
                  <a:pt x="365" y="115"/>
                  <a:pt x="362" y="106"/>
                  <a:pt x="362" y="95"/>
                </a:cubicBezTo>
                <a:cubicBezTo>
                  <a:pt x="362" y="83"/>
                  <a:pt x="365" y="74"/>
                  <a:pt x="371" y="67"/>
                </a:cubicBezTo>
                <a:cubicBezTo>
                  <a:pt x="376" y="61"/>
                  <a:pt x="384" y="58"/>
                  <a:pt x="394" y="58"/>
                </a:cubicBezTo>
                <a:cubicBezTo>
                  <a:pt x="403" y="58"/>
                  <a:pt x="411" y="61"/>
                  <a:pt x="416" y="67"/>
                </a:cubicBezTo>
                <a:cubicBezTo>
                  <a:pt x="421" y="73"/>
                  <a:pt x="424" y="83"/>
                  <a:pt x="424" y="94"/>
                </a:cubicBezTo>
                <a:cubicBezTo>
                  <a:pt x="424" y="106"/>
                  <a:pt x="421" y="115"/>
                  <a:pt x="416" y="121"/>
                </a:cubicBezTo>
                <a:close/>
                <a:moveTo>
                  <a:pt x="507" y="100"/>
                </a:moveTo>
                <a:cubicBezTo>
                  <a:pt x="503" y="96"/>
                  <a:pt x="497" y="92"/>
                  <a:pt x="488" y="88"/>
                </a:cubicBezTo>
                <a:cubicBezTo>
                  <a:pt x="480" y="85"/>
                  <a:pt x="476" y="83"/>
                  <a:pt x="473" y="80"/>
                </a:cubicBezTo>
                <a:cubicBezTo>
                  <a:pt x="471" y="78"/>
                  <a:pt x="470" y="75"/>
                  <a:pt x="470" y="71"/>
                </a:cubicBezTo>
                <a:cubicBezTo>
                  <a:pt x="470" y="67"/>
                  <a:pt x="471" y="64"/>
                  <a:pt x="474" y="61"/>
                </a:cubicBezTo>
                <a:cubicBezTo>
                  <a:pt x="477" y="59"/>
                  <a:pt x="481" y="58"/>
                  <a:pt x="486" y="58"/>
                </a:cubicBezTo>
                <a:cubicBezTo>
                  <a:pt x="494" y="58"/>
                  <a:pt x="502" y="60"/>
                  <a:pt x="508" y="64"/>
                </a:cubicBezTo>
                <a:cubicBezTo>
                  <a:pt x="508" y="49"/>
                  <a:pt x="508" y="49"/>
                  <a:pt x="508" y="49"/>
                </a:cubicBezTo>
                <a:cubicBezTo>
                  <a:pt x="502" y="46"/>
                  <a:pt x="495" y="45"/>
                  <a:pt x="488" y="45"/>
                </a:cubicBezTo>
                <a:cubicBezTo>
                  <a:pt x="478" y="45"/>
                  <a:pt x="470" y="47"/>
                  <a:pt x="464" y="53"/>
                </a:cubicBezTo>
                <a:cubicBezTo>
                  <a:pt x="458" y="58"/>
                  <a:pt x="454" y="64"/>
                  <a:pt x="454" y="72"/>
                </a:cubicBezTo>
                <a:cubicBezTo>
                  <a:pt x="454" y="79"/>
                  <a:pt x="456" y="84"/>
                  <a:pt x="460" y="88"/>
                </a:cubicBezTo>
                <a:cubicBezTo>
                  <a:pt x="463" y="92"/>
                  <a:pt x="469" y="96"/>
                  <a:pt x="477" y="100"/>
                </a:cubicBezTo>
                <a:cubicBezTo>
                  <a:pt x="485" y="104"/>
                  <a:pt x="491" y="107"/>
                  <a:pt x="493" y="109"/>
                </a:cubicBezTo>
                <a:cubicBezTo>
                  <a:pt x="495" y="111"/>
                  <a:pt x="497" y="114"/>
                  <a:pt x="497" y="117"/>
                </a:cubicBezTo>
                <a:cubicBezTo>
                  <a:pt x="497" y="126"/>
                  <a:pt x="491" y="131"/>
                  <a:pt x="479" y="131"/>
                </a:cubicBezTo>
                <a:cubicBezTo>
                  <a:pt x="470" y="131"/>
                  <a:pt x="462" y="128"/>
                  <a:pt x="454" y="122"/>
                </a:cubicBezTo>
                <a:cubicBezTo>
                  <a:pt x="454" y="138"/>
                  <a:pt x="454" y="138"/>
                  <a:pt x="454" y="138"/>
                </a:cubicBezTo>
                <a:cubicBezTo>
                  <a:pt x="461" y="142"/>
                  <a:pt x="469" y="143"/>
                  <a:pt x="478" y="143"/>
                </a:cubicBezTo>
                <a:cubicBezTo>
                  <a:pt x="488" y="143"/>
                  <a:pt x="496" y="141"/>
                  <a:pt x="503" y="136"/>
                </a:cubicBezTo>
                <a:cubicBezTo>
                  <a:pt x="509" y="131"/>
                  <a:pt x="512" y="124"/>
                  <a:pt x="512" y="116"/>
                </a:cubicBezTo>
                <a:cubicBezTo>
                  <a:pt x="512" y="110"/>
                  <a:pt x="510" y="104"/>
                  <a:pt x="507" y="100"/>
                </a:cubicBezTo>
                <a:close/>
                <a:moveTo>
                  <a:pt x="606" y="58"/>
                </a:moveTo>
                <a:cubicBezTo>
                  <a:pt x="598" y="49"/>
                  <a:pt x="587" y="45"/>
                  <a:pt x="573" y="45"/>
                </a:cubicBezTo>
                <a:cubicBezTo>
                  <a:pt x="558" y="45"/>
                  <a:pt x="546" y="49"/>
                  <a:pt x="538" y="58"/>
                </a:cubicBezTo>
                <a:cubicBezTo>
                  <a:pt x="529" y="67"/>
                  <a:pt x="525" y="80"/>
                  <a:pt x="525" y="95"/>
                </a:cubicBezTo>
                <a:cubicBezTo>
                  <a:pt x="525" y="110"/>
                  <a:pt x="529" y="121"/>
                  <a:pt x="537" y="130"/>
                </a:cubicBezTo>
                <a:cubicBezTo>
                  <a:pt x="546" y="139"/>
                  <a:pt x="557" y="143"/>
                  <a:pt x="571" y="143"/>
                </a:cubicBezTo>
                <a:cubicBezTo>
                  <a:pt x="585" y="143"/>
                  <a:pt x="596" y="139"/>
                  <a:pt x="605" y="130"/>
                </a:cubicBezTo>
                <a:cubicBezTo>
                  <a:pt x="613" y="121"/>
                  <a:pt x="618" y="109"/>
                  <a:pt x="618" y="94"/>
                </a:cubicBezTo>
                <a:cubicBezTo>
                  <a:pt x="618" y="79"/>
                  <a:pt x="614" y="67"/>
                  <a:pt x="606" y="58"/>
                </a:cubicBezTo>
                <a:close/>
                <a:moveTo>
                  <a:pt x="594" y="121"/>
                </a:moveTo>
                <a:cubicBezTo>
                  <a:pt x="589" y="128"/>
                  <a:pt x="582" y="131"/>
                  <a:pt x="572" y="131"/>
                </a:cubicBezTo>
                <a:cubicBezTo>
                  <a:pt x="562" y="131"/>
                  <a:pt x="555" y="127"/>
                  <a:pt x="549" y="121"/>
                </a:cubicBezTo>
                <a:cubicBezTo>
                  <a:pt x="543" y="115"/>
                  <a:pt x="540" y="106"/>
                  <a:pt x="540" y="95"/>
                </a:cubicBezTo>
                <a:cubicBezTo>
                  <a:pt x="540" y="83"/>
                  <a:pt x="543" y="74"/>
                  <a:pt x="549" y="67"/>
                </a:cubicBezTo>
                <a:cubicBezTo>
                  <a:pt x="554" y="61"/>
                  <a:pt x="562" y="58"/>
                  <a:pt x="572" y="58"/>
                </a:cubicBezTo>
                <a:cubicBezTo>
                  <a:pt x="582" y="58"/>
                  <a:pt x="589" y="61"/>
                  <a:pt x="594" y="67"/>
                </a:cubicBezTo>
                <a:cubicBezTo>
                  <a:pt x="599" y="73"/>
                  <a:pt x="602" y="83"/>
                  <a:pt x="602" y="94"/>
                </a:cubicBezTo>
                <a:cubicBezTo>
                  <a:pt x="602" y="106"/>
                  <a:pt x="600" y="115"/>
                  <a:pt x="594" y="121"/>
                </a:cubicBezTo>
                <a:close/>
                <a:moveTo>
                  <a:pt x="682" y="2"/>
                </a:moveTo>
                <a:cubicBezTo>
                  <a:pt x="679" y="1"/>
                  <a:pt x="676" y="0"/>
                  <a:pt x="671" y="0"/>
                </a:cubicBezTo>
                <a:cubicBezTo>
                  <a:pt x="662" y="0"/>
                  <a:pt x="655" y="3"/>
                  <a:pt x="650" y="9"/>
                </a:cubicBezTo>
                <a:cubicBezTo>
                  <a:pt x="644" y="15"/>
                  <a:pt x="641" y="22"/>
                  <a:pt x="641" y="32"/>
                </a:cubicBezTo>
                <a:cubicBezTo>
                  <a:pt x="641" y="47"/>
                  <a:pt x="641" y="47"/>
                  <a:pt x="641" y="47"/>
                </a:cubicBezTo>
                <a:cubicBezTo>
                  <a:pt x="625" y="47"/>
                  <a:pt x="625" y="47"/>
                  <a:pt x="625" y="47"/>
                </a:cubicBezTo>
                <a:cubicBezTo>
                  <a:pt x="625" y="60"/>
                  <a:pt x="625" y="60"/>
                  <a:pt x="625" y="60"/>
                </a:cubicBezTo>
                <a:cubicBezTo>
                  <a:pt x="641" y="60"/>
                  <a:pt x="641" y="60"/>
                  <a:pt x="641" y="60"/>
                </a:cubicBezTo>
                <a:cubicBezTo>
                  <a:pt x="641" y="141"/>
                  <a:pt x="641" y="141"/>
                  <a:pt x="641" y="141"/>
                </a:cubicBezTo>
                <a:cubicBezTo>
                  <a:pt x="656" y="141"/>
                  <a:pt x="656" y="141"/>
                  <a:pt x="656" y="141"/>
                </a:cubicBezTo>
                <a:cubicBezTo>
                  <a:pt x="656" y="60"/>
                  <a:pt x="656" y="60"/>
                  <a:pt x="656" y="60"/>
                </a:cubicBezTo>
                <a:cubicBezTo>
                  <a:pt x="678" y="60"/>
                  <a:pt x="678" y="60"/>
                  <a:pt x="678" y="60"/>
                </a:cubicBezTo>
                <a:cubicBezTo>
                  <a:pt x="678" y="47"/>
                  <a:pt x="678" y="47"/>
                  <a:pt x="678" y="47"/>
                </a:cubicBezTo>
                <a:cubicBezTo>
                  <a:pt x="656" y="47"/>
                  <a:pt x="656" y="47"/>
                  <a:pt x="656" y="47"/>
                </a:cubicBezTo>
                <a:cubicBezTo>
                  <a:pt x="656" y="33"/>
                  <a:pt x="656" y="33"/>
                  <a:pt x="656" y="33"/>
                </a:cubicBezTo>
                <a:cubicBezTo>
                  <a:pt x="656" y="19"/>
                  <a:pt x="661" y="13"/>
                  <a:pt x="672" y="13"/>
                </a:cubicBezTo>
                <a:cubicBezTo>
                  <a:pt x="676" y="13"/>
                  <a:pt x="679" y="14"/>
                  <a:pt x="682" y="15"/>
                </a:cubicBezTo>
                <a:cubicBezTo>
                  <a:pt x="682" y="2"/>
                  <a:pt x="682" y="2"/>
                  <a:pt x="682" y="2"/>
                </a:cubicBezTo>
                <a:close/>
                <a:moveTo>
                  <a:pt x="740" y="127"/>
                </a:moveTo>
                <a:cubicBezTo>
                  <a:pt x="737" y="129"/>
                  <a:pt x="734" y="130"/>
                  <a:pt x="730" y="130"/>
                </a:cubicBezTo>
                <a:cubicBezTo>
                  <a:pt x="725" y="130"/>
                  <a:pt x="721" y="129"/>
                  <a:pt x="719" y="126"/>
                </a:cubicBezTo>
                <a:cubicBezTo>
                  <a:pt x="717" y="124"/>
                  <a:pt x="716" y="119"/>
                  <a:pt x="716" y="113"/>
                </a:cubicBezTo>
                <a:cubicBezTo>
                  <a:pt x="716" y="60"/>
                  <a:pt x="716" y="60"/>
                  <a:pt x="716" y="60"/>
                </a:cubicBezTo>
                <a:cubicBezTo>
                  <a:pt x="740" y="60"/>
                  <a:pt x="740" y="60"/>
                  <a:pt x="740" y="60"/>
                </a:cubicBezTo>
                <a:cubicBezTo>
                  <a:pt x="740" y="47"/>
                  <a:pt x="740" y="47"/>
                  <a:pt x="740" y="47"/>
                </a:cubicBezTo>
                <a:cubicBezTo>
                  <a:pt x="716" y="47"/>
                  <a:pt x="716" y="47"/>
                  <a:pt x="716" y="47"/>
                </a:cubicBezTo>
                <a:cubicBezTo>
                  <a:pt x="716" y="19"/>
                  <a:pt x="716" y="19"/>
                  <a:pt x="716" y="19"/>
                </a:cubicBezTo>
                <a:cubicBezTo>
                  <a:pt x="701" y="24"/>
                  <a:pt x="701" y="24"/>
                  <a:pt x="701" y="24"/>
                </a:cubicBezTo>
                <a:cubicBezTo>
                  <a:pt x="701" y="47"/>
                  <a:pt x="701" y="47"/>
                  <a:pt x="701" y="47"/>
                </a:cubicBezTo>
                <a:cubicBezTo>
                  <a:pt x="685" y="47"/>
                  <a:pt x="685" y="47"/>
                  <a:pt x="685" y="47"/>
                </a:cubicBezTo>
                <a:cubicBezTo>
                  <a:pt x="685" y="60"/>
                  <a:pt x="685" y="60"/>
                  <a:pt x="685" y="60"/>
                </a:cubicBezTo>
                <a:cubicBezTo>
                  <a:pt x="701" y="60"/>
                  <a:pt x="701" y="60"/>
                  <a:pt x="701" y="60"/>
                </a:cubicBezTo>
                <a:cubicBezTo>
                  <a:pt x="701" y="116"/>
                  <a:pt x="701" y="116"/>
                  <a:pt x="701" y="116"/>
                </a:cubicBezTo>
                <a:cubicBezTo>
                  <a:pt x="701" y="134"/>
                  <a:pt x="709" y="143"/>
                  <a:pt x="725" y="143"/>
                </a:cubicBezTo>
                <a:cubicBezTo>
                  <a:pt x="731" y="143"/>
                  <a:pt x="736" y="142"/>
                  <a:pt x="740" y="140"/>
                </a:cubicBezTo>
                <a:cubicBezTo>
                  <a:pt x="740" y="127"/>
                  <a:pt x="740" y="127"/>
                  <a:pt x="740" y="127"/>
                </a:cubicBezTo>
                <a:close/>
                <a:moveTo>
                  <a:pt x="865" y="97"/>
                </a:moveTo>
                <a:cubicBezTo>
                  <a:pt x="861" y="88"/>
                  <a:pt x="857" y="83"/>
                  <a:pt x="852" y="81"/>
                </a:cubicBezTo>
                <a:cubicBezTo>
                  <a:pt x="852" y="81"/>
                  <a:pt x="852" y="81"/>
                  <a:pt x="852" y="81"/>
                </a:cubicBezTo>
                <a:cubicBezTo>
                  <a:pt x="861" y="79"/>
                  <a:pt x="868" y="75"/>
                  <a:pt x="873" y="68"/>
                </a:cubicBezTo>
                <a:cubicBezTo>
                  <a:pt x="878" y="62"/>
                  <a:pt x="881" y="54"/>
                  <a:pt x="881" y="45"/>
                </a:cubicBezTo>
                <a:cubicBezTo>
                  <a:pt x="881" y="34"/>
                  <a:pt x="878" y="25"/>
                  <a:pt x="870" y="19"/>
                </a:cubicBezTo>
                <a:cubicBezTo>
                  <a:pt x="863" y="13"/>
                  <a:pt x="854" y="10"/>
                  <a:pt x="841" y="10"/>
                </a:cubicBezTo>
                <a:cubicBezTo>
                  <a:pt x="802" y="10"/>
                  <a:pt x="802" y="10"/>
                  <a:pt x="802" y="10"/>
                </a:cubicBezTo>
                <a:cubicBezTo>
                  <a:pt x="802" y="141"/>
                  <a:pt x="802" y="141"/>
                  <a:pt x="802" y="141"/>
                </a:cubicBezTo>
                <a:cubicBezTo>
                  <a:pt x="817" y="141"/>
                  <a:pt x="817" y="141"/>
                  <a:pt x="817" y="141"/>
                </a:cubicBezTo>
                <a:cubicBezTo>
                  <a:pt x="817" y="85"/>
                  <a:pt x="817" y="85"/>
                  <a:pt x="817" y="85"/>
                </a:cubicBezTo>
                <a:cubicBezTo>
                  <a:pt x="831" y="85"/>
                  <a:pt x="831" y="85"/>
                  <a:pt x="831" y="85"/>
                </a:cubicBezTo>
                <a:cubicBezTo>
                  <a:pt x="839" y="85"/>
                  <a:pt x="846" y="91"/>
                  <a:pt x="851" y="102"/>
                </a:cubicBezTo>
                <a:cubicBezTo>
                  <a:pt x="868" y="141"/>
                  <a:pt x="868" y="141"/>
                  <a:pt x="868" y="141"/>
                </a:cubicBezTo>
                <a:cubicBezTo>
                  <a:pt x="886" y="141"/>
                  <a:pt x="886" y="141"/>
                  <a:pt x="886" y="141"/>
                </a:cubicBezTo>
                <a:cubicBezTo>
                  <a:pt x="865" y="97"/>
                  <a:pt x="865" y="97"/>
                  <a:pt x="865" y="97"/>
                </a:cubicBezTo>
                <a:close/>
                <a:moveTo>
                  <a:pt x="857" y="64"/>
                </a:moveTo>
                <a:cubicBezTo>
                  <a:pt x="852" y="69"/>
                  <a:pt x="846" y="71"/>
                  <a:pt x="837" y="71"/>
                </a:cubicBezTo>
                <a:cubicBezTo>
                  <a:pt x="817" y="71"/>
                  <a:pt x="817" y="71"/>
                  <a:pt x="817" y="71"/>
                </a:cubicBezTo>
                <a:cubicBezTo>
                  <a:pt x="817" y="23"/>
                  <a:pt x="817" y="23"/>
                  <a:pt x="817" y="23"/>
                </a:cubicBezTo>
                <a:cubicBezTo>
                  <a:pt x="838" y="23"/>
                  <a:pt x="838" y="23"/>
                  <a:pt x="838" y="23"/>
                </a:cubicBezTo>
                <a:cubicBezTo>
                  <a:pt x="847" y="23"/>
                  <a:pt x="854" y="25"/>
                  <a:pt x="858" y="29"/>
                </a:cubicBezTo>
                <a:cubicBezTo>
                  <a:pt x="863" y="33"/>
                  <a:pt x="865" y="39"/>
                  <a:pt x="865" y="46"/>
                </a:cubicBezTo>
                <a:cubicBezTo>
                  <a:pt x="865" y="53"/>
                  <a:pt x="862" y="59"/>
                  <a:pt x="857" y="64"/>
                </a:cubicBezTo>
                <a:close/>
                <a:moveTo>
                  <a:pt x="981" y="90"/>
                </a:moveTo>
                <a:cubicBezTo>
                  <a:pt x="981" y="76"/>
                  <a:pt x="977" y="65"/>
                  <a:pt x="971" y="57"/>
                </a:cubicBezTo>
                <a:cubicBezTo>
                  <a:pt x="964" y="49"/>
                  <a:pt x="954" y="45"/>
                  <a:pt x="942" y="45"/>
                </a:cubicBezTo>
                <a:cubicBezTo>
                  <a:pt x="934" y="45"/>
                  <a:pt x="927" y="47"/>
                  <a:pt x="920" y="51"/>
                </a:cubicBezTo>
                <a:cubicBezTo>
                  <a:pt x="913" y="55"/>
                  <a:pt x="908" y="61"/>
                  <a:pt x="904" y="69"/>
                </a:cubicBezTo>
                <a:cubicBezTo>
                  <a:pt x="901" y="77"/>
                  <a:pt x="899" y="85"/>
                  <a:pt x="899" y="95"/>
                </a:cubicBezTo>
                <a:cubicBezTo>
                  <a:pt x="899" y="110"/>
                  <a:pt x="903" y="122"/>
                  <a:pt x="910" y="130"/>
                </a:cubicBezTo>
                <a:cubicBezTo>
                  <a:pt x="918" y="139"/>
                  <a:pt x="928" y="143"/>
                  <a:pt x="941" y="143"/>
                </a:cubicBezTo>
                <a:cubicBezTo>
                  <a:pt x="955" y="143"/>
                  <a:pt x="966" y="140"/>
                  <a:pt x="974" y="134"/>
                </a:cubicBezTo>
                <a:cubicBezTo>
                  <a:pt x="974" y="120"/>
                  <a:pt x="974" y="120"/>
                  <a:pt x="974" y="120"/>
                </a:cubicBezTo>
                <a:cubicBezTo>
                  <a:pt x="965" y="127"/>
                  <a:pt x="956" y="131"/>
                  <a:pt x="945" y="131"/>
                </a:cubicBezTo>
                <a:cubicBezTo>
                  <a:pt x="936" y="131"/>
                  <a:pt x="928" y="128"/>
                  <a:pt x="923" y="122"/>
                </a:cubicBezTo>
                <a:cubicBezTo>
                  <a:pt x="917" y="117"/>
                  <a:pt x="915" y="109"/>
                  <a:pt x="914" y="98"/>
                </a:cubicBezTo>
                <a:cubicBezTo>
                  <a:pt x="981" y="98"/>
                  <a:pt x="981" y="98"/>
                  <a:pt x="981" y="98"/>
                </a:cubicBezTo>
                <a:cubicBezTo>
                  <a:pt x="981" y="90"/>
                  <a:pt x="981" y="90"/>
                  <a:pt x="981" y="90"/>
                </a:cubicBezTo>
                <a:close/>
                <a:moveTo>
                  <a:pt x="915" y="85"/>
                </a:moveTo>
                <a:cubicBezTo>
                  <a:pt x="916" y="77"/>
                  <a:pt x="919" y="70"/>
                  <a:pt x="924" y="65"/>
                </a:cubicBezTo>
                <a:cubicBezTo>
                  <a:pt x="929" y="60"/>
                  <a:pt x="935" y="58"/>
                  <a:pt x="942" y="58"/>
                </a:cubicBezTo>
                <a:cubicBezTo>
                  <a:pt x="949" y="58"/>
                  <a:pt x="955" y="60"/>
                  <a:pt x="959" y="65"/>
                </a:cubicBezTo>
                <a:cubicBezTo>
                  <a:pt x="963" y="70"/>
                  <a:pt x="965" y="76"/>
                  <a:pt x="965" y="85"/>
                </a:cubicBezTo>
                <a:cubicBezTo>
                  <a:pt x="915" y="85"/>
                  <a:pt x="915" y="85"/>
                  <a:pt x="915" y="85"/>
                </a:cubicBezTo>
                <a:close/>
                <a:moveTo>
                  <a:pt x="1047" y="100"/>
                </a:moveTo>
                <a:cubicBezTo>
                  <a:pt x="1043" y="96"/>
                  <a:pt x="1037" y="92"/>
                  <a:pt x="1028" y="88"/>
                </a:cubicBezTo>
                <a:cubicBezTo>
                  <a:pt x="1021" y="85"/>
                  <a:pt x="1016" y="83"/>
                  <a:pt x="1014" y="80"/>
                </a:cubicBezTo>
                <a:cubicBezTo>
                  <a:pt x="1011" y="78"/>
                  <a:pt x="1010" y="75"/>
                  <a:pt x="1010" y="71"/>
                </a:cubicBezTo>
                <a:cubicBezTo>
                  <a:pt x="1010" y="67"/>
                  <a:pt x="1012" y="64"/>
                  <a:pt x="1015" y="61"/>
                </a:cubicBezTo>
                <a:cubicBezTo>
                  <a:pt x="1018" y="59"/>
                  <a:pt x="1022" y="58"/>
                  <a:pt x="1027" y="58"/>
                </a:cubicBezTo>
                <a:cubicBezTo>
                  <a:pt x="1035" y="58"/>
                  <a:pt x="1042" y="60"/>
                  <a:pt x="1048" y="64"/>
                </a:cubicBezTo>
                <a:cubicBezTo>
                  <a:pt x="1048" y="49"/>
                  <a:pt x="1048" y="49"/>
                  <a:pt x="1048" y="49"/>
                </a:cubicBezTo>
                <a:cubicBezTo>
                  <a:pt x="1042" y="46"/>
                  <a:pt x="1035" y="45"/>
                  <a:pt x="1028" y="45"/>
                </a:cubicBezTo>
                <a:cubicBezTo>
                  <a:pt x="1018" y="45"/>
                  <a:pt x="1010" y="47"/>
                  <a:pt x="1004" y="53"/>
                </a:cubicBezTo>
                <a:cubicBezTo>
                  <a:pt x="998" y="58"/>
                  <a:pt x="995" y="64"/>
                  <a:pt x="995" y="72"/>
                </a:cubicBezTo>
                <a:cubicBezTo>
                  <a:pt x="995" y="79"/>
                  <a:pt x="996" y="84"/>
                  <a:pt x="1000" y="88"/>
                </a:cubicBezTo>
                <a:cubicBezTo>
                  <a:pt x="1003" y="92"/>
                  <a:pt x="1009" y="96"/>
                  <a:pt x="1017" y="100"/>
                </a:cubicBezTo>
                <a:cubicBezTo>
                  <a:pt x="1026" y="104"/>
                  <a:pt x="1031" y="107"/>
                  <a:pt x="1033" y="109"/>
                </a:cubicBezTo>
                <a:cubicBezTo>
                  <a:pt x="1036" y="111"/>
                  <a:pt x="1037" y="114"/>
                  <a:pt x="1037" y="117"/>
                </a:cubicBezTo>
                <a:cubicBezTo>
                  <a:pt x="1037" y="126"/>
                  <a:pt x="1031" y="131"/>
                  <a:pt x="1019" y="131"/>
                </a:cubicBezTo>
                <a:cubicBezTo>
                  <a:pt x="1010" y="131"/>
                  <a:pt x="1002" y="128"/>
                  <a:pt x="994" y="122"/>
                </a:cubicBezTo>
                <a:cubicBezTo>
                  <a:pt x="994" y="138"/>
                  <a:pt x="994" y="138"/>
                  <a:pt x="994" y="138"/>
                </a:cubicBezTo>
                <a:cubicBezTo>
                  <a:pt x="1001" y="142"/>
                  <a:pt x="1009" y="143"/>
                  <a:pt x="1018" y="143"/>
                </a:cubicBezTo>
                <a:cubicBezTo>
                  <a:pt x="1028" y="143"/>
                  <a:pt x="1037" y="141"/>
                  <a:pt x="1043" y="136"/>
                </a:cubicBezTo>
                <a:cubicBezTo>
                  <a:pt x="1049" y="131"/>
                  <a:pt x="1052" y="124"/>
                  <a:pt x="1052" y="116"/>
                </a:cubicBezTo>
                <a:cubicBezTo>
                  <a:pt x="1052" y="110"/>
                  <a:pt x="1050" y="104"/>
                  <a:pt x="1047" y="100"/>
                </a:cubicBezTo>
                <a:close/>
                <a:moveTo>
                  <a:pt x="1147" y="90"/>
                </a:moveTo>
                <a:cubicBezTo>
                  <a:pt x="1147" y="76"/>
                  <a:pt x="1144" y="65"/>
                  <a:pt x="1137" y="57"/>
                </a:cubicBezTo>
                <a:cubicBezTo>
                  <a:pt x="1130" y="49"/>
                  <a:pt x="1121" y="45"/>
                  <a:pt x="1108" y="45"/>
                </a:cubicBezTo>
                <a:cubicBezTo>
                  <a:pt x="1100" y="45"/>
                  <a:pt x="1093" y="47"/>
                  <a:pt x="1086" y="51"/>
                </a:cubicBezTo>
                <a:cubicBezTo>
                  <a:pt x="1080" y="55"/>
                  <a:pt x="1075" y="61"/>
                  <a:pt x="1071" y="69"/>
                </a:cubicBezTo>
                <a:cubicBezTo>
                  <a:pt x="1067" y="77"/>
                  <a:pt x="1065" y="85"/>
                  <a:pt x="1065" y="95"/>
                </a:cubicBezTo>
                <a:cubicBezTo>
                  <a:pt x="1065" y="110"/>
                  <a:pt x="1069" y="122"/>
                  <a:pt x="1076" y="130"/>
                </a:cubicBezTo>
                <a:cubicBezTo>
                  <a:pt x="1084" y="139"/>
                  <a:pt x="1094" y="143"/>
                  <a:pt x="1108" y="143"/>
                </a:cubicBezTo>
                <a:cubicBezTo>
                  <a:pt x="1121" y="143"/>
                  <a:pt x="1132" y="140"/>
                  <a:pt x="1141" y="134"/>
                </a:cubicBezTo>
                <a:cubicBezTo>
                  <a:pt x="1141" y="120"/>
                  <a:pt x="1141" y="120"/>
                  <a:pt x="1141" y="120"/>
                </a:cubicBezTo>
                <a:cubicBezTo>
                  <a:pt x="1132" y="127"/>
                  <a:pt x="1122" y="131"/>
                  <a:pt x="1111" y="131"/>
                </a:cubicBezTo>
                <a:cubicBezTo>
                  <a:pt x="1102" y="131"/>
                  <a:pt x="1095" y="128"/>
                  <a:pt x="1089" y="122"/>
                </a:cubicBezTo>
                <a:cubicBezTo>
                  <a:pt x="1084" y="117"/>
                  <a:pt x="1081" y="109"/>
                  <a:pt x="1081" y="98"/>
                </a:cubicBezTo>
                <a:cubicBezTo>
                  <a:pt x="1147" y="98"/>
                  <a:pt x="1147" y="98"/>
                  <a:pt x="1147" y="98"/>
                </a:cubicBezTo>
                <a:cubicBezTo>
                  <a:pt x="1147" y="90"/>
                  <a:pt x="1147" y="90"/>
                  <a:pt x="1147" y="90"/>
                </a:cubicBezTo>
                <a:close/>
                <a:moveTo>
                  <a:pt x="1081" y="85"/>
                </a:moveTo>
                <a:cubicBezTo>
                  <a:pt x="1082" y="77"/>
                  <a:pt x="1085" y="70"/>
                  <a:pt x="1090" y="65"/>
                </a:cubicBezTo>
                <a:cubicBezTo>
                  <a:pt x="1095" y="60"/>
                  <a:pt x="1101" y="58"/>
                  <a:pt x="1108" y="58"/>
                </a:cubicBezTo>
                <a:cubicBezTo>
                  <a:pt x="1116" y="58"/>
                  <a:pt x="1121" y="60"/>
                  <a:pt x="1125" y="65"/>
                </a:cubicBezTo>
                <a:cubicBezTo>
                  <a:pt x="1130" y="70"/>
                  <a:pt x="1132" y="76"/>
                  <a:pt x="1132" y="85"/>
                </a:cubicBezTo>
                <a:cubicBezTo>
                  <a:pt x="1081" y="85"/>
                  <a:pt x="1081" y="85"/>
                  <a:pt x="1081" y="85"/>
                </a:cubicBezTo>
                <a:close/>
                <a:moveTo>
                  <a:pt x="1234" y="80"/>
                </a:moveTo>
                <a:cubicBezTo>
                  <a:pt x="1234" y="57"/>
                  <a:pt x="1223" y="45"/>
                  <a:pt x="1201" y="45"/>
                </a:cubicBezTo>
                <a:cubicBezTo>
                  <a:pt x="1196" y="45"/>
                  <a:pt x="1190" y="46"/>
                  <a:pt x="1183" y="48"/>
                </a:cubicBezTo>
                <a:cubicBezTo>
                  <a:pt x="1176" y="50"/>
                  <a:pt x="1172" y="52"/>
                  <a:pt x="1169" y="54"/>
                </a:cubicBezTo>
                <a:cubicBezTo>
                  <a:pt x="1169" y="69"/>
                  <a:pt x="1169" y="69"/>
                  <a:pt x="1169" y="69"/>
                </a:cubicBezTo>
                <a:cubicBezTo>
                  <a:pt x="1178" y="62"/>
                  <a:pt x="1188" y="58"/>
                  <a:pt x="1199" y="58"/>
                </a:cubicBezTo>
                <a:cubicBezTo>
                  <a:pt x="1212" y="58"/>
                  <a:pt x="1219" y="66"/>
                  <a:pt x="1219" y="82"/>
                </a:cubicBezTo>
                <a:cubicBezTo>
                  <a:pt x="1191" y="86"/>
                  <a:pt x="1191" y="86"/>
                  <a:pt x="1191" y="86"/>
                </a:cubicBezTo>
                <a:cubicBezTo>
                  <a:pt x="1170" y="88"/>
                  <a:pt x="1160" y="99"/>
                  <a:pt x="1160" y="116"/>
                </a:cubicBezTo>
                <a:cubicBezTo>
                  <a:pt x="1160" y="125"/>
                  <a:pt x="1162" y="131"/>
                  <a:pt x="1168" y="136"/>
                </a:cubicBezTo>
                <a:cubicBezTo>
                  <a:pt x="1173" y="141"/>
                  <a:pt x="1180" y="143"/>
                  <a:pt x="1190" y="143"/>
                </a:cubicBezTo>
                <a:cubicBezTo>
                  <a:pt x="1202" y="143"/>
                  <a:pt x="1212" y="138"/>
                  <a:pt x="1218" y="126"/>
                </a:cubicBezTo>
                <a:cubicBezTo>
                  <a:pt x="1219" y="126"/>
                  <a:pt x="1219" y="126"/>
                  <a:pt x="1219" y="126"/>
                </a:cubicBezTo>
                <a:cubicBezTo>
                  <a:pt x="1219" y="141"/>
                  <a:pt x="1219" y="141"/>
                  <a:pt x="1219" y="141"/>
                </a:cubicBezTo>
                <a:cubicBezTo>
                  <a:pt x="1234" y="141"/>
                  <a:pt x="1234" y="141"/>
                  <a:pt x="1234" y="141"/>
                </a:cubicBezTo>
                <a:cubicBezTo>
                  <a:pt x="1234" y="80"/>
                  <a:pt x="1234" y="80"/>
                  <a:pt x="1234" y="80"/>
                </a:cubicBezTo>
                <a:close/>
                <a:moveTo>
                  <a:pt x="1219" y="103"/>
                </a:moveTo>
                <a:cubicBezTo>
                  <a:pt x="1219" y="111"/>
                  <a:pt x="1216" y="117"/>
                  <a:pt x="1212" y="123"/>
                </a:cubicBezTo>
                <a:cubicBezTo>
                  <a:pt x="1207" y="128"/>
                  <a:pt x="1200" y="131"/>
                  <a:pt x="1193" y="131"/>
                </a:cubicBezTo>
                <a:cubicBezTo>
                  <a:pt x="1188" y="131"/>
                  <a:pt x="1183" y="129"/>
                  <a:pt x="1180" y="126"/>
                </a:cubicBezTo>
                <a:cubicBezTo>
                  <a:pt x="1177" y="124"/>
                  <a:pt x="1175" y="120"/>
                  <a:pt x="1175" y="115"/>
                </a:cubicBezTo>
                <a:cubicBezTo>
                  <a:pt x="1175" y="109"/>
                  <a:pt x="1177" y="105"/>
                  <a:pt x="1180" y="102"/>
                </a:cubicBezTo>
                <a:cubicBezTo>
                  <a:pt x="1183" y="100"/>
                  <a:pt x="1188" y="98"/>
                  <a:pt x="1196" y="97"/>
                </a:cubicBezTo>
                <a:cubicBezTo>
                  <a:pt x="1219" y="94"/>
                  <a:pt x="1219" y="94"/>
                  <a:pt x="1219" y="94"/>
                </a:cubicBezTo>
                <a:cubicBezTo>
                  <a:pt x="1219" y="103"/>
                  <a:pt x="1219" y="103"/>
                  <a:pt x="1219" y="103"/>
                </a:cubicBezTo>
                <a:close/>
                <a:moveTo>
                  <a:pt x="1309" y="47"/>
                </a:moveTo>
                <a:cubicBezTo>
                  <a:pt x="1307" y="46"/>
                  <a:pt x="1304" y="46"/>
                  <a:pt x="1300" y="46"/>
                </a:cubicBezTo>
                <a:cubicBezTo>
                  <a:pt x="1295" y="46"/>
                  <a:pt x="1290" y="47"/>
                  <a:pt x="1285" y="51"/>
                </a:cubicBezTo>
                <a:cubicBezTo>
                  <a:pt x="1281" y="55"/>
                  <a:pt x="1278" y="60"/>
                  <a:pt x="1276" y="67"/>
                </a:cubicBezTo>
                <a:cubicBezTo>
                  <a:pt x="1275" y="67"/>
                  <a:pt x="1275" y="67"/>
                  <a:pt x="1275" y="67"/>
                </a:cubicBezTo>
                <a:cubicBezTo>
                  <a:pt x="1275" y="47"/>
                  <a:pt x="1275" y="47"/>
                  <a:pt x="1275" y="47"/>
                </a:cubicBezTo>
                <a:cubicBezTo>
                  <a:pt x="1260" y="47"/>
                  <a:pt x="1260" y="47"/>
                  <a:pt x="1260" y="47"/>
                </a:cubicBezTo>
                <a:cubicBezTo>
                  <a:pt x="1260" y="141"/>
                  <a:pt x="1260" y="141"/>
                  <a:pt x="1260" y="141"/>
                </a:cubicBezTo>
                <a:cubicBezTo>
                  <a:pt x="1275" y="141"/>
                  <a:pt x="1275" y="141"/>
                  <a:pt x="1275" y="141"/>
                </a:cubicBezTo>
                <a:cubicBezTo>
                  <a:pt x="1275" y="93"/>
                  <a:pt x="1275" y="93"/>
                  <a:pt x="1275" y="93"/>
                </a:cubicBezTo>
                <a:cubicBezTo>
                  <a:pt x="1275" y="83"/>
                  <a:pt x="1277" y="75"/>
                  <a:pt x="1282" y="69"/>
                </a:cubicBezTo>
                <a:cubicBezTo>
                  <a:pt x="1286" y="63"/>
                  <a:pt x="1291" y="59"/>
                  <a:pt x="1298" y="59"/>
                </a:cubicBezTo>
                <a:cubicBezTo>
                  <a:pt x="1303" y="59"/>
                  <a:pt x="1307" y="60"/>
                  <a:pt x="1309" y="62"/>
                </a:cubicBezTo>
                <a:cubicBezTo>
                  <a:pt x="1309" y="47"/>
                  <a:pt x="1309" y="47"/>
                  <a:pt x="1309" y="47"/>
                </a:cubicBezTo>
                <a:close/>
                <a:moveTo>
                  <a:pt x="1385" y="123"/>
                </a:moveTo>
                <a:cubicBezTo>
                  <a:pt x="1378" y="128"/>
                  <a:pt x="1370" y="131"/>
                  <a:pt x="1362" y="131"/>
                </a:cubicBezTo>
                <a:cubicBezTo>
                  <a:pt x="1352" y="131"/>
                  <a:pt x="1344" y="127"/>
                  <a:pt x="1338" y="121"/>
                </a:cubicBezTo>
                <a:cubicBezTo>
                  <a:pt x="1333" y="115"/>
                  <a:pt x="1330" y="106"/>
                  <a:pt x="1330" y="95"/>
                </a:cubicBezTo>
                <a:cubicBezTo>
                  <a:pt x="1330" y="84"/>
                  <a:pt x="1333" y="75"/>
                  <a:pt x="1339" y="68"/>
                </a:cubicBezTo>
                <a:cubicBezTo>
                  <a:pt x="1345" y="61"/>
                  <a:pt x="1353" y="58"/>
                  <a:pt x="1363" y="58"/>
                </a:cubicBezTo>
                <a:cubicBezTo>
                  <a:pt x="1370" y="58"/>
                  <a:pt x="1378" y="60"/>
                  <a:pt x="1385" y="65"/>
                </a:cubicBezTo>
                <a:cubicBezTo>
                  <a:pt x="1385" y="50"/>
                  <a:pt x="1385" y="50"/>
                  <a:pt x="1385" y="50"/>
                </a:cubicBezTo>
                <a:cubicBezTo>
                  <a:pt x="1379" y="46"/>
                  <a:pt x="1371" y="45"/>
                  <a:pt x="1363" y="45"/>
                </a:cubicBezTo>
                <a:cubicBezTo>
                  <a:pt x="1348" y="45"/>
                  <a:pt x="1337" y="50"/>
                  <a:pt x="1328" y="59"/>
                </a:cubicBezTo>
                <a:cubicBezTo>
                  <a:pt x="1319" y="68"/>
                  <a:pt x="1314" y="81"/>
                  <a:pt x="1314" y="96"/>
                </a:cubicBezTo>
                <a:cubicBezTo>
                  <a:pt x="1314" y="105"/>
                  <a:pt x="1316" y="114"/>
                  <a:pt x="1320" y="121"/>
                </a:cubicBezTo>
                <a:cubicBezTo>
                  <a:pt x="1324" y="128"/>
                  <a:pt x="1329" y="134"/>
                  <a:pt x="1336" y="138"/>
                </a:cubicBezTo>
                <a:cubicBezTo>
                  <a:pt x="1343" y="142"/>
                  <a:pt x="1350" y="143"/>
                  <a:pt x="1359" y="143"/>
                </a:cubicBezTo>
                <a:cubicBezTo>
                  <a:pt x="1369" y="143"/>
                  <a:pt x="1378" y="141"/>
                  <a:pt x="1385" y="137"/>
                </a:cubicBezTo>
                <a:cubicBezTo>
                  <a:pt x="1385" y="123"/>
                  <a:pt x="1385" y="123"/>
                  <a:pt x="1385" y="123"/>
                </a:cubicBezTo>
                <a:close/>
                <a:moveTo>
                  <a:pt x="1484" y="83"/>
                </a:moveTo>
                <a:cubicBezTo>
                  <a:pt x="1484" y="58"/>
                  <a:pt x="1473" y="45"/>
                  <a:pt x="1452" y="45"/>
                </a:cubicBezTo>
                <a:cubicBezTo>
                  <a:pt x="1439" y="45"/>
                  <a:pt x="1428" y="51"/>
                  <a:pt x="1421" y="63"/>
                </a:cubicBezTo>
                <a:cubicBezTo>
                  <a:pt x="1421" y="63"/>
                  <a:pt x="1421" y="63"/>
                  <a:pt x="1421" y="63"/>
                </a:cubicBezTo>
                <a:cubicBezTo>
                  <a:pt x="1421" y="2"/>
                  <a:pt x="1421" y="2"/>
                  <a:pt x="1421" y="2"/>
                </a:cubicBezTo>
                <a:cubicBezTo>
                  <a:pt x="1406" y="2"/>
                  <a:pt x="1406" y="2"/>
                  <a:pt x="1406" y="2"/>
                </a:cubicBezTo>
                <a:cubicBezTo>
                  <a:pt x="1406" y="141"/>
                  <a:pt x="1406" y="141"/>
                  <a:pt x="1406" y="141"/>
                </a:cubicBezTo>
                <a:cubicBezTo>
                  <a:pt x="1421" y="141"/>
                  <a:pt x="1421" y="141"/>
                  <a:pt x="1421" y="141"/>
                </a:cubicBezTo>
                <a:cubicBezTo>
                  <a:pt x="1421" y="88"/>
                  <a:pt x="1421" y="88"/>
                  <a:pt x="1421" y="88"/>
                </a:cubicBezTo>
                <a:cubicBezTo>
                  <a:pt x="1421" y="79"/>
                  <a:pt x="1423" y="72"/>
                  <a:pt x="1428" y="66"/>
                </a:cubicBezTo>
                <a:cubicBezTo>
                  <a:pt x="1433" y="61"/>
                  <a:pt x="1439" y="58"/>
                  <a:pt x="1447" y="58"/>
                </a:cubicBezTo>
                <a:cubicBezTo>
                  <a:pt x="1461" y="58"/>
                  <a:pt x="1469" y="68"/>
                  <a:pt x="1469" y="87"/>
                </a:cubicBezTo>
                <a:cubicBezTo>
                  <a:pt x="1469" y="141"/>
                  <a:pt x="1469" y="141"/>
                  <a:pt x="1469" y="141"/>
                </a:cubicBezTo>
                <a:cubicBezTo>
                  <a:pt x="1484" y="141"/>
                  <a:pt x="1484" y="141"/>
                  <a:pt x="1484" y="141"/>
                </a:cubicBezTo>
                <a:cubicBezTo>
                  <a:pt x="1484" y="83"/>
                  <a:pt x="1484" y="83"/>
                  <a:pt x="1484" y="83"/>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rcRect t="15586" b="11462"/>
          <a:stretch>
            <a:fillRect/>
          </a:stretch>
        </p:blipFill>
        <p:spPr>
          <a:xfrm>
            <a:off x="-477273" y="1"/>
            <a:ext cx="6573273" cy="6994525"/>
          </a:xfrm>
          <a:custGeom>
            <a:avLst/>
            <a:gdLst>
              <a:gd name="connsiteX0" fmla="*/ 477273 w 6573273"/>
              <a:gd name="connsiteY0" fmla="*/ 0 h 6994525"/>
              <a:gd name="connsiteX1" fmla="*/ 6573273 w 6573273"/>
              <a:gd name="connsiteY1" fmla="*/ 0 h 6994525"/>
              <a:gd name="connsiteX2" fmla="*/ 6573273 w 6573273"/>
              <a:gd name="connsiteY2" fmla="*/ 6994525 h 6994525"/>
              <a:gd name="connsiteX3" fmla="*/ 0 w 6573273"/>
              <a:gd name="connsiteY3" fmla="*/ 6994525 h 6994525"/>
              <a:gd name="connsiteX4" fmla="*/ 0 w 6573273"/>
              <a:gd name="connsiteY4" fmla="*/ 4667250 h 6994525"/>
              <a:gd name="connsiteX5" fmla="*/ 477273 w 6573273"/>
              <a:gd name="connsiteY5" fmla="*/ 4667250 h 699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73273" h="6994525">
                <a:moveTo>
                  <a:pt x="477273" y="0"/>
                </a:moveTo>
                <a:lnTo>
                  <a:pt x="6573273" y="0"/>
                </a:lnTo>
                <a:lnTo>
                  <a:pt x="6573273" y="6994525"/>
                </a:lnTo>
                <a:lnTo>
                  <a:pt x="0" y="6994525"/>
                </a:lnTo>
                <a:lnTo>
                  <a:pt x="0" y="4667250"/>
                </a:lnTo>
                <a:lnTo>
                  <a:pt x="477273" y="4667250"/>
                </a:lnTo>
                <a:close/>
              </a:path>
            </a:pathLst>
          </a:custGeom>
          <a:noFill/>
          <a:ln>
            <a:noFill/>
          </a:ln>
        </p:spPr>
      </p:pic>
    </p:spTree>
    <p:extLst>
      <p:ext uri="{BB962C8B-B14F-4D97-AF65-F5344CB8AC3E}">
        <p14:creationId xmlns:p14="http://schemas.microsoft.com/office/powerpoint/2010/main" val="39778865"/>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orient="horz" pos="4104">
          <p15:clr>
            <a:srgbClr val="C35EA4"/>
          </p15:clr>
        </p15:guide>
        <p15:guide id="3" pos="7546">
          <p15:clr>
            <a:srgbClr val="C35EA4"/>
          </p15:clr>
        </p15:guide>
        <p15:guide id="4" orient="horz" pos="302">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tx1"/>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rcRect b="37788"/>
          <a:stretch>
            <a:fillRect/>
          </a:stretch>
        </p:blipFill>
        <p:spPr>
          <a:xfrm rot="9927899" flipH="1" flipV="1">
            <a:off x="6515047" y="4066404"/>
            <a:ext cx="3815534" cy="3462323"/>
          </a:xfrm>
          <a:custGeom>
            <a:avLst/>
            <a:gdLst>
              <a:gd name="connsiteX0" fmla="*/ 3815534 w 3815534"/>
              <a:gd name="connsiteY0" fmla="*/ 0 h 3462323"/>
              <a:gd name="connsiteX1" fmla="*/ 3815534 w 3815534"/>
              <a:gd name="connsiteY1" fmla="*/ 3462323 h 3462323"/>
              <a:gd name="connsiteX2" fmla="*/ 0 w 3815534"/>
              <a:gd name="connsiteY2" fmla="*/ 2473071 h 3462323"/>
              <a:gd name="connsiteX3" fmla="*/ 1 w 3815534"/>
              <a:gd name="connsiteY3" fmla="*/ 0 h 3462323"/>
            </a:gdLst>
            <a:ahLst/>
            <a:cxnLst>
              <a:cxn ang="0">
                <a:pos x="connsiteX0" y="connsiteY0"/>
              </a:cxn>
              <a:cxn ang="0">
                <a:pos x="connsiteX1" y="connsiteY1"/>
              </a:cxn>
              <a:cxn ang="0">
                <a:pos x="connsiteX2" y="connsiteY2"/>
              </a:cxn>
              <a:cxn ang="0">
                <a:pos x="connsiteX3" y="connsiteY3"/>
              </a:cxn>
            </a:cxnLst>
            <a:rect l="l" t="t" r="r" b="b"/>
            <a:pathLst>
              <a:path w="3815534" h="3462323">
                <a:moveTo>
                  <a:pt x="3815534" y="0"/>
                </a:moveTo>
                <a:lnTo>
                  <a:pt x="3815534" y="3462323"/>
                </a:lnTo>
                <a:lnTo>
                  <a:pt x="0" y="2473071"/>
                </a:lnTo>
                <a:lnTo>
                  <a:pt x="1" y="0"/>
                </a:lnTo>
                <a:close/>
              </a:path>
            </a:pathLst>
          </a:custGeom>
        </p:spPr>
      </p:pic>
      <p:sp>
        <p:nvSpPr>
          <p:cNvPr id="15" name="Freeform 14"/>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rcRect b="1344"/>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sp>
        <p:nvSpPr>
          <p:cNvPr id="22" name="Rectangle 21"/>
          <p:cNvSpPr/>
          <p:nvPr userDrawn="1"/>
        </p:nvSpPr>
        <p:spPr bwMode="auto">
          <a:xfrm>
            <a:off x="274638" y="2124081"/>
            <a:ext cx="82296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23" name="Text Placeholder 4"/>
          <p:cNvSpPr>
            <a:spLocks noGrp="1"/>
          </p:cNvSpPr>
          <p:nvPr userDrawn="1">
            <p:ph type="body" sz="quarter" idx="12" hasCustomPrompt="1"/>
          </p:nvPr>
        </p:nvSpPr>
        <p:spPr bwMode="white">
          <a:xfrm>
            <a:off x="274638" y="3954457"/>
            <a:ext cx="82296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24" name="Title 1"/>
          <p:cNvSpPr>
            <a:spLocks noGrp="1"/>
          </p:cNvSpPr>
          <p:nvPr userDrawn="1">
            <p:ph type="title" hasCustomPrompt="1"/>
          </p:nvPr>
        </p:nvSpPr>
        <p:spPr bwMode="white">
          <a:xfrm>
            <a:off x="274638" y="2125677"/>
            <a:ext cx="82296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a:t>Presentation title</a:t>
            </a:r>
          </a:p>
        </p:txBody>
      </p:sp>
      <p:pic>
        <p:nvPicPr>
          <p:cNvPr id="25" name="Picture 24"/>
          <p:cNvPicPr>
            <a:picLocks noChangeAspect="1"/>
          </p:cNvPicPr>
          <p:nvPr userDrawn="1"/>
        </p:nvPicPr>
        <p:blipFill>
          <a:blip r:embed="rId4"/>
          <a:stretch>
            <a:fillRect/>
          </a:stretch>
        </p:blipFill>
        <p:spPr>
          <a:xfrm>
            <a:off x="274638" y="294094"/>
            <a:ext cx="1834337" cy="1834337"/>
          </a:xfrm>
          <a:prstGeom prst="rect">
            <a:avLst/>
          </a:prstGeom>
        </p:spPr>
      </p:pic>
      <p:pic>
        <p:nvPicPr>
          <p:cNvPr id="26" name="Picture 2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Tree>
    <p:extLst>
      <p:ext uri="{BB962C8B-B14F-4D97-AF65-F5344CB8AC3E}">
        <p14:creationId xmlns:p14="http://schemas.microsoft.com/office/powerpoint/2010/main" val="33233684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userDrawn="1">
          <p15:clr>
            <a:srgbClr val="C35EA4"/>
          </p15:clr>
        </p15:guide>
        <p15:guide id="2" orient="horz" pos="4104" userDrawn="1">
          <p15:clr>
            <a:srgbClr val="C35EA4"/>
          </p15:clr>
        </p15:guide>
        <p15:guide id="3" pos="288" userDrawn="1">
          <p15:clr>
            <a:srgbClr val="C35EA4"/>
          </p15:clr>
        </p15:guide>
        <p15:guide id="4" pos="7546" userDrawn="1">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tx1"/>
        </a:solidFill>
        <a:effectLst/>
      </p:bgPr>
    </p:bg>
    <p:spTree>
      <p:nvGrpSpPr>
        <p:cNvPr id="1" name=""/>
        <p:cNvGrpSpPr/>
        <p:nvPr/>
      </p:nvGrpSpPr>
      <p:grpSpPr>
        <a:xfrm>
          <a:off x="0" y="0"/>
          <a:ext cx="0" cy="0"/>
          <a:chOff x="0" y="0"/>
          <a:chExt cx="0" cy="0"/>
        </a:xfrm>
      </p:grpSpPr>
      <p:sp>
        <p:nvSpPr>
          <p:cNvPr id="18" name="Freeform 17"/>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rcRect b="1344"/>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a:xfrm rot="3585093" flipH="1">
            <a:off x="6180128" y="3160906"/>
            <a:ext cx="4850350" cy="7328513"/>
          </a:xfrm>
          <a:custGeom>
            <a:avLst/>
            <a:gdLst>
              <a:gd name="connsiteX0" fmla="*/ 775042 w 4850350"/>
              <a:gd name="connsiteY0" fmla="*/ 7328513 h 7328513"/>
              <a:gd name="connsiteX1" fmla="*/ 0 w 4850350"/>
              <a:gd name="connsiteY1" fmla="*/ 5999444 h 7328513"/>
              <a:gd name="connsiteX2" fmla="*/ 0 w 4850350"/>
              <a:gd name="connsiteY2" fmla="*/ 7328513 h 7328513"/>
              <a:gd name="connsiteX3" fmla="*/ 4850350 w 4850350"/>
              <a:gd name="connsiteY3" fmla="*/ 0 h 7328513"/>
              <a:gd name="connsiteX4" fmla="*/ 92321 w 4850350"/>
              <a:gd name="connsiteY4" fmla="*/ 0 h 7328513"/>
              <a:gd name="connsiteX5" fmla="*/ 4365918 w 4850350"/>
              <a:gd name="connsiteY5" fmla="*/ 7328513 h 7328513"/>
              <a:gd name="connsiteX6" fmla="*/ 4850350 w 4850350"/>
              <a:gd name="connsiteY6" fmla="*/ 7328513 h 7328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0350" h="7328513">
                <a:moveTo>
                  <a:pt x="775042" y="7328513"/>
                </a:moveTo>
                <a:lnTo>
                  <a:pt x="0" y="5999444"/>
                </a:lnTo>
                <a:lnTo>
                  <a:pt x="0" y="7328513"/>
                </a:lnTo>
                <a:close/>
                <a:moveTo>
                  <a:pt x="4850350" y="0"/>
                </a:moveTo>
                <a:lnTo>
                  <a:pt x="92321" y="0"/>
                </a:lnTo>
                <a:lnTo>
                  <a:pt x="4365918" y="7328513"/>
                </a:lnTo>
                <a:lnTo>
                  <a:pt x="4850350" y="7328513"/>
                </a:lnTo>
                <a:close/>
              </a:path>
            </a:pathLst>
          </a:custGeom>
        </p:spPr>
      </p:pic>
      <p:sp>
        <p:nvSpPr>
          <p:cNvPr id="12" name="Rectangle 11"/>
          <p:cNvSpPr/>
          <p:nvPr userDrawn="1"/>
        </p:nvSpPr>
        <p:spPr bwMode="auto">
          <a:xfrm>
            <a:off x="274638" y="2124081"/>
            <a:ext cx="73152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13" name="Text Placeholder 4"/>
          <p:cNvSpPr>
            <a:spLocks noGrp="1"/>
          </p:cNvSpPr>
          <p:nvPr>
            <p:ph type="body" sz="quarter" idx="12" hasCustomPrompt="1"/>
          </p:nvPr>
        </p:nvSpPr>
        <p:spPr bwMode="white">
          <a:xfrm>
            <a:off x="274638" y="3954457"/>
            <a:ext cx="73152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14" name="Title 1"/>
          <p:cNvSpPr>
            <a:spLocks noGrp="1"/>
          </p:cNvSpPr>
          <p:nvPr>
            <p:ph type="title" hasCustomPrompt="1"/>
          </p:nvPr>
        </p:nvSpPr>
        <p:spPr bwMode="white">
          <a:xfrm>
            <a:off x="274638" y="2125677"/>
            <a:ext cx="73152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a:t>Presentation title</a:t>
            </a:r>
          </a:p>
        </p:txBody>
      </p:sp>
      <p:pic>
        <p:nvPicPr>
          <p:cNvPr id="15" name="Picture 14"/>
          <p:cNvPicPr>
            <a:picLocks noChangeAspect="1"/>
          </p:cNvPicPr>
          <p:nvPr userDrawn="1"/>
        </p:nvPicPr>
        <p:blipFill>
          <a:blip r:embed="rId4"/>
          <a:stretch>
            <a:fillRect/>
          </a:stretch>
        </p:blipFill>
        <p:spPr>
          <a:xfrm>
            <a:off x="274638" y="294094"/>
            <a:ext cx="1834337" cy="1834337"/>
          </a:xfrm>
          <a:prstGeom prst="rect">
            <a:avLst/>
          </a:prstGeom>
        </p:spPr>
      </p:pic>
      <p:pic>
        <p:nvPicPr>
          <p:cNvPr id="16" name="Picture 1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Tree>
    <p:extLst>
      <p:ext uri="{BB962C8B-B14F-4D97-AF65-F5344CB8AC3E}">
        <p14:creationId xmlns:p14="http://schemas.microsoft.com/office/powerpoint/2010/main" val="1630121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rcRect b="37788"/>
          <a:stretch>
            <a:fillRect/>
          </a:stretch>
        </p:blipFill>
        <p:spPr>
          <a:xfrm rot="9927899" flipH="1" flipV="1">
            <a:off x="6515047" y="4066404"/>
            <a:ext cx="3815534" cy="3462323"/>
          </a:xfrm>
          <a:custGeom>
            <a:avLst/>
            <a:gdLst>
              <a:gd name="connsiteX0" fmla="*/ 3815534 w 3815534"/>
              <a:gd name="connsiteY0" fmla="*/ 0 h 3462323"/>
              <a:gd name="connsiteX1" fmla="*/ 3815534 w 3815534"/>
              <a:gd name="connsiteY1" fmla="*/ 3462323 h 3462323"/>
              <a:gd name="connsiteX2" fmla="*/ 0 w 3815534"/>
              <a:gd name="connsiteY2" fmla="*/ 2473071 h 3462323"/>
              <a:gd name="connsiteX3" fmla="*/ 1 w 3815534"/>
              <a:gd name="connsiteY3" fmla="*/ 0 h 3462323"/>
            </a:gdLst>
            <a:ahLst/>
            <a:cxnLst>
              <a:cxn ang="0">
                <a:pos x="connsiteX0" y="connsiteY0"/>
              </a:cxn>
              <a:cxn ang="0">
                <a:pos x="connsiteX1" y="connsiteY1"/>
              </a:cxn>
              <a:cxn ang="0">
                <a:pos x="connsiteX2" y="connsiteY2"/>
              </a:cxn>
              <a:cxn ang="0">
                <a:pos x="connsiteX3" y="connsiteY3"/>
              </a:cxn>
            </a:cxnLst>
            <a:rect l="l" t="t" r="r" b="b"/>
            <a:pathLst>
              <a:path w="3815534" h="3462323">
                <a:moveTo>
                  <a:pt x="3815534" y="0"/>
                </a:moveTo>
                <a:lnTo>
                  <a:pt x="3815534" y="3462323"/>
                </a:lnTo>
                <a:lnTo>
                  <a:pt x="0" y="2473071"/>
                </a:lnTo>
                <a:lnTo>
                  <a:pt x="1" y="0"/>
                </a:lnTo>
                <a:close/>
              </a:path>
            </a:pathLst>
          </a:custGeom>
        </p:spPr>
      </p:pic>
      <p:sp>
        <p:nvSpPr>
          <p:cNvPr id="19" name="Freeform 18"/>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20" name="Picture 19"/>
          <p:cNvPicPr>
            <a:picLocks noChangeAspect="1"/>
          </p:cNvPicPr>
          <p:nvPr userDrawn="1"/>
        </p:nvPicPr>
        <p:blipFill>
          <a:blip r:embed="rId3">
            <a:extLst>
              <a:ext uri="{28A0092B-C50C-407E-A947-70E740481C1C}">
                <a14:useLocalDpi xmlns:a14="http://schemas.microsoft.com/office/drawing/2010/main" val="0"/>
              </a:ext>
            </a:extLst>
          </a:blip>
          <a:srcRect b="1344"/>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sp>
        <p:nvSpPr>
          <p:cNvPr id="21" name="Rectangle 20"/>
          <p:cNvSpPr/>
          <p:nvPr userDrawn="1"/>
        </p:nvSpPr>
        <p:spPr bwMode="auto">
          <a:xfrm>
            <a:off x="274638" y="2124081"/>
            <a:ext cx="82296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22" name="Text Placeholder 4"/>
          <p:cNvSpPr>
            <a:spLocks noGrp="1"/>
          </p:cNvSpPr>
          <p:nvPr>
            <p:ph type="body" sz="quarter" idx="12" hasCustomPrompt="1"/>
          </p:nvPr>
        </p:nvSpPr>
        <p:spPr bwMode="white">
          <a:xfrm>
            <a:off x="274638" y="3954457"/>
            <a:ext cx="82296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23" name="Title 1"/>
          <p:cNvSpPr>
            <a:spLocks noGrp="1"/>
          </p:cNvSpPr>
          <p:nvPr>
            <p:ph type="title" hasCustomPrompt="1"/>
          </p:nvPr>
        </p:nvSpPr>
        <p:spPr bwMode="white">
          <a:xfrm>
            <a:off x="274638" y="2125677"/>
            <a:ext cx="82296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a:t>Presentation title</a:t>
            </a:r>
          </a:p>
        </p:txBody>
      </p:sp>
      <p:pic>
        <p:nvPicPr>
          <p:cNvPr id="24" name="Picture 23"/>
          <p:cNvPicPr>
            <a:picLocks noChangeAspect="1"/>
          </p:cNvPicPr>
          <p:nvPr userDrawn="1"/>
        </p:nvPicPr>
        <p:blipFill>
          <a:blip r:embed="rId4"/>
          <a:stretch>
            <a:fillRect/>
          </a:stretch>
        </p:blipFill>
        <p:spPr>
          <a:xfrm>
            <a:off x="274638" y="294094"/>
            <a:ext cx="1834337" cy="1834337"/>
          </a:xfrm>
          <a:prstGeom prst="rect">
            <a:avLst/>
          </a:prstGeom>
        </p:spPr>
      </p:pic>
      <p:pic>
        <p:nvPicPr>
          <p:cNvPr id="25" name="Picture 2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Tree>
    <p:extLst>
      <p:ext uri="{BB962C8B-B14F-4D97-AF65-F5344CB8AC3E}">
        <p14:creationId xmlns:p14="http://schemas.microsoft.com/office/powerpoint/2010/main" val="12673883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36880" r="6878"/>
          <a:stretch/>
        </p:blipFill>
        <p:spPr>
          <a:xfrm rot="16200000" flipH="1" flipV="1">
            <a:off x="2720976" y="-2720976"/>
            <a:ext cx="6994524" cy="12436475"/>
          </a:xfrm>
          <a:prstGeom prst="rect">
            <a:avLst/>
          </a:prstGeom>
        </p:spPr>
      </p:pic>
      <p:sp>
        <p:nvSpPr>
          <p:cNvPr id="14" name="Rectangle 13"/>
          <p:cNvSpPr/>
          <p:nvPr userDrawn="1"/>
        </p:nvSpPr>
        <p:spPr bwMode="auto">
          <a:xfrm>
            <a:off x="274638" y="2125663"/>
            <a:ext cx="9144000" cy="4572000"/>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Text Placeholder 4"/>
          <p:cNvSpPr>
            <a:spLocks noGrp="1"/>
          </p:cNvSpPr>
          <p:nvPr>
            <p:ph type="body" sz="quarter" idx="12" hasCustomPrompt="1"/>
          </p:nvPr>
        </p:nvSpPr>
        <p:spPr bwMode="white">
          <a:xfrm>
            <a:off x="276540" y="4516437"/>
            <a:ext cx="9142098" cy="2181225"/>
          </a:xfrm>
          <a:noFill/>
        </p:spPr>
        <p:txBody>
          <a:bodyPr lIns="182880" tIns="146304" rIns="182880" bIns="146304">
            <a:noAutofit/>
          </a:bodyPr>
          <a:lstStyle>
            <a:lvl1pPr marL="0" indent="0">
              <a:spcBef>
                <a:spcPts val="0"/>
              </a:spcBef>
              <a:buNone/>
              <a:defRPr sz="36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12" name="Title 1"/>
          <p:cNvSpPr>
            <a:spLocks noGrp="1"/>
          </p:cNvSpPr>
          <p:nvPr>
            <p:ph type="title" hasCustomPrompt="1"/>
          </p:nvPr>
        </p:nvSpPr>
        <p:spPr bwMode="white">
          <a:xfrm>
            <a:off x="274703" y="2125663"/>
            <a:ext cx="9143935" cy="2390775"/>
          </a:xfrm>
          <a:noFill/>
        </p:spPr>
        <p:txBody>
          <a:bodyPr lIns="146304" tIns="91440" rIns="146304" bIns="91440" anchor="t" anchorCtr="0"/>
          <a:lstStyle>
            <a:lvl1pPr>
              <a:defRPr sz="6000" spc="-100" baseline="0">
                <a:gradFill>
                  <a:gsLst>
                    <a:gs pos="100000">
                      <a:schemeClr val="tx1"/>
                    </a:gs>
                    <a:gs pos="0">
                      <a:schemeClr val="tx1"/>
                    </a:gs>
                  </a:gsLst>
                  <a:lin ang="5400000" scaled="0"/>
                </a:gradFill>
              </a:defRPr>
            </a:lvl1pPr>
          </a:lstStyle>
          <a:p>
            <a:r>
              <a:rPr lang="en-US" dirty="0"/>
              <a:t>Presentation title</a:t>
            </a: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white">
          <a:xfrm>
            <a:off x="10333038" y="479425"/>
            <a:ext cx="1643341" cy="352027"/>
          </a:xfrm>
          <a:prstGeom prst="rect">
            <a:avLst/>
          </a:prstGeom>
        </p:spPr>
      </p:pic>
      <p:pic>
        <p:nvPicPr>
          <p:cNvPr id="8" name="Picture 7"/>
          <p:cNvPicPr>
            <a:picLocks noChangeAspect="1"/>
          </p:cNvPicPr>
          <p:nvPr userDrawn="1"/>
        </p:nvPicPr>
        <p:blipFill>
          <a:blip r:embed="rId4"/>
          <a:stretch>
            <a:fillRect/>
          </a:stretch>
        </p:blipFill>
        <p:spPr>
          <a:xfrm>
            <a:off x="274638" y="294094"/>
            <a:ext cx="1834337" cy="1834337"/>
          </a:xfrm>
          <a:prstGeom prst="rect">
            <a:avLst/>
          </a:prstGeom>
        </p:spPr>
      </p:pic>
    </p:spTree>
    <p:extLst>
      <p:ext uri="{BB962C8B-B14F-4D97-AF65-F5344CB8AC3E}">
        <p14:creationId xmlns:p14="http://schemas.microsoft.com/office/powerpoint/2010/main" val="20349986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rgbClr val="006EB9"/>
        </a:solidFill>
        <a:effectLst/>
      </p:bgPr>
    </p:bg>
    <p:spTree>
      <p:nvGrpSpPr>
        <p:cNvPr id="1" name=""/>
        <p:cNvGrpSpPr/>
        <p:nvPr/>
      </p:nvGrpSpPr>
      <p:grpSpPr>
        <a:xfrm>
          <a:off x="0" y="0"/>
          <a:ext cx="0" cy="0"/>
          <a:chOff x="0" y="0"/>
          <a:chExt cx="0" cy="0"/>
        </a:xfrm>
      </p:grpSpPr>
      <p:pic>
        <p:nvPicPr>
          <p:cNvPr id="30" name="Picture 2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18900000" flipH="1">
            <a:off x="1520604" y="-2268281"/>
            <a:ext cx="10484469" cy="15841248"/>
          </a:xfrm>
          <a:custGeom>
            <a:avLst/>
            <a:gdLst>
              <a:gd name="connsiteX0" fmla="*/ 10484469 w 10484469"/>
              <a:gd name="connsiteY0" fmla="*/ 13623262 h 15841248"/>
              <a:gd name="connsiteX1" fmla="*/ 8266483 w 10484469"/>
              <a:gd name="connsiteY1" fmla="*/ 15841248 h 15841248"/>
              <a:gd name="connsiteX2" fmla="*/ 10484469 w 10484469"/>
              <a:gd name="connsiteY2" fmla="*/ 15841248 h 15841248"/>
              <a:gd name="connsiteX3" fmla="*/ 5169239 w 10484469"/>
              <a:gd name="connsiteY3" fmla="*/ 0 h 15841248"/>
              <a:gd name="connsiteX4" fmla="*/ 0 w 10484469"/>
              <a:gd name="connsiteY4" fmla="*/ 5169239 h 15841248"/>
              <a:gd name="connsiteX5" fmla="*/ 0 w 10484469"/>
              <a:gd name="connsiteY5" fmla="*/ 15060993 h 15841248"/>
              <a:gd name="connsiteX6" fmla="*/ 10484469 w 10484469"/>
              <a:gd name="connsiteY6" fmla="*/ 4576524 h 15841248"/>
              <a:gd name="connsiteX7" fmla="*/ 10484469 w 10484469"/>
              <a:gd name="connsiteY7" fmla="*/ 3598762 h 15841248"/>
              <a:gd name="connsiteX8" fmla="*/ 6885707 w 10484469"/>
              <a:gd name="connsiteY8" fmla="*/ 0 h 15841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84469" h="15841248">
                <a:moveTo>
                  <a:pt x="10484469" y="13623262"/>
                </a:moveTo>
                <a:lnTo>
                  <a:pt x="8266483" y="15841248"/>
                </a:lnTo>
                <a:lnTo>
                  <a:pt x="10484469" y="15841248"/>
                </a:lnTo>
                <a:close/>
                <a:moveTo>
                  <a:pt x="5169239" y="0"/>
                </a:moveTo>
                <a:lnTo>
                  <a:pt x="0" y="5169239"/>
                </a:lnTo>
                <a:lnTo>
                  <a:pt x="0" y="15060993"/>
                </a:lnTo>
                <a:lnTo>
                  <a:pt x="10484469" y="4576524"/>
                </a:lnTo>
                <a:lnTo>
                  <a:pt x="10484469" y="3598762"/>
                </a:lnTo>
                <a:lnTo>
                  <a:pt x="6885707" y="0"/>
                </a:lnTo>
                <a:close/>
              </a:path>
            </a:pathLst>
          </a:custGeom>
        </p:spPr>
      </p:pic>
      <p:pic>
        <p:nvPicPr>
          <p:cNvPr id="24" name="Picture 23"/>
          <p:cNvPicPr>
            <a:picLocks noChangeAspect="1"/>
          </p:cNvPicPr>
          <p:nvPr userDrawn="1"/>
        </p:nvPicPr>
        <p:blipFill rotWithShape="1">
          <a:blip r:embed="rId3">
            <a:extLst>
              <a:ext uri="{28A0092B-C50C-407E-A947-70E740481C1C}">
                <a14:useLocalDpi xmlns:a14="http://schemas.microsoft.com/office/drawing/2010/main" val="0"/>
              </a:ext>
            </a:extLst>
          </a:blip>
          <a:srcRect l="46433" t="50908"/>
          <a:stretch/>
        </p:blipFill>
        <p:spPr>
          <a:xfrm rot="7200000" flipH="1">
            <a:off x="9090350" y="4894829"/>
            <a:ext cx="2694727" cy="3731379"/>
          </a:xfrm>
          <a:custGeom>
            <a:avLst/>
            <a:gdLst>
              <a:gd name="connsiteX0" fmla="*/ 2694727 w 2694727"/>
              <a:gd name="connsiteY0" fmla="*/ 3731379 h 3731379"/>
              <a:gd name="connsiteX1" fmla="*/ 2694727 w 2694727"/>
              <a:gd name="connsiteY1" fmla="*/ 0 h 3731379"/>
              <a:gd name="connsiteX2" fmla="*/ 2154313 w 2694727"/>
              <a:gd name="connsiteY2" fmla="*/ 0 h 3731379"/>
              <a:gd name="connsiteX3" fmla="*/ 0 w 2694727"/>
              <a:gd name="connsiteY3" fmla="*/ 3731379 h 3731379"/>
            </a:gdLst>
            <a:ahLst/>
            <a:cxnLst>
              <a:cxn ang="0">
                <a:pos x="connsiteX0" y="connsiteY0"/>
              </a:cxn>
              <a:cxn ang="0">
                <a:pos x="connsiteX1" y="connsiteY1"/>
              </a:cxn>
              <a:cxn ang="0">
                <a:pos x="connsiteX2" y="connsiteY2"/>
              </a:cxn>
              <a:cxn ang="0">
                <a:pos x="connsiteX3" y="connsiteY3"/>
              </a:cxn>
            </a:cxnLst>
            <a:rect l="l" t="t" r="r" b="b"/>
            <a:pathLst>
              <a:path w="2694727" h="3731379">
                <a:moveTo>
                  <a:pt x="2694727" y="3731379"/>
                </a:moveTo>
                <a:lnTo>
                  <a:pt x="2694727" y="0"/>
                </a:lnTo>
                <a:lnTo>
                  <a:pt x="2154313" y="0"/>
                </a:lnTo>
                <a:lnTo>
                  <a:pt x="0" y="3731379"/>
                </a:lnTo>
                <a:close/>
              </a:path>
            </a:pathLst>
          </a:custGeom>
        </p:spPr>
      </p:pic>
      <p:sp>
        <p:nvSpPr>
          <p:cNvPr id="25" name="Rectangle 24"/>
          <p:cNvSpPr/>
          <p:nvPr userDrawn="1"/>
        </p:nvSpPr>
        <p:spPr bwMode="auto">
          <a:xfrm>
            <a:off x="274638" y="2125663"/>
            <a:ext cx="10058400" cy="3657600"/>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 name="Text Placeholder 4"/>
          <p:cNvSpPr>
            <a:spLocks noGrp="1"/>
          </p:cNvSpPr>
          <p:nvPr>
            <p:ph type="body" sz="quarter" idx="12" hasCustomPrompt="1"/>
          </p:nvPr>
        </p:nvSpPr>
        <p:spPr bwMode="white">
          <a:xfrm>
            <a:off x="276540" y="4269562"/>
            <a:ext cx="10056498" cy="1513702"/>
          </a:xfrm>
          <a:noFill/>
        </p:spPr>
        <p:txBody>
          <a:bodyPr lIns="182880" tIns="146304" rIns="182880" bIns="146304">
            <a:noAutofit/>
          </a:bodyPr>
          <a:lstStyle>
            <a:lvl1pPr marL="0" indent="0">
              <a:spcBef>
                <a:spcPts val="0"/>
              </a:spcBef>
              <a:buNone/>
              <a:defRPr sz="36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27" name="Title 1"/>
          <p:cNvSpPr>
            <a:spLocks noGrp="1"/>
          </p:cNvSpPr>
          <p:nvPr>
            <p:ph type="title" hasCustomPrompt="1"/>
          </p:nvPr>
        </p:nvSpPr>
        <p:spPr bwMode="white">
          <a:xfrm>
            <a:off x="274703" y="2140318"/>
            <a:ext cx="10058335" cy="2117357"/>
          </a:xfrm>
          <a:noFill/>
        </p:spPr>
        <p:txBody>
          <a:bodyPr lIns="146304" tIns="91440" rIns="146304" bIns="91440" anchor="t" anchorCtr="0"/>
          <a:lstStyle>
            <a:lvl1pPr>
              <a:defRPr sz="6000" spc="-100" baseline="0">
                <a:gradFill>
                  <a:gsLst>
                    <a:gs pos="100000">
                      <a:schemeClr val="tx1"/>
                    </a:gs>
                    <a:gs pos="0">
                      <a:schemeClr val="tx1"/>
                    </a:gs>
                  </a:gsLst>
                  <a:lin ang="5400000" scaled="0"/>
                </a:gradFill>
              </a:defRPr>
            </a:lvl1pPr>
          </a:lstStyle>
          <a:p>
            <a:r>
              <a:rPr lang="en-US" dirty="0"/>
              <a:t>Presentation title</a:t>
            </a:r>
          </a:p>
        </p:txBody>
      </p:sp>
      <p:pic>
        <p:nvPicPr>
          <p:cNvPr id="28" name="Picture 2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10333038" y="479425"/>
            <a:ext cx="1643341" cy="352027"/>
          </a:xfrm>
          <a:prstGeom prst="rect">
            <a:avLst/>
          </a:prstGeom>
        </p:spPr>
      </p:pic>
      <p:pic>
        <p:nvPicPr>
          <p:cNvPr id="29" name="Picture 28"/>
          <p:cNvPicPr>
            <a:picLocks noChangeAspect="1"/>
          </p:cNvPicPr>
          <p:nvPr userDrawn="1"/>
        </p:nvPicPr>
        <p:blipFill>
          <a:blip r:embed="rId5"/>
          <a:stretch>
            <a:fillRect/>
          </a:stretch>
        </p:blipFill>
        <p:spPr>
          <a:xfrm>
            <a:off x="274638" y="294094"/>
            <a:ext cx="1834337" cy="1834337"/>
          </a:xfrm>
          <a:prstGeom prst="rect">
            <a:avLst/>
          </a:prstGeom>
        </p:spPr>
      </p:pic>
    </p:spTree>
    <p:extLst>
      <p:ext uri="{BB962C8B-B14F-4D97-AF65-F5344CB8AC3E}">
        <p14:creationId xmlns:p14="http://schemas.microsoft.com/office/powerpoint/2010/main" val="14048005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tx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12600000" flipH="1" flipV="1">
            <a:off x="4777352" y="2327495"/>
            <a:ext cx="7502204" cy="11335270"/>
          </a:xfrm>
          <a:custGeom>
            <a:avLst/>
            <a:gdLst>
              <a:gd name="connsiteX0" fmla="*/ 6557308 w 7502204"/>
              <a:gd name="connsiteY0" fmla="*/ 11335270 h 11335270"/>
              <a:gd name="connsiteX1" fmla="*/ 7502204 w 7502204"/>
              <a:gd name="connsiteY1" fmla="*/ 10789734 h 11335270"/>
              <a:gd name="connsiteX2" fmla="*/ 7502204 w 7502204"/>
              <a:gd name="connsiteY2" fmla="*/ 11335270 h 11335270"/>
              <a:gd name="connsiteX3" fmla="*/ 0 w 7502204"/>
              <a:gd name="connsiteY3" fmla="*/ 0 h 11335270"/>
              <a:gd name="connsiteX4" fmla="*/ 4991486 w 7502204"/>
              <a:gd name="connsiteY4" fmla="*/ 0 h 11335270"/>
              <a:gd name="connsiteX5" fmla="*/ 6635245 w 7502204"/>
              <a:gd name="connsiteY5" fmla="*/ 2847074 h 11335270"/>
              <a:gd name="connsiteX6" fmla="*/ 0 w 7502204"/>
              <a:gd name="connsiteY6" fmla="*/ 6677935 h 1133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02204" h="11335270">
                <a:moveTo>
                  <a:pt x="6557308" y="11335270"/>
                </a:moveTo>
                <a:lnTo>
                  <a:pt x="7502204" y="10789734"/>
                </a:lnTo>
                <a:lnTo>
                  <a:pt x="7502204" y="11335270"/>
                </a:lnTo>
                <a:close/>
                <a:moveTo>
                  <a:pt x="0" y="0"/>
                </a:moveTo>
                <a:lnTo>
                  <a:pt x="4991486" y="0"/>
                </a:lnTo>
                <a:lnTo>
                  <a:pt x="6635245" y="2847074"/>
                </a:lnTo>
                <a:lnTo>
                  <a:pt x="0" y="6677935"/>
                </a:lnTo>
                <a:close/>
              </a:path>
            </a:pathLst>
          </a:custGeom>
        </p:spPr>
      </p:pic>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b="24685"/>
          <a:stretch>
            <a:fillRect/>
          </a:stretch>
        </p:blipFill>
        <p:spPr>
          <a:xfrm rot="19800000" flipH="1" flipV="1">
            <a:off x="548613" y="-1373184"/>
            <a:ext cx="5264984" cy="5991282"/>
          </a:xfrm>
          <a:custGeom>
            <a:avLst/>
            <a:gdLst>
              <a:gd name="connsiteX0" fmla="*/ 4576182 w 5264984"/>
              <a:gd name="connsiteY0" fmla="*/ 5991282 h 5991282"/>
              <a:gd name="connsiteX1" fmla="*/ 0 w 5264984"/>
              <a:gd name="connsiteY1" fmla="*/ 3349222 h 5991282"/>
              <a:gd name="connsiteX2" fmla="*/ 0 w 5264984"/>
              <a:gd name="connsiteY2" fmla="*/ 0 h 5991282"/>
              <a:gd name="connsiteX3" fmla="*/ 5264984 w 5264984"/>
              <a:gd name="connsiteY3" fmla="*/ 0 h 5991282"/>
              <a:gd name="connsiteX4" fmla="*/ 5264984 w 5264984"/>
              <a:gd name="connsiteY4" fmla="*/ 4798241 h 5991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4984" h="5991282">
                <a:moveTo>
                  <a:pt x="4576182" y="5991282"/>
                </a:moveTo>
                <a:lnTo>
                  <a:pt x="0" y="3349222"/>
                </a:lnTo>
                <a:lnTo>
                  <a:pt x="0" y="0"/>
                </a:lnTo>
                <a:lnTo>
                  <a:pt x="5264984" y="0"/>
                </a:lnTo>
                <a:lnTo>
                  <a:pt x="5264984" y="4798241"/>
                </a:lnTo>
                <a:close/>
              </a:path>
            </a:pathLst>
          </a:custGeom>
        </p:spPr>
      </p:pic>
      <p:sp>
        <p:nvSpPr>
          <p:cNvPr id="13" name="Rectangle 12"/>
          <p:cNvSpPr/>
          <p:nvPr userDrawn="1"/>
        </p:nvSpPr>
        <p:spPr bwMode="auto">
          <a:xfrm>
            <a:off x="274638" y="1211263"/>
            <a:ext cx="7315200" cy="3657600"/>
          </a:xfrm>
          <a:prstGeom prst="rect">
            <a:avLst/>
          </a:prstGeom>
          <a:solidFill>
            <a:srgbClr val="006EB9"/>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tx1">
                      <a:lumMod val="50000"/>
                    </a:schemeClr>
                  </a:gs>
                  <a:gs pos="100000">
                    <a:schemeClr val="tx1">
                      <a:lumMod val="50000"/>
                    </a:schemeClr>
                  </a:gs>
                </a:gsLst>
                <a:lin ang="5400000" scaled="0"/>
              </a:gradFill>
            </a:endParaRPr>
          </a:p>
        </p:txBody>
      </p:sp>
      <p:sp>
        <p:nvSpPr>
          <p:cNvPr id="14" name="Title 1"/>
          <p:cNvSpPr>
            <a:spLocks noGrp="1"/>
          </p:cNvSpPr>
          <p:nvPr>
            <p:ph type="title" hasCustomPrompt="1"/>
          </p:nvPr>
        </p:nvSpPr>
        <p:spPr>
          <a:xfrm>
            <a:off x="274638" y="1211287"/>
            <a:ext cx="7315200" cy="2309599"/>
          </a:xfrm>
          <a:noFill/>
        </p:spPr>
        <p:txBody>
          <a:bodyPr tIns="91440" bIns="91440" anchor="t" anchorCtr="0"/>
          <a:lstStyle>
            <a:lvl1pPr>
              <a:defRPr sz="5399" spc="-75" baseline="0">
                <a:gradFill>
                  <a:gsLst>
                    <a:gs pos="100000">
                      <a:schemeClr val="tx1"/>
                    </a:gs>
                    <a:gs pos="0">
                      <a:schemeClr val="tx1"/>
                    </a:gs>
                  </a:gsLst>
                  <a:lin ang="5400000" scaled="0"/>
                </a:gradFill>
              </a:defRPr>
            </a:lvl1pPr>
          </a:lstStyle>
          <a:p>
            <a:r>
              <a:rPr lang="en-US" dirty="0"/>
              <a:t>Demo title</a:t>
            </a:r>
          </a:p>
        </p:txBody>
      </p:sp>
      <p:sp>
        <p:nvSpPr>
          <p:cNvPr id="15" name="Text Placeholder 4"/>
          <p:cNvSpPr>
            <a:spLocks noGrp="1"/>
          </p:cNvSpPr>
          <p:nvPr>
            <p:ph type="body" sz="quarter" idx="12" hasCustomPrompt="1"/>
          </p:nvPr>
        </p:nvSpPr>
        <p:spPr>
          <a:xfrm>
            <a:off x="274637" y="3520886"/>
            <a:ext cx="7315201" cy="1347977"/>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1948428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rgbClr val="006EB9"/>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rcRect t="11922" r="9441" b="11244"/>
          <a:stretch>
            <a:fillRect/>
          </a:stretch>
        </p:blipFill>
        <p:spPr>
          <a:xfrm rot="10800000" flipH="1" flipV="1">
            <a:off x="6980238" y="-1"/>
            <a:ext cx="5456236" cy="6994526"/>
          </a:xfrm>
          <a:custGeom>
            <a:avLst/>
            <a:gdLst>
              <a:gd name="connsiteX0" fmla="*/ 0 w 5456236"/>
              <a:gd name="connsiteY0" fmla="*/ 0 h 6994526"/>
              <a:gd name="connsiteX1" fmla="*/ 5456236 w 5456236"/>
              <a:gd name="connsiteY1" fmla="*/ 0 h 6994526"/>
              <a:gd name="connsiteX2" fmla="*/ 5456236 w 5456236"/>
              <a:gd name="connsiteY2" fmla="*/ 6994526 h 6994526"/>
              <a:gd name="connsiteX3" fmla="*/ 0 w 5456236"/>
              <a:gd name="connsiteY3" fmla="*/ 6994526 h 6994526"/>
            </a:gdLst>
            <a:ahLst/>
            <a:cxnLst>
              <a:cxn ang="0">
                <a:pos x="connsiteX0" y="connsiteY0"/>
              </a:cxn>
              <a:cxn ang="0">
                <a:pos x="connsiteX1" y="connsiteY1"/>
              </a:cxn>
              <a:cxn ang="0">
                <a:pos x="connsiteX2" y="connsiteY2"/>
              </a:cxn>
              <a:cxn ang="0">
                <a:pos x="connsiteX3" y="connsiteY3"/>
              </a:cxn>
            </a:cxnLst>
            <a:rect l="l" t="t" r="r" b="b"/>
            <a:pathLst>
              <a:path w="5456236" h="6994526">
                <a:moveTo>
                  <a:pt x="0" y="0"/>
                </a:moveTo>
                <a:lnTo>
                  <a:pt x="5456236" y="0"/>
                </a:lnTo>
                <a:lnTo>
                  <a:pt x="5456236" y="6994526"/>
                </a:lnTo>
                <a:lnTo>
                  <a:pt x="0" y="6994526"/>
                </a:lnTo>
                <a:close/>
              </a:path>
            </a:pathLst>
          </a:custGeom>
        </p:spPr>
      </p:pic>
      <p:sp>
        <p:nvSpPr>
          <p:cNvPr id="6" name="Rectangle 5"/>
          <p:cNvSpPr/>
          <p:nvPr userDrawn="1"/>
        </p:nvSpPr>
        <p:spPr bwMode="auto">
          <a:xfrm>
            <a:off x="274638" y="1209973"/>
            <a:ext cx="7315200" cy="2751698"/>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itle 1"/>
          <p:cNvSpPr>
            <a:spLocks noGrp="1"/>
          </p:cNvSpPr>
          <p:nvPr>
            <p:ph type="title" hasCustomPrompt="1"/>
          </p:nvPr>
        </p:nvSpPr>
        <p:spPr>
          <a:xfrm>
            <a:off x="274639" y="1209973"/>
            <a:ext cx="7315199" cy="2751698"/>
          </a:xfrm>
          <a:noFill/>
        </p:spPr>
        <p:txBody>
          <a:bodyPr tIns="91440" bIns="91440" anchor="t" anchorCtr="0"/>
          <a:lstStyle>
            <a:lvl1pPr>
              <a:defRPr sz="7200" spc="-100" baseline="0">
                <a:gradFill>
                  <a:gsLst>
                    <a:gs pos="100000">
                      <a:schemeClr val="bg1">
                        <a:lumMod val="50000"/>
                      </a:schemeClr>
                    </a:gs>
                    <a:gs pos="0">
                      <a:schemeClr val="bg1">
                        <a:lumMod val="50000"/>
                      </a:schemeClr>
                    </a:gs>
                  </a:gsLst>
                  <a:lin ang="5400000" scaled="0"/>
                </a:gradFill>
              </a:defRPr>
            </a:lvl1pPr>
          </a:lstStyle>
          <a:p>
            <a:r>
              <a:rPr lang="en-US" dirty="0"/>
              <a:t>Video title</a:t>
            </a:r>
          </a:p>
        </p:txBody>
      </p:sp>
    </p:spTree>
    <p:extLst>
      <p:ext uri="{BB962C8B-B14F-4D97-AF65-F5344CB8AC3E}">
        <p14:creationId xmlns:p14="http://schemas.microsoft.com/office/powerpoint/2010/main" val="28250041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2">
                        <a:lumMod val="50000"/>
                      </a:schemeClr>
                    </a:gs>
                    <a:gs pos="0">
                      <a:schemeClr val="bg2">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41696429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2">
                        <a:lumMod val="50000"/>
                      </a:schemeClr>
                    </a:gs>
                    <a:gs pos="0">
                      <a:schemeClr val="bg2">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81991397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2">
                        <a:lumMod val="50000"/>
                      </a:schemeClr>
                    </a:gs>
                    <a:gs pos="0">
                      <a:schemeClr val="bg2">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266849291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8736639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3">
    <p:bg>
      <p:bgPr>
        <a:solidFill>
          <a:schemeClr val="tx1"/>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rcRect b="37788"/>
          <a:stretch>
            <a:fillRect/>
          </a:stretch>
        </p:blipFill>
        <p:spPr>
          <a:xfrm rot="9927899" flipH="1" flipV="1">
            <a:off x="6515047" y="4066404"/>
            <a:ext cx="3815534" cy="3462323"/>
          </a:xfrm>
          <a:custGeom>
            <a:avLst/>
            <a:gdLst>
              <a:gd name="connsiteX0" fmla="*/ 3815534 w 3815534"/>
              <a:gd name="connsiteY0" fmla="*/ 0 h 3462323"/>
              <a:gd name="connsiteX1" fmla="*/ 3815534 w 3815534"/>
              <a:gd name="connsiteY1" fmla="*/ 3462323 h 3462323"/>
              <a:gd name="connsiteX2" fmla="*/ 0 w 3815534"/>
              <a:gd name="connsiteY2" fmla="*/ 2473071 h 3462323"/>
              <a:gd name="connsiteX3" fmla="*/ 1 w 3815534"/>
              <a:gd name="connsiteY3" fmla="*/ 0 h 3462323"/>
            </a:gdLst>
            <a:ahLst/>
            <a:cxnLst>
              <a:cxn ang="0">
                <a:pos x="connsiteX0" y="connsiteY0"/>
              </a:cxn>
              <a:cxn ang="0">
                <a:pos x="connsiteX1" y="connsiteY1"/>
              </a:cxn>
              <a:cxn ang="0">
                <a:pos x="connsiteX2" y="connsiteY2"/>
              </a:cxn>
              <a:cxn ang="0">
                <a:pos x="connsiteX3" y="connsiteY3"/>
              </a:cxn>
            </a:cxnLst>
            <a:rect l="l" t="t" r="r" b="b"/>
            <a:pathLst>
              <a:path w="3815534" h="3462323">
                <a:moveTo>
                  <a:pt x="3815534" y="0"/>
                </a:moveTo>
                <a:lnTo>
                  <a:pt x="3815534" y="3462323"/>
                </a:lnTo>
                <a:lnTo>
                  <a:pt x="0" y="2473071"/>
                </a:lnTo>
                <a:lnTo>
                  <a:pt x="1" y="0"/>
                </a:lnTo>
                <a:close/>
              </a:path>
            </a:pathLst>
          </a:custGeom>
        </p:spPr>
      </p:pic>
      <p:sp>
        <p:nvSpPr>
          <p:cNvPr id="15" name="Freeform 14"/>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rcRect b="1344"/>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sp>
        <p:nvSpPr>
          <p:cNvPr id="22" name="Rectangle 21"/>
          <p:cNvSpPr/>
          <p:nvPr userDrawn="1"/>
        </p:nvSpPr>
        <p:spPr bwMode="auto">
          <a:xfrm>
            <a:off x="274638" y="2124081"/>
            <a:ext cx="82296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23" name="Text Placeholder 4"/>
          <p:cNvSpPr>
            <a:spLocks noGrp="1"/>
          </p:cNvSpPr>
          <p:nvPr userDrawn="1">
            <p:ph type="body" sz="quarter" idx="12" hasCustomPrompt="1"/>
          </p:nvPr>
        </p:nvSpPr>
        <p:spPr bwMode="white">
          <a:xfrm>
            <a:off x="274638" y="3954457"/>
            <a:ext cx="82296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24" name="Title 1"/>
          <p:cNvSpPr>
            <a:spLocks noGrp="1"/>
          </p:cNvSpPr>
          <p:nvPr userDrawn="1">
            <p:ph type="title" hasCustomPrompt="1"/>
          </p:nvPr>
        </p:nvSpPr>
        <p:spPr bwMode="white">
          <a:xfrm>
            <a:off x="274638" y="2125677"/>
            <a:ext cx="82296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a:t>Presentation title</a:t>
            </a:r>
          </a:p>
        </p:txBody>
      </p:sp>
    </p:spTree>
    <p:extLst>
      <p:ext uri="{BB962C8B-B14F-4D97-AF65-F5344CB8AC3E}">
        <p14:creationId xmlns:p14="http://schemas.microsoft.com/office/powerpoint/2010/main" val="5816935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userDrawn="1">
          <p15:clr>
            <a:srgbClr val="C35EA4"/>
          </p15:clr>
        </p15:guide>
        <p15:guide id="2" orient="horz" pos="4104" userDrawn="1">
          <p15:clr>
            <a:srgbClr val="C35EA4"/>
          </p15:clr>
        </p15:guide>
        <p15:guide id="3" pos="288" userDrawn="1">
          <p15:clr>
            <a:srgbClr val="C35EA4"/>
          </p15:clr>
        </p15:guide>
        <p15:guide id="4" pos="7546" userDrawn="1">
          <p15:clr>
            <a:srgbClr val="C35E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851279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014996"/>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0"/>
          </p:nvPr>
        </p:nvSpPr>
        <p:spPr>
          <a:xfrm>
            <a:off x="274638" y="1214438"/>
            <a:ext cx="11887200" cy="54832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232901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014996"/>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32121932"/>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0466458"/>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8330908"/>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34195933"/>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09004109"/>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2911952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01499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2271579"/>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52977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srcRect t="3852" r="1218"/>
          <a:stretch/>
        </p:blipFill>
        <p:spPr>
          <a:xfrm>
            <a:off x="0" y="0"/>
            <a:ext cx="12436475" cy="6994525"/>
          </a:xfrm>
          <a:prstGeom prst="rect">
            <a:avLst/>
          </a:prstGeom>
        </p:spPr>
      </p:pic>
      <p:sp>
        <p:nvSpPr>
          <p:cNvPr id="16" name="Text Placeholder 4"/>
          <p:cNvSpPr>
            <a:spLocks noGrp="1"/>
          </p:cNvSpPr>
          <p:nvPr>
            <p:ph type="body" sz="quarter" idx="12" hasCustomPrompt="1"/>
          </p:nvPr>
        </p:nvSpPr>
        <p:spPr bwMode="white">
          <a:xfrm>
            <a:off x="274637" y="3954457"/>
            <a:ext cx="8206489" cy="2136160"/>
          </a:xfrm>
          <a:noFill/>
        </p:spPr>
        <p:txBody>
          <a:bodyPr lIns="182880" tIns="146304" rIns="182880" bIns="146304">
            <a:noAutofit/>
          </a:bodyPr>
          <a:lstStyle>
            <a:lvl1pPr marL="0" indent="0">
              <a:spcBef>
                <a:spcPts val="0"/>
              </a:spcBef>
              <a:buNone/>
              <a:defRPr sz="3200" spc="0" baseline="0">
                <a:solidFill>
                  <a:srgbClr val="797979"/>
                </a:solidFill>
                <a:latin typeface="+mj-lt"/>
              </a:defRPr>
            </a:lvl1pPr>
          </a:lstStyle>
          <a:p>
            <a:pPr lvl="0"/>
            <a:r>
              <a:rPr lang="en-US" dirty="0"/>
              <a:t>Speaker Name</a:t>
            </a:r>
          </a:p>
        </p:txBody>
      </p:sp>
      <p:sp>
        <p:nvSpPr>
          <p:cNvPr id="18" name="Title 1"/>
          <p:cNvSpPr>
            <a:spLocks noGrp="1"/>
          </p:cNvSpPr>
          <p:nvPr>
            <p:ph type="title" hasCustomPrompt="1"/>
          </p:nvPr>
        </p:nvSpPr>
        <p:spPr bwMode="white">
          <a:xfrm>
            <a:off x="274637" y="2259769"/>
            <a:ext cx="8184963" cy="1694707"/>
          </a:xfrm>
          <a:noFill/>
        </p:spPr>
        <p:txBody>
          <a:bodyPr lIns="146304" tIns="91440" rIns="146304" bIns="91440" anchor="t" anchorCtr="0"/>
          <a:lstStyle>
            <a:lvl1pPr>
              <a:defRPr sz="5400" spc="-75" baseline="0">
                <a:solidFill>
                  <a:schemeClr val="tx2">
                    <a:lumMod val="75000"/>
                  </a:schemeClr>
                </a:solidFill>
              </a:defRPr>
            </a:lvl1pPr>
          </a:lstStyle>
          <a:p>
            <a:r>
              <a:rPr lang="en-US" dirty="0"/>
              <a:t>Title slide option A: </a:t>
            </a:r>
            <a:br>
              <a:rPr lang="en-US" dirty="0"/>
            </a:br>
            <a:r>
              <a:rPr lang="en-US" dirty="0"/>
              <a:t>Presentation title goes here</a:t>
            </a:r>
          </a:p>
        </p:txBody>
      </p:sp>
      <p:pic>
        <p:nvPicPr>
          <p:cNvPr id="15" name="Picture 14"/>
          <p:cNvPicPr>
            <a:picLocks noChangeAspect="1"/>
          </p:cNvPicPr>
          <p:nvPr userDrawn="1"/>
        </p:nvPicPr>
        <p:blipFill>
          <a:blip r:embed="rId3"/>
          <a:stretch>
            <a:fillRect/>
          </a:stretch>
        </p:blipFill>
        <p:spPr>
          <a:xfrm>
            <a:off x="236121" y="230322"/>
            <a:ext cx="1996730" cy="1993293"/>
          </a:xfrm>
          <a:prstGeom prst="rect">
            <a:avLst/>
          </a:prstGeom>
        </p:spPr>
      </p:pic>
      <p:pic>
        <p:nvPicPr>
          <p:cNvPr id="22" name="Picture 21"/>
          <p:cNvPicPr>
            <a:picLocks noChangeAspect="1"/>
          </p:cNvPicPr>
          <p:nvPr userDrawn="1"/>
        </p:nvPicPr>
        <p:blipFill>
          <a:blip r:embed="rId4"/>
          <a:stretch>
            <a:fillRect/>
          </a:stretch>
        </p:blipFill>
        <p:spPr>
          <a:xfrm>
            <a:off x="10533201" y="6376028"/>
            <a:ext cx="1319210" cy="281431"/>
          </a:xfrm>
          <a:prstGeom prst="rect">
            <a:avLst/>
          </a:prstGeom>
        </p:spPr>
      </p:pic>
    </p:spTree>
    <p:extLst>
      <p:ext uri="{BB962C8B-B14F-4D97-AF65-F5344CB8AC3E}">
        <p14:creationId xmlns:p14="http://schemas.microsoft.com/office/powerpoint/2010/main" val="2993416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213200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1619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3112775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417696214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rgbClr val="006EB9"/>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srcRect t="3561"/>
          <a:stretch/>
        </p:blipFill>
        <p:spPr>
          <a:xfrm>
            <a:off x="-21526" y="-1"/>
            <a:ext cx="12551912" cy="6994525"/>
          </a:xfrm>
          <a:prstGeom prst="rect">
            <a:avLst/>
          </a:prstGeom>
        </p:spPr>
      </p:pic>
      <p:pic>
        <p:nvPicPr>
          <p:cNvPr id="10" name="Picture 9"/>
          <p:cNvPicPr>
            <a:picLocks noChangeAspect="1"/>
          </p:cNvPicPr>
          <p:nvPr userDrawn="1"/>
        </p:nvPicPr>
        <p:blipFill>
          <a:blip r:embed="rId3"/>
          <a:stretch>
            <a:fillRect/>
          </a:stretch>
        </p:blipFill>
        <p:spPr>
          <a:xfrm>
            <a:off x="236121" y="230322"/>
            <a:ext cx="1996730" cy="1993293"/>
          </a:xfrm>
          <a:prstGeom prst="rect">
            <a:avLst/>
          </a:prstGeom>
        </p:spPr>
      </p:pic>
      <p:sp>
        <p:nvSpPr>
          <p:cNvPr id="5" name="Text Placeholder 4"/>
          <p:cNvSpPr>
            <a:spLocks noGrp="1"/>
          </p:cNvSpPr>
          <p:nvPr>
            <p:ph type="body" sz="quarter" idx="12" hasCustomPrompt="1"/>
          </p:nvPr>
        </p:nvSpPr>
        <p:spPr bwMode="white">
          <a:xfrm>
            <a:off x="276540" y="4238625"/>
            <a:ext cx="9905118" cy="1938079"/>
          </a:xfrm>
          <a:noFill/>
        </p:spPr>
        <p:txBody>
          <a:bodyPr lIns="182880" tIns="146304" rIns="182880" bIns="146304">
            <a:noAutofit/>
          </a:bodyPr>
          <a:lstStyle>
            <a:lvl1pPr marL="0" indent="0">
              <a:spcBef>
                <a:spcPts val="0"/>
              </a:spcBef>
              <a:buNone/>
              <a:defRPr sz="3600" spc="0" baseline="0">
                <a:solidFill>
                  <a:srgbClr val="797979"/>
                </a:solidFill>
                <a:latin typeface="+mj-lt"/>
              </a:defRPr>
            </a:lvl1pPr>
          </a:lstStyle>
          <a:p>
            <a:pPr lvl="0"/>
            <a:r>
              <a:rPr lang="en-US" dirty="0"/>
              <a:t>Speaker Name</a:t>
            </a:r>
          </a:p>
        </p:txBody>
      </p:sp>
      <p:sp>
        <p:nvSpPr>
          <p:cNvPr id="9" name="Title 1"/>
          <p:cNvSpPr>
            <a:spLocks noGrp="1"/>
          </p:cNvSpPr>
          <p:nvPr>
            <p:ph type="title" hasCustomPrompt="1"/>
          </p:nvPr>
        </p:nvSpPr>
        <p:spPr bwMode="white">
          <a:xfrm>
            <a:off x="274703" y="2259770"/>
            <a:ext cx="9885429" cy="1978855"/>
          </a:xfrm>
          <a:noFill/>
        </p:spPr>
        <p:txBody>
          <a:bodyPr lIns="146304" tIns="91440" rIns="146304" bIns="91440" anchor="t" anchorCtr="0"/>
          <a:lstStyle>
            <a:lvl1pPr>
              <a:defRPr sz="6000" spc="-100" baseline="0">
                <a:solidFill>
                  <a:srgbClr val="797979"/>
                </a:solidFill>
              </a:defRPr>
            </a:lvl1pPr>
          </a:lstStyle>
          <a:p>
            <a:r>
              <a:rPr lang="en-US" dirty="0"/>
              <a:t>Title slide option B: </a:t>
            </a:r>
            <a:br>
              <a:rPr lang="en-US" dirty="0"/>
            </a:br>
            <a:r>
              <a:rPr lang="en-US" dirty="0"/>
              <a:t>Presentation title goes here</a:t>
            </a:r>
          </a:p>
        </p:txBody>
      </p:sp>
      <p:pic>
        <p:nvPicPr>
          <p:cNvPr id="12" name="Picture 11"/>
          <p:cNvPicPr>
            <a:picLocks noChangeAspect="1"/>
          </p:cNvPicPr>
          <p:nvPr userDrawn="1"/>
        </p:nvPicPr>
        <p:blipFill>
          <a:blip r:embed="rId4"/>
          <a:stretch>
            <a:fillRect/>
          </a:stretch>
        </p:blipFill>
        <p:spPr>
          <a:xfrm>
            <a:off x="10748458" y="6289942"/>
            <a:ext cx="1319210" cy="281431"/>
          </a:xfrm>
          <a:prstGeom prst="rect">
            <a:avLst/>
          </a:prstGeom>
        </p:spPr>
      </p:pic>
    </p:spTree>
    <p:extLst>
      <p:ext uri="{BB962C8B-B14F-4D97-AF65-F5344CB8AC3E}">
        <p14:creationId xmlns:p14="http://schemas.microsoft.com/office/powerpoint/2010/main" val="8692425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36880" r="6878"/>
          <a:stretch/>
        </p:blipFill>
        <p:spPr>
          <a:xfrm rot="16200000" flipH="1" flipV="1">
            <a:off x="2720976" y="-2720976"/>
            <a:ext cx="6994524" cy="12436475"/>
          </a:xfrm>
          <a:prstGeom prst="rect">
            <a:avLst/>
          </a:prstGeom>
        </p:spPr>
      </p:pic>
      <p:sp>
        <p:nvSpPr>
          <p:cNvPr id="6" name="Rectangle 5"/>
          <p:cNvSpPr/>
          <p:nvPr userDrawn="1"/>
        </p:nvSpPr>
        <p:spPr bwMode="auto">
          <a:xfrm>
            <a:off x="274638" y="2128431"/>
            <a:ext cx="9144000" cy="456923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4"/>
          <p:cNvSpPr>
            <a:spLocks noGrp="1"/>
          </p:cNvSpPr>
          <p:nvPr>
            <p:ph type="body" sz="quarter" idx="12" hasCustomPrompt="1"/>
          </p:nvPr>
        </p:nvSpPr>
        <p:spPr bwMode="white">
          <a:xfrm>
            <a:off x="276540" y="4546765"/>
            <a:ext cx="9142098" cy="2150898"/>
          </a:xfrm>
          <a:noFill/>
        </p:spPr>
        <p:txBody>
          <a:bodyPr lIns="182880" tIns="146304" rIns="182880" bIns="146304">
            <a:noAutofit/>
          </a:bodyPr>
          <a:lstStyle>
            <a:lvl1pPr marL="0" indent="0">
              <a:spcBef>
                <a:spcPts val="0"/>
              </a:spcBef>
              <a:buNone/>
              <a:defRPr sz="36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bwMode="white">
          <a:xfrm>
            <a:off x="274703" y="2140318"/>
            <a:ext cx="9143935" cy="2390775"/>
          </a:xfrm>
          <a:noFill/>
        </p:spPr>
        <p:txBody>
          <a:bodyPr lIns="146304" tIns="91440" rIns="146304" bIns="91440" anchor="t" anchorCtr="0"/>
          <a:lstStyle>
            <a:lvl1pPr>
              <a:defRPr sz="6000" spc="-100" baseline="0">
                <a:gradFill>
                  <a:gsLst>
                    <a:gs pos="100000">
                      <a:schemeClr val="tx1"/>
                    </a:gs>
                    <a:gs pos="0">
                      <a:schemeClr val="tx1"/>
                    </a:gs>
                  </a:gsLst>
                  <a:lin ang="5400000" scaled="0"/>
                </a:gradFill>
              </a:defRPr>
            </a:lvl1pPr>
          </a:lstStyle>
          <a:p>
            <a:r>
              <a:rPr lang="en-US" dirty="0"/>
              <a:t>Presentation title</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white">
          <a:xfrm>
            <a:off x="10333038" y="479425"/>
            <a:ext cx="1643341" cy="352027"/>
          </a:xfrm>
          <a:prstGeom prst="rect">
            <a:avLst/>
          </a:prstGeom>
        </p:spPr>
      </p:pic>
      <p:pic>
        <p:nvPicPr>
          <p:cNvPr id="11" name="Picture 10"/>
          <p:cNvPicPr>
            <a:picLocks noChangeAspect="1"/>
          </p:cNvPicPr>
          <p:nvPr userDrawn="1"/>
        </p:nvPicPr>
        <p:blipFill>
          <a:blip r:embed="rId4"/>
          <a:stretch>
            <a:fillRect/>
          </a:stretch>
        </p:blipFill>
        <p:spPr>
          <a:xfrm>
            <a:off x="274638" y="294094"/>
            <a:ext cx="1834337" cy="1834337"/>
          </a:xfrm>
          <a:prstGeom prst="rect">
            <a:avLst/>
          </a:prstGeom>
        </p:spPr>
      </p:pic>
    </p:spTree>
    <p:extLst>
      <p:ext uri="{BB962C8B-B14F-4D97-AF65-F5344CB8AC3E}">
        <p14:creationId xmlns:p14="http://schemas.microsoft.com/office/powerpoint/2010/main" val="41413094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tx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srcRect b="23163"/>
          <a:stretch/>
        </p:blipFill>
        <p:spPr>
          <a:xfrm>
            <a:off x="0" y="486412"/>
            <a:ext cx="12436475" cy="6508113"/>
          </a:xfrm>
          <a:prstGeom prst="rect">
            <a:avLst/>
          </a:prstGeom>
        </p:spPr>
      </p:pic>
      <p:pic>
        <p:nvPicPr>
          <p:cNvPr id="12" name="Picture 11"/>
          <p:cNvPicPr>
            <a:picLocks noChangeAspect="1"/>
          </p:cNvPicPr>
          <p:nvPr userDrawn="1"/>
        </p:nvPicPr>
        <p:blipFill>
          <a:blip r:embed="rId3"/>
          <a:stretch>
            <a:fillRect/>
          </a:stretch>
        </p:blipFill>
        <p:spPr>
          <a:xfrm>
            <a:off x="254013" y="1206105"/>
            <a:ext cx="7366085" cy="3669957"/>
          </a:xfrm>
          <a:prstGeom prst="rect">
            <a:avLst/>
          </a:prstGeom>
          <a:solidFill>
            <a:srgbClr val="90FF00"/>
          </a:solidFill>
        </p:spPr>
      </p:pic>
      <p:sp>
        <p:nvSpPr>
          <p:cNvPr id="8" name="Title 1"/>
          <p:cNvSpPr>
            <a:spLocks noGrp="1"/>
          </p:cNvSpPr>
          <p:nvPr>
            <p:ph type="title" hasCustomPrompt="1"/>
          </p:nvPr>
        </p:nvSpPr>
        <p:spPr>
          <a:xfrm>
            <a:off x="274638" y="1211287"/>
            <a:ext cx="7315200" cy="2309599"/>
          </a:xfrm>
          <a:noFill/>
        </p:spPr>
        <p:txBody>
          <a:bodyPr tIns="91440" bIns="91440" anchor="t" anchorCtr="0"/>
          <a:lstStyle>
            <a:lvl1pPr>
              <a:defRPr sz="7200" spc="-75" baseline="0">
                <a:gradFill>
                  <a:gsLst>
                    <a:gs pos="100000">
                      <a:schemeClr val="tx1"/>
                    </a:gs>
                    <a:gs pos="0">
                      <a:schemeClr val="tx1"/>
                    </a:gs>
                  </a:gsLst>
                  <a:lin ang="5400000" scaled="0"/>
                </a:gradFill>
              </a:defRPr>
            </a:lvl1pPr>
          </a:lstStyle>
          <a:p>
            <a:r>
              <a:rPr lang="en-US" dirty="0"/>
              <a:t>Demo title</a:t>
            </a:r>
          </a:p>
        </p:txBody>
      </p:sp>
    </p:spTree>
    <p:extLst>
      <p:ext uri="{BB962C8B-B14F-4D97-AF65-F5344CB8AC3E}">
        <p14:creationId xmlns:p14="http://schemas.microsoft.com/office/powerpoint/2010/main" val="17061196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rgbClr val="006EB9"/>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srcRect l="6613" b="43969"/>
          <a:stretch/>
        </p:blipFill>
        <p:spPr>
          <a:xfrm>
            <a:off x="-1" y="0"/>
            <a:ext cx="12436475" cy="6994526"/>
          </a:xfrm>
          <a:prstGeom prst="rect">
            <a:avLst/>
          </a:prstGeom>
        </p:spPr>
      </p:pic>
      <p:sp>
        <p:nvSpPr>
          <p:cNvPr id="5" name="Rectangle 4"/>
          <p:cNvSpPr/>
          <p:nvPr userDrawn="1"/>
        </p:nvSpPr>
        <p:spPr bwMode="auto">
          <a:xfrm>
            <a:off x="274638" y="1209973"/>
            <a:ext cx="7315200" cy="2751698"/>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274639" y="1209973"/>
            <a:ext cx="7315199" cy="2751698"/>
          </a:xfrm>
          <a:noFill/>
        </p:spPr>
        <p:txBody>
          <a:bodyPr tIns="91440" bIns="91440" anchor="t" anchorCtr="0"/>
          <a:lstStyle>
            <a:lvl1pPr>
              <a:defRPr sz="7200" spc="-100" baseline="0">
                <a:gradFill>
                  <a:gsLst>
                    <a:gs pos="100000">
                      <a:schemeClr val="bg1">
                        <a:lumMod val="50000"/>
                      </a:schemeClr>
                    </a:gs>
                    <a:gs pos="0">
                      <a:schemeClr val="bg1">
                        <a:lumMod val="50000"/>
                      </a:schemeClr>
                    </a:gs>
                  </a:gsLst>
                  <a:lin ang="5400000" scaled="0"/>
                </a:gradFill>
              </a:defRPr>
            </a:lvl1pPr>
          </a:lstStyle>
          <a:p>
            <a:r>
              <a:rPr lang="en-US" dirty="0"/>
              <a:t>Video title</a:t>
            </a:r>
          </a:p>
        </p:txBody>
      </p:sp>
    </p:spTree>
    <p:extLst>
      <p:ext uri="{BB962C8B-B14F-4D97-AF65-F5344CB8AC3E}">
        <p14:creationId xmlns:p14="http://schemas.microsoft.com/office/powerpoint/2010/main" val="2827926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slideLayout" Target="../slideLayouts/slideLayout53.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slideLayout" Target="../slideLayouts/slideLayout52.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 Id="rId2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83" r:id="rId1"/>
    <p:sldLayoutId id="2147484279" r:id="rId2"/>
    <p:sldLayoutId id="2147484184" r:id="rId3"/>
    <p:sldLayoutId id="2147484282" r:id="rId4"/>
    <p:sldLayoutId id="2147484280" r:id="rId5"/>
    <p:sldLayoutId id="2147484274" r:id="rId6"/>
    <p:sldLayoutId id="2147484272" r:id="rId7"/>
    <p:sldLayoutId id="2147484185" r:id="rId8"/>
    <p:sldLayoutId id="2147484186" r:id="rId9"/>
    <p:sldLayoutId id="2147484130" r:id="rId10"/>
    <p:sldLayoutId id="2147484101" r:id="rId11"/>
    <p:sldLayoutId id="2147484102" r:id="rId12"/>
    <p:sldLayoutId id="2147484087" r:id="rId13"/>
    <p:sldLayoutId id="2147484098" r:id="rId14"/>
    <p:sldLayoutId id="2147484086" r:id="rId15"/>
    <p:sldLayoutId id="2147484107" r:id="rId16"/>
    <p:sldLayoutId id="2147484099" r:id="rId17"/>
    <p:sldLayoutId id="2147484100" r:id="rId18"/>
    <p:sldLayoutId id="2147484089" r:id="rId19"/>
    <p:sldLayoutId id="2147484106" r:id="rId20"/>
    <p:sldLayoutId id="2147484092" r:id="rId21"/>
    <p:sldLayoutId id="2147484093" r:id="rId22"/>
    <p:sldLayoutId id="2147484127" r:id="rId23"/>
    <p:sldLayoutId id="2147484128" r:id="rId24"/>
    <p:sldLayoutId id="2147484129" r:id="rId25"/>
    <p:sldLayoutId id="2147484094" r:id="rId26"/>
    <p:sldLayoutId id="2147484096" r:id="rId27"/>
  </p:sldLayoutIdLst>
  <p:transition>
    <p:fade/>
  </p:transition>
  <p:hf hdr="0" dt="0"/>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orient="horz" pos="763" userDrawn="1">
          <p15:clr>
            <a:srgbClr val="A4A3A4"/>
          </p15:clr>
        </p15:guide>
        <p15:guide id="4" orient="horz" pos="1339" userDrawn="1">
          <p15:clr>
            <a:srgbClr val="A4A3A4"/>
          </p15:clr>
        </p15:guide>
        <p15:guide id="5" orient="horz" pos="1915" userDrawn="1">
          <p15:clr>
            <a:srgbClr val="A4A3A4"/>
          </p15:clr>
        </p15:guide>
        <p15:guide id="6" orient="horz" pos="2491" userDrawn="1">
          <p15:clr>
            <a:srgbClr val="A4A3A4"/>
          </p15:clr>
        </p15:guide>
        <p15:guide id="7" orient="horz" pos="3067" userDrawn="1">
          <p15:clr>
            <a:srgbClr val="A4A3A4"/>
          </p15:clr>
        </p15:guide>
        <p15:guide id="8" orient="horz" pos="3643" userDrawn="1">
          <p15:clr>
            <a:srgbClr val="A4A3A4"/>
          </p15:clr>
        </p15:guide>
        <p15:guide id="9" orient="horz" pos="4219" userDrawn="1">
          <p15:clr>
            <a:srgbClr val="5ACBF0"/>
          </p15:clr>
        </p15:guide>
        <p15:guide id="10" pos="749" userDrawn="1">
          <p15:clr>
            <a:srgbClr val="A4A3A4"/>
          </p15:clr>
        </p15:guide>
        <p15:guide id="11" pos="1325" userDrawn="1">
          <p15:clr>
            <a:srgbClr val="A4A3A4"/>
          </p15:clr>
        </p15:guide>
        <p15:guide id="12" pos="1901" userDrawn="1">
          <p15:clr>
            <a:srgbClr val="A4A3A4"/>
          </p15:clr>
        </p15:guide>
        <p15:guide id="13" pos="2477" userDrawn="1">
          <p15:clr>
            <a:srgbClr val="A4A3A4"/>
          </p15:clr>
        </p15:guide>
        <p15:guide id="14" pos="3053" userDrawn="1">
          <p15:clr>
            <a:srgbClr val="A4A3A4"/>
          </p15:clr>
        </p15:guide>
        <p15:guide id="15" pos="3629" userDrawn="1">
          <p15:clr>
            <a:srgbClr val="A4A3A4"/>
          </p15:clr>
        </p15:guide>
        <p15:guide id="16" pos="4205" userDrawn="1">
          <p15:clr>
            <a:srgbClr val="A4A3A4"/>
          </p15:clr>
        </p15:guide>
        <p15:guide id="17" pos="4781" userDrawn="1">
          <p15:clr>
            <a:srgbClr val="A4A3A4"/>
          </p15:clr>
        </p15:guide>
        <p15:guide id="18" pos="5357" userDrawn="1">
          <p15:clr>
            <a:srgbClr val="A4A3A4"/>
          </p15:clr>
        </p15:guide>
        <p15:guide id="19" pos="5933" userDrawn="1">
          <p15:clr>
            <a:srgbClr val="A4A3A4"/>
          </p15:clr>
        </p15:guide>
        <p15:guide id="20" pos="6509" userDrawn="1">
          <p15:clr>
            <a:srgbClr val="A4A3A4"/>
          </p15:clr>
        </p15:guide>
        <p15:guide id="21" pos="7085" userDrawn="1">
          <p15:clr>
            <a:srgbClr val="A4A3A4"/>
          </p15:clr>
        </p15:guide>
        <p15:guide id="22" pos="7661"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62260113"/>
      </p:ext>
    </p:extLst>
  </p:cSld>
  <p:clrMap bg1="dk1" tx1="lt1" bg2="dk2" tx2="lt2" accent1="accent1" accent2="accent2" accent3="accent3" accent4="accent4" accent5="accent5" accent6="accent6" hlink="hlink" folHlink="folHlink"/>
  <p:sldLayoutIdLst>
    <p:sldLayoutId id="2147484244" r:id="rId1"/>
    <p:sldLayoutId id="2147484275" r:id="rId2"/>
    <p:sldLayoutId id="2147484247" r:id="rId3"/>
    <p:sldLayoutId id="2147484281" r:id="rId4"/>
    <p:sldLayoutId id="2147484277" r:id="rId5"/>
    <p:sldLayoutId id="2147484278" r:id="rId6"/>
    <p:sldLayoutId id="2147484249" r:id="rId7"/>
    <p:sldLayoutId id="2147484251" r:id="rId8"/>
    <p:sldLayoutId id="2147484253" r:id="rId9"/>
    <p:sldLayoutId id="2147484254" r:id="rId10"/>
    <p:sldLayoutId id="2147484255" r:id="rId11"/>
    <p:sldLayoutId id="2147484256" r:id="rId12"/>
    <p:sldLayoutId id="2147484257" r:id="rId13"/>
    <p:sldLayoutId id="2147484258" r:id="rId14"/>
    <p:sldLayoutId id="2147484259" r:id="rId15"/>
    <p:sldLayoutId id="2147484260" r:id="rId16"/>
    <p:sldLayoutId id="2147484261" r:id="rId17"/>
    <p:sldLayoutId id="2147484262" r:id="rId18"/>
    <p:sldLayoutId id="2147484263" r:id="rId19"/>
    <p:sldLayoutId id="2147484264" r:id="rId20"/>
    <p:sldLayoutId id="2147484265" r:id="rId21"/>
    <p:sldLayoutId id="2147484266" r:id="rId22"/>
    <p:sldLayoutId id="2147484267" r:id="rId23"/>
    <p:sldLayoutId id="2147484268" r:id="rId24"/>
    <p:sldLayoutId id="2147484269" r:id="rId25"/>
    <p:sldLayoutId id="2147484270" r:id="rId26"/>
  </p:sldLayoutIdLst>
  <p:transition>
    <p:fade/>
  </p:transition>
  <p:hf hdr="0" dt="0"/>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274638" y="3946631"/>
            <a:ext cx="8229600" cy="1837250"/>
          </a:xfrm>
          <a:ln w="3175" cmpd="sng">
            <a:solidFill>
              <a:srgbClr val="FFFFFF"/>
            </a:solidFill>
            <a:prstDash val="sysDash"/>
          </a:ln>
        </p:spPr>
        <p:txBody>
          <a:bodyPr/>
          <a:lstStyle/>
          <a:p>
            <a:r>
              <a:rPr lang="en-US" sz="2800" dirty="0"/>
              <a:t>Ceren Budak</a:t>
            </a:r>
          </a:p>
          <a:p>
            <a:endParaRPr lang="en-US" sz="2800" dirty="0"/>
          </a:p>
          <a:p>
            <a:endParaRPr lang="en-US" sz="2800" dirty="0"/>
          </a:p>
          <a:p>
            <a:r>
              <a:rPr lang="en-US" sz="2800" dirty="0"/>
              <a:t>09/01/20</a:t>
            </a:r>
          </a:p>
          <a:p>
            <a:endParaRPr lang="en-US" sz="2400" dirty="0"/>
          </a:p>
          <a:p>
            <a:endParaRPr lang="en-US" sz="2400" dirty="0"/>
          </a:p>
        </p:txBody>
      </p:sp>
      <p:sp>
        <p:nvSpPr>
          <p:cNvPr id="3" name="Title 2"/>
          <p:cNvSpPr>
            <a:spLocks noGrp="1"/>
          </p:cNvSpPr>
          <p:nvPr>
            <p:ph type="title"/>
          </p:nvPr>
        </p:nvSpPr>
        <p:spPr>
          <a:xfrm>
            <a:off x="274638" y="2125677"/>
            <a:ext cx="8229600" cy="1820954"/>
          </a:xfrm>
          <a:ln w="3175" cmpd="sng">
            <a:solidFill>
              <a:schemeClr val="tx1"/>
            </a:solidFill>
            <a:prstDash val="sysDash"/>
          </a:ln>
        </p:spPr>
        <p:txBody>
          <a:bodyPr/>
          <a:lstStyle/>
          <a:p>
            <a:r>
              <a:rPr lang="en-US" sz="3800" dirty="0"/>
              <a:t>SI 608 Group Paper Discussions</a:t>
            </a:r>
            <a:br>
              <a:rPr lang="en-US" sz="2000" dirty="0"/>
            </a:br>
            <a:endParaRPr lang="en-US" sz="2800" dirty="0"/>
          </a:p>
        </p:txBody>
      </p:sp>
    </p:spTree>
    <p:extLst>
      <p:ext uri="{BB962C8B-B14F-4D97-AF65-F5344CB8AC3E}">
        <p14:creationId xmlns:p14="http://schemas.microsoft.com/office/powerpoint/2010/main" val="34223919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 and Goal of Student Presentations</a:t>
            </a:r>
          </a:p>
        </p:txBody>
      </p:sp>
      <p:sp>
        <p:nvSpPr>
          <p:cNvPr id="3" name="Content Placeholder 2"/>
          <p:cNvSpPr>
            <a:spLocks noGrp="1"/>
          </p:cNvSpPr>
          <p:nvPr>
            <p:ph idx="4294967295"/>
          </p:nvPr>
        </p:nvSpPr>
        <p:spPr>
          <a:xfrm>
            <a:off x="367819" y="1420436"/>
            <a:ext cx="11192828" cy="6492318"/>
          </a:xfrm>
          <a:prstGeom prst="rect">
            <a:avLst/>
          </a:prstGeom>
        </p:spPr>
        <p:txBody>
          <a:bodyPr lIns="111026" tIns="55513" rIns="111026" bIns="55513"/>
          <a:lstStyle/>
          <a:p>
            <a:pPr lvl="0" latinLnBrk="0"/>
            <a:r>
              <a:rPr lang="en-US" sz="2900" dirty="0"/>
              <a:t>Format</a:t>
            </a:r>
          </a:p>
          <a:p>
            <a:pPr lvl="1"/>
            <a:r>
              <a:rPr lang="en-US" dirty="0"/>
              <a:t>Each class (except for the first two and the last lectures) will start with a group discussion on papers that build on ideas taught in the previous lecture.</a:t>
            </a:r>
          </a:p>
          <a:p>
            <a:pPr lvl="1"/>
            <a:r>
              <a:rPr lang="en-US" dirty="0"/>
              <a:t>You will be assigned to breakout rooms based on the paper you signed up to read</a:t>
            </a:r>
          </a:p>
          <a:p>
            <a:pPr lvl="1"/>
            <a:r>
              <a:rPr lang="en-US" dirty="0"/>
              <a:t>Each group will have 20 mins to discuss amongst themselves things they learned from that paper and use the slides to highlight the most interesting ones (timing subject to change based on what the experience is)</a:t>
            </a:r>
          </a:p>
          <a:p>
            <a:pPr lvl="1"/>
            <a:r>
              <a:rPr lang="en-US" dirty="0"/>
              <a:t>Each student should come with a draft slide they are ready to share with the group to make that process smoother</a:t>
            </a:r>
          </a:p>
          <a:p>
            <a:pPr lvl="1"/>
            <a:r>
              <a:rPr lang="en-US" dirty="0"/>
              <a:t>Each team will have a short while to summarize their slides for the class</a:t>
            </a:r>
          </a:p>
          <a:p>
            <a:r>
              <a:rPr lang="en-US" sz="2900" dirty="0"/>
              <a:t>Goals</a:t>
            </a:r>
          </a:p>
          <a:p>
            <a:pPr lvl="1"/>
            <a:r>
              <a:rPr lang="en-US" dirty="0"/>
              <a:t>Increase engagement with the content and provide an opportunity to expand knowledge</a:t>
            </a:r>
          </a:p>
          <a:p>
            <a:pPr lvl="1"/>
            <a:r>
              <a:rPr lang="en-US" dirty="0"/>
              <a:t>Engage in peer learning and work on collaboration skills</a:t>
            </a:r>
          </a:p>
          <a:p>
            <a:pPr lvl="0" latinLnBrk="0"/>
            <a:endParaRPr lang="en-US" sz="2900" dirty="0"/>
          </a:p>
          <a:p>
            <a:pPr lvl="0" latinLnBrk="0"/>
            <a:endParaRPr lang="en-US" sz="2900" dirty="0"/>
          </a:p>
        </p:txBody>
      </p:sp>
      <p:sp>
        <p:nvSpPr>
          <p:cNvPr id="4" name="Slide Number Placeholder 3"/>
          <p:cNvSpPr>
            <a:spLocks noGrp="1"/>
          </p:cNvSpPr>
          <p:nvPr>
            <p:ph type="sldNum" sz="quarter" idx="4294967295"/>
          </p:nvPr>
        </p:nvSpPr>
        <p:spPr>
          <a:xfrm>
            <a:off x="10778278" y="6508794"/>
            <a:ext cx="1036373" cy="485731"/>
          </a:xfrm>
          <a:prstGeom prst="rect">
            <a:avLst/>
          </a:prstGeom>
        </p:spPr>
        <p:txBody>
          <a:bodyPr lIns="111026" tIns="55513" rIns="111026" bIns="55513"/>
          <a:lstStyle/>
          <a:p>
            <a:pPr>
              <a:defRPr/>
            </a:pPr>
            <a:fld id="{61B0E70C-1690-4F58-92A9-490466CB17A3}" type="slidenum">
              <a:rPr lang="en-US" smtClean="0"/>
              <a:pPr>
                <a:defRPr/>
              </a:pPr>
              <a:t>2</a:t>
            </a:fld>
            <a:endParaRPr lang="en-US"/>
          </a:p>
        </p:txBody>
      </p:sp>
    </p:spTree>
    <p:extLst>
      <p:ext uri="{BB962C8B-B14F-4D97-AF65-F5344CB8AC3E}">
        <p14:creationId xmlns:p14="http://schemas.microsoft.com/office/powerpoint/2010/main" val="37354085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2F91E8-2344-A048-95BA-00DFBAD22D45}"/>
              </a:ext>
            </a:extLst>
          </p:cNvPr>
          <p:cNvSpPr>
            <a:spLocks noGrp="1"/>
          </p:cNvSpPr>
          <p:nvPr>
            <p:ph type="title"/>
          </p:nvPr>
        </p:nvSpPr>
        <p:spPr/>
        <p:txBody>
          <a:bodyPr/>
          <a:lstStyle/>
          <a:p>
            <a:r>
              <a:rPr lang="en-US" dirty="0"/>
              <a:t>What kinds of topics might you want to focus on</a:t>
            </a:r>
          </a:p>
        </p:txBody>
      </p:sp>
    </p:spTree>
    <p:extLst>
      <p:ext uri="{BB962C8B-B14F-4D97-AF65-F5344CB8AC3E}">
        <p14:creationId xmlns:p14="http://schemas.microsoft.com/office/powerpoint/2010/main" val="317272142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to cover </a:t>
            </a:r>
          </a:p>
        </p:txBody>
      </p:sp>
      <p:sp>
        <p:nvSpPr>
          <p:cNvPr id="3" name="Content Placeholder 2"/>
          <p:cNvSpPr>
            <a:spLocks noGrp="1"/>
          </p:cNvSpPr>
          <p:nvPr>
            <p:ph sz="quarter" idx="10"/>
          </p:nvPr>
        </p:nvSpPr>
        <p:spPr>
          <a:xfrm>
            <a:off x="274638" y="1351204"/>
            <a:ext cx="11887200" cy="5586145"/>
          </a:xfrm>
        </p:spPr>
        <p:txBody>
          <a:bodyPr/>
          <a:lstStyle/>
          <a:p>
            <a:r>
              <a:rPr lang="en-US" sz="3000" b="1" dirty="0"/>
              <a:t>What</a:t>
            </a:r>
            <a:r>
              <a:rPr lang="en-US" sz="3000" dirty="0"/>
              <a:t> is this about – 1-2 sentences</a:t>
            </a:r>
          </a:p>
          <a:p>
            <a:r>
              <a:rPr lang="en-US" sz="3000" b="1" dirty="0"/>
              <a:t>How</a:t>
            </a:r>
            <a:r>
              <a:rPr lang="en-US" sz="3000" dirty="0"/>
              <a:t> does the paper relate to the concepts we covered in class 1-2 sentences</a:t>
            </a:r>
          </a:p>
          <a:p>
            <a:r>
              <a:rPr lang="en-US" sz="3000" dirty="0"/>
              <a:t>The names of the participants in the breakout session</a:t>
            </a:r>
          </a:p>
          <a:p>
            <a:pPr marL="0" indent="0">
              <a:buNone/>
            </a:pPr>
            <a:endParaRPr lang="en-US" sz="3000" dirty="0"/>
          </a:p>
          <a:p>
            <a:pPr marL="0" indent="0">
              <a:buNone/>
            </a:pPr>
            <a:r>
              <a:rPr lang="en-US" sz="3000" dirty="0"/>
              <a:t>And you might want to highlight some of the below topics:</a:t>
            </a:r>
          </a:p>
          <a:p>
            <a:r>
              <a:rPr lang="en-US" sz="3000" b="1" dirty="0"/>
              <a:t>Why</a:t>
            </a:r>
            <a:r>
              <a:rPr lang="en-US" sz="3000" dirty="0"/>
              <a:t> is the topic important</a:t>
            </a:r>
          </a:p>
          <a:p>
            <a:r>
              <a:rPr lang="en-US" sz="3000" b="1" dirty="0"/>
              <a:t>How</a:t>
            </a:r>
            <a:r>
              <a:rPr lang="en-US" sz="3000" dirty="0"/>
              <a:t> was the research carried out </a:t>
            </a:r>
            <a:r>
              <a:rPr lang="mr-IN" sz="3000" dirty="0"/>
              <a:t>–</a:t>
            </a:r>
            <a:r>
              <a:rPr lang="en-US" sz="3000" dirty="0"/>
              <a:t> </a:t>
            </a:r>
            <a:r>
              <a:rPr lang="en-US" sz="3000" dirty="0" err="1"/>
              <a:t>data&amp;methodology</a:t>
            </a:r>
            <a:endParaRPr lang="en-US" sz="3000" dirty="0"/>
          </a:p>
          <a:p>
            <a:r>
              <a:rPr lang="en-US" sz="3000" dirty="0"/>
              <a:t>Key results and their implications</a:t>
            </a:r>
          </a:p>
          <a:p>
            <a:r>
              <a:rPr lang="en-US" sz="3000" dirty="0"/>
              <a:t>Future work and limitations</a:t>
            </a:r>
          </a:p>
          <a:p>
            <a:r>
              <a:rPr lang="en-US" sz="3000" dirty="0"/>
              <a:t>And here is where you get creative: your critique of the article</a:t>
            </a:r>
          </a:p>
        </p:txBody>
      </p:sp>
    </p:spTree>
    <p:extLst>
      <p:ext uri="{BB962C8B-B14F-4D97-AF65-F5344CB8AC3E}">
        <p14:creationId xmlns:p14="http://schemas.microsoft.com/office/powerpoint/2010/main" val="40847243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critique</a:t>
            </a:r>
          </a:p>
        </p:txBody>
      </p:sp>
      <p:sp>
        <p:nvSpPr>
          <p:cNvPr id="3" name="Content Placeholder 2"/>
          <p:cNvSpPr>
            <a:spLocks noGrp="1"/>
          </p:cNvSpPr>
          <p:nvPr>
            <p:ph sz="quarter" idx="10"/>
          </p:nvPr>
        </p:nvSpPr>
        <p:spPr>
          <a:xfrm>
            <a:off x="274638" y="1533095"/>
            <a:ext cx="11887200" cy="4493538"/>
          </a:xfrm>
        </p:spPr>
        <p:txBody>
          <a:bodyPr/>
          <a:lstStyle/>
          <a:p>
            <a:r>
              <a:rPr lang="en-US" sz="3000" dirty="0"/>
              <a:t>Critique part is hard</a:t>
            </a:r>
          </a:p>
          <a:p>
            <a:pPr lvl="1"/>
            <a:r>
              <a:rPr lang="en-US" sz="2000" dirty="0"/>
              <a:t>We will read good papers so it will be very difficult to find things that are obviously wrong</a:t>
            </a:r>
          </a:p>
          <a:p>
            <a:r>
              <a:rPr lang="en-US" sz="3000" dirty="0"/>
              <a:t>But you can </a:t>
            </a:r>
          </a:p>
          <a:p>
            <a:pPr lvl="1"/>
            <a:r>
              <a:rPr lang="en-US" sz="2000" dirty="0"/>
              <a:t>Focus on the limitations </a:t>
            </a:r>
            <a:r>
              <a:rPr lang="mr-IN" sz="2000" dirty="0"/>
              <a:t>–</a:t>
            </a:r>
            <a:r>
              <a:rPr lang="en-US" sz="2000" dirty="0"/>
              <a:t> sometimes listed in the paper explicitly, sometimes you need to think more carefully</a:t>
            </a:r>
          </a:p>
          <a:p>
            <a:pPr lvl="1"/>
            <a:r>
              <a:rPr lang="en-US" sz="2000" dirty="0"/>
              <a:t>Focus on how things can be done in a better way </a:t>
            </a:r>
            <a:r>
              <a:rPr lang="mr-IN" sz="2000" dirty="0"/>
              <a:t>–</a:t>
            </a:r>
            <a:r>
              <a:rPr lang="en-US" sz="2000" dirty="0"/>
              <a:t> this is where you can really make an effort by reading papers that cite this paper or papers that this paper cites. This will give you a better idea of the field. You can use this understanding in your critique. I will only require reading of the given paper but why not go all in and use this as an excuse to learn more </a:t>
            </a:r>
          </a:p>
          <a:p>
            <a:pPr lvl="1"/>
            <a:r>
              <a:rPr lang="en-US" sz="2000" dirty="0"/>
              <a:t>Focus on future work listed in the paper </a:t>
            </a:r>
            <a:r>
              <a:rPr lang="mr-IN" sz="2000" dirty="0"/>
              <a:t>–</a:t>
            </a:r>
            <a:r>
              <a:rPr lang="en-US" sz="2000" dirty="0"/>
              <a:t> this can give you an idea as well</a:t>
            </a:r>
          </a:p>
          <a:p>
            <a:r>
              <a:rPr lang="en-US" sz="3000" dirty="0"/>
              <a:t>But the </a:t>
            </a:r>
            <a:r>
              <a:rPr lang="en-US" sz="3000" dirty="0" err="1"/>
              <a:t>bottomline</a:t>
            </a:r>
            <a:r>
              <a:rPr lang="en-US" sz="3000" dirty="0"/>
              <a:t> is: I am not expecting significant effort for the critique. How much you focus on this is up to you. </a:t>
            </a:r>
          </a:p>
        </p:txBody>
      </p:sp>
    </p:spTree>
    <p:extLst>
      <p:ext uri="{BB962C8B-B14F-4D97-AF65-F5344CB8AC3E}">
        <p14:creationId xmlns:p14="http://schemas.microsoft.com/office/powerpoint/2010/main" val="234423429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Asynchronous participation</a:t>
            </a:r>
          </a:p>
        </p:txBody>
      </p:sp>
      <p:sp>
        <p:nvSpPr>
          <p:cNvPr id="3" name="Content Placeholder 2"/>
          <p:cNvSpPr>
            <a:spLocks noGrp="1"/>
          </p:cNvSpPr>
          <p:nvPr>
            <p:ph sz="quarter" idx="10"/>
          </p:nvPr>
        </p:nvSpPr>
        <p:spPr>
          <a:xfrm>
            <a:off x="274638" y="1253514"/>
            <a:ext cx="11887200" cy="2769989"/>
          </a:xfrm>
        </p:spPr>
        <p:txBody>
          <a:bodyPr/>
          <a:lstStyle/>
          <a:p>
            <a:r>
              <a:rPr lang="en-US" sz="3000" dirty="0"/>
              <a:t>For those who cannot participate in the class synchronously, there is an option to participate online </a:t>
            </a:r>
          </a:p>
          <a:p>
            <a:r>
              <a:rPr lang="en-US" sz="3000" dirty="0"/>
              <a:t>Please go to the paper discussion week. If there is already a discussion about your paper, reply to that thread and add your comment (you will focus on similar topics that the synchronous participants are focusing on). If there is no thread, create it and add </a:t>
            </a:r>
            <a:r>
              <a:rPr lang="en-US" sz="3000"/>
              <a:t>your comment.</a:t>
            </a:r>
            <a:endParaRPr lang="en-US" sz="3000" dirty="0"/>
          </a:p>
        </p:txBody>
      </p:sp>
    </p:spTree>
    <p:extLst>
      <p:ext uri="{BB962C8B-B14F-4D97-AF65-F5344CB8AC3E}">
        <p14:creationId xmlns:p14="http://schemas.microsoft.com/office/powerpoint/2010/main" val="1043886711"/>
      </p:ext>
    </p:extLst>
  </p:cSld>
  <p:clrMapOvr>
    <a:masterClrMapping/>
  </p:clrMapOvr>
  <p:transition>
    <p:fade/>
  </p:transition>
</p:sld>
</file>

<file path=ppt/theme/theme1.xml><?xml version="1.0" encoding="utf-8"?>
<a:theme xmlns:a="http://schemas.openxmlformats.org/drawingml/2006/main" name="TFTemplate16X9">
  <a:themeElements>
    <a:clrScheme name="Custom 128">
      <a:dk1>
        <a:srgbClr val="525051"/>
      </a:dk1>
      <a:lt1>
        <a:srgbClr val="FFFFFF"/>
      </a:lt1>
      <a:dk2>
        <a:srgbClr val="00BCF2"/>
      </a:dk2>
      <a:lt2>
        <a:srgbClr val="A1A1A1"/>
      </a:lt2>
      <a:accent1>
        <a:srgbClr val="00B294"/>
      </a:accent1>
      <a:accent2>
        <a:srgbClr val="009E49"/>
      </a:accent2>
      <a:accent3>
        <a:srgbClr val="BAD80A"/>
      </a:accent3>
      <a:accent4>
        <a:srgbClr val="FFF100"/>
      </a:accent4>
      <a:accent5>
        <a:srgbClr val="FF8C00"/>
      </a:accent5>
      <a:accent6>
        <a:srgbClr val="EC008C"/>
      </a:accent6>
      <a:hlink>
        <a:srgbClr val="A1A1A1"/>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R_Template_16x9" id="{09D7E618-0FA4-493D-B290-7A2E6215D746}" vid="{074D2BD1-8FEF-4AE1-A019-47AFC44A1372}"/>
    </a:ext>
  </a:extLst>
</a:theme>
</file>

<file path=ppt/theme/theme2.xml><?xml version="1.0" encoding="utf-8"?>
<a:theme xmlns:a="http://schemas.openxmlformats.org/drawingml/2006/main" name="3-30367_MSR Dark Blue Template 16x9">
  <a:themeElements>
    <a:clrScheme name="Custom 129">
      <a:dk1>
        <a:srgbClr val="002050"/>
      </a:dk1>
      <a:lt1>
        <a:srgbClr val="FFFFFF"/>
      </a:lt1>
      <a:dk2>
        <a:srgbClr val="525051"/>
      </a:dk2>
      <a:lt2>
        <a:srgbClr val="00BCF2"/>
      </a:lt2>
      <a:accent1>
        <a:srgbClr val="00B294"/>
      </a:accent1>
      <a:accent2>
        <a:srgbClr val="009E49"/>
      </a:accent2>
      <a:accent3>
        <a:srgbClr val="BAD80A"/>
      </a:accent3>
      <a:accent4>
        <a:srgbClr val="FFF100"/>
      </a:accent4>
      <a:accent5>
        <a:srgbClr val="FF8C00"/>
      </a:accent5>
      <a:accent6>
        <a:srgbClr val="EC008C"/>
      </a:accent6>
      <a:hlink>
        <a:srgbClr val="00BCF2"/>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R_Template_16x9" id="{09D7E618-0FA4-493D-B290-7A2E6215D746}" vid="{25CC0F95-AC32-45F4-82DE-46A3C8B3870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8EBA48A1C119847B75BEAF54DFB9F21" ma:contentTypeVersion="0" ma:contentTypeDescription="Create a new document." ma:contentTypeScope="" ma:versionID="227b632033016b4bd5ee7b0c8f06ecb1">
  <xsd:schema xmlns:xsd="http://www.w3.org/2001/XMLSchema" xmlns:xs="http://www.w3.org/2001/XMLSchema" xmlns:p="http://schemas.microsoft.com/office/2006/metadata/properties" targetNamespace="http://schemas.microsoft.com/office/2006/metadata/properties" ma:root="true" ma:fieldsID="e3406dd310a1c3fc2088cd711ed3599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75FA57D5-ACAC-4B62-8A8E-CAC50529E3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990F116-B58F-4255-B05B-DA3808E0E5C6}">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TFTemplate16X9.potx</Template>
  <TotalTime>67618</TotalTime>
  <Words>492</Words>
  <Application>Microsoft Macintosh PowerPoint</Application>
  <PresentationFormat>Custom</PresentationFormat>
  <Paragraphs>39</Paragraphs>
  <Slides>6</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vt:i4>
      </vt:variant>
    </vt:vector>
  </HeadingPairs>
  <TitlesOfParts>
    <vt:vector size="13" baseType="lpstr">
      <vt:lpstr>Arial</vt:lpstr>
      <vt:lpstr>Consolas</vt:lpstr>
      <vt:lpstr>Segoe UI</vt:lpstr>
      <vt:lpstr>Segoe UI Light</vt:lpstr>
      <vt:lpstr>Wingdings</vt:lpstr>
      <vt:lpstr>TFTemplate16X9</vt:lpstr>
      <vt:lpstr>3-30367_MSR Dark Blue Template 16x9</vt:lpstr>
      <vt:lpstr>SI 608 Group Paper Discussions </vt:lpstr>
      <vt:lpstr>Format and Goal of Student Presentations</vt:lpstr>
      <vt:lpstr>What kinds of topics might you want to focus on</vt:lpstr>
      <vt:lpstr>What to cover </vt:lpstr>
      <vt:lpstr>Your critique</vt:lpstr>
      <vt:lpstr>Asynchronous participation</vt:lpstr>
    </vt:vector>
  </TitlesOfParts>
  <Manager>&lt;Comms manager/speech writer&gt;</Manager>
  <Company>Microsoft Corporation</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TechFest 2014 Powerpoint template 16x9</dc:title>
  <dc:subject>Microsoft Research 2013</dc:subject>
  <dc:creator>&lt;Speaker Name&gt;</dc:creator>
  <cp:keywords/>
  <dc:description>Template by: Mitchell Derrey, Silver Fox Productions, Inc._x000d_
Formatting by: _x000d_
Audience Type: Internal/External</dc:description>
  <cp:lastModifiedBy>Microsoft Office User</cp:lastModifiedBy>
  <cp:revision>1981</cp:revision>
  <cp:lastPrinted>2015-02-02T18:17:35Z</cp:lastPrinted>
  <dcterms:created xsi:type="dcterms:W3CDTF">2012-05-22T07:38:31Z</dcterms:created>
  <dcterms:modified xsi:type="dcterms:W3CDTF">2020-09-01T16:12:17Z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0x01010058EBA48A1C119847B75BEAF54DFB9F21</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IsMyDocuments">
    <vt:bool>true</vt:bool>
  </property>
</Properties>
</file>