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slide" Target="slides/slide1.xml"/><Relationship Id="rId19" Type="http://schemas.openxmlformats.org/officeDocument/2006/relationships/font" Target="fonts/OpenSans-bold.fntdata"/><Relationship Id="rId6" Type="http://schemas.openxmlformats.org/officeDocument/2006/relationships/slide" Target="slides/slide2.xml"/><Relationship Id="rId18"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lvl1pPr>
            <a:lvl2pPr indent="-228600" lvl="1" marL="914400" marR="0" rtl="0" algn="l">
              <a:spcBef>
                <a:spcPts val="0"/>
              </a:spcBef>
              <a:spcAft>
                <a:spcPts val="0"/>
              </a:spcAft>
              <a:buSzPts val="1400"/>
              <a:buNone/>
              <a:defRPr b="0" i="0" sz="1100" u="none" cap="none" strike="noStrike"/>
            </a:lvl2pPr>
            <a:lvl3pPr indent="-228600" lvl="2" marL="1371600" marR="0" rtl="0" algn="l">
              <a:spcBef>
                <a:spcPts val="0"/>
              </a:spcBef>
              <a:spcAft>
                <a:spcPts val="0"/>
              </a:spcAft>
              <a:buSzPts val="1400"/>
              <a:buNone/>
              <a:defRPr b="0" i="0" sz="1100" u="none" cap="none" strike="noStrike"/>
            </a:lvl3pPr>
            <a:lvl4pPr indent="-228600" lvl="3" marL="1828800" marR="0" rtl="0" algn="l">
              <a:spcBef>
                <a:spcPts val="0"/>
              </a:spcBef>
              <a:spcAft>
                <a:spcPts val="0"/>
              </a:spcAft>
              <a:buSzPts val="1400"/>
              <a:buNone/>
              <a:defRPr b="0" i="0" sz="1100" u="none" cap="none" strike="noStrike"/>
            </a:lvl4pPr>
            <a:lvl5pPr indent="-228600" lvl="4" marL="2286000" marR="0" rtl="0" algn="l">
              <a:spcBef>
                <a:spcPts val="0"/>
              </a:spcBef>
              <a:spcAft>
                <a:spcPts val="0"/>
              </a:spcAft>
              <a:buSzPts val="1400"/>
              <a:buNone/>
              <a:defRPr b="0" i="0" sz="1100" u="none" cap="none" strike="noStrike"/>
            </a:lvl5pPr>
            <a:lvl6pPr indent="-228600" lvl="5" marL="2743200" marR="0" rtl="0" algn="l">
              <a:spcBef>
                <a:spcPts val="0"/>
              </a:spcBef>
              <a:spcAft>
                <a:spcPts val="0"/>
              </a:spcAft>
              <a:buSzPts val="1400"/>
              <a:buNone/>
              <a:defRPr b="0" i="0" sz="1100" u="none" cap="none" strike="noStrike"/>
            </a:lvl6pPr>
            <a:lvl7pPr indent="-228600" lvl="6" marL="3200400" marR="0" rtl="0" algn="l">
              <a:spcBef>
                <a:spcPts val="0"/>
              </a:spcBef>
              <a:spcAft>
                <a:spcPts val="0"/>
              </a:spcAft>
              <a:buSzPts val="1400"/>
              <a:buNone/>
              <a:defRPr b="0" i="0" sz="1100" u="none" cap="none" strike="noStrike"/>
            </a:lvl7pPr>
            <a:lvl8pPr indent="-228600" lvl="7" marL="3657600" marR="0" rtl="0" algn="l">
              <a:spcBef>
                <a:spcPts val="0"/>
              </a:spcBef>
              <a:spcAft>
                <a:spcPts val="0"/>
              </a:spcAft>
              <a:buSzPts val="1400"/>
              <a:buNone/>
              <a:defRPr b="0" i="0" sz="1100" u="none" cap="none" strike="noStrike"/>
            </a:lvl8pPr>
            <a:lvl9pPr indent="-228600" lvl="8" marL="4114800" marR="0" rtl="0" algn="l">
              <a:spcBef>
                <a:spcPts val="0"/>
              </a:spcBef>
              <a:spcAft>
                <a:spcPts val="0"/>
              </a:spcAft>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07bf64ca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007bf64ca5_0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lang="en"/>
              <a:t>Our second visualization is a heatmap, providing information about users and external websites intuitively. However, it’s hard to find the pattern within the user info against the pages. For professional, it’s helpful to find the how frequently the pages are </a:t>
            </a:r>
            <a:r>
              <a:rPr lang="en"/>
              <a:t>visited</a:t>
            </a:r>
            <a:r>
              <a:rPr lang="en"/>
              <a:t>, and the pattern is clear. But when there are too many pages, they’ll be squeezed together, so it requires more interactivity to tell the subtle difference or details.</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07bf64ca5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1007bf64ca5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lang="en"/>
              <a:t>One domain task we wanted to focus on was how users visited and exited the website. The professional solution mentioned tracking </a:t>
            </a:r>
            <a:r>
              <a:rPr lang="en"/>
              <a:t>similar</a:t>
            </a:r>
            <a:r>
              <a:rPr lang="en"/>
              <a:t> information, but they referred to cone trees. Our design by comparison is very similar to a cone tree, only we allow for multiple entry points to any given page.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07bf64c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1007bf64ca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marR="0" rtl="0" algn="l">
              <a:spcBef>
                <a:spcPts val="0"/>
              </a:spcBef>
              <a:spcAft>
                <a:spcPts val="0"/>
              </a:spcAft>
              <a:buSzPts val="1200"/>
              <a:buChar char="-"/>
            </a:pPr>
            <a:r>
              <a:rPr lang="en" sz="1200"/>
              <a:t>The total number of leaves in the tree is calculated first, then a first-breadth traversal is used. </a:t>
            </a:r>
            <a:endParaRPr sz="1200"/>
          </a:p>
          <a:p>
            <a:pPr indent="-304800" lvl="0" marL="457200" marR="0" rtl="0" algn="l">
              <a:spcBef>
                <a:spcPts val="0"/>
              </a:spcBef>
              <a:spcAft>
                <a:spcPts val="0"/>
              </a:spcAft>
              <a:buSzPts val="1200"/>
              <a:buChar char="-"/>
            </a:pPr>
            <a:r>
              <a:rPr lang="en" sz="1200"/>
              <a:t>Using </a:t>
            </a:r>
            <a:r>
              <a:rPr lang="en" sz="1200"/>
              <a:t>multiple</a:t>
            </a:r>
            <a:r>
              <a:rPr lang="en" sz="1200"/>
              <a:t> colors allows for addition information to be shown concurrently in the visualization.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07bf64ca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1007bf64ca5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spcBef>
                <a:spcPts val="0"/>
              </a:spcBef>
              <a:spcAft>
                <a:spcPts val="0"/>
              </a:spcAft>
              <a:buSzPts val="1400"/>
              <a:buChar char="-"/>
            </a:pPr>
            <a:r>
              <a:rPr lang="en"/>
              <a:t>Multiple disk trees with time tubes were implemented to show changes over time.</a:t>
            </a:r>
            <a:endParaRPr/>
          </a:p>
          <a:p>
            <a:pPr indent="-317500" lvl="0" marL="457200" marR="0" rtl="0" algn="l">
              <a:spcBef>
                <a:spcPts val="0"/>
              </a:spcBef>
              <a:spcAft>
                <a:spcPts val="0"/>
              </a:spcAft>
              <a:buSzPts val="1400"/>
              <a:buChar char="-"/>
            </a:pPr>
            <a:r>
              <a:rPr lang="en"/>
              <a:t>Each tree is a </a:t>
            </a:r>
            <a:r>
              <a:rPr lang="en"/>
              <a:t>weekly</a:t>
            </a:r>
            <a:r>
              <a:rPr lang="en"/>
              <a:t> representation of the site.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07bf64c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1007bf64ca5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spcBef>
                <a:spcPts val="0"/>
              </a:spcBef>
              <a:spcAft>
                <a:spcPts val="0"/>
              </a:spcAft>
              <a:buSzPts val="1400"/>
              <a:buChar char="-"/>
            </a:pPr>
            <a:r>
              <a:rPr lang="en"/>
              <a:t>Developers wanted to give </a:t>
            </a:r>
            <a:r>
              <a:rPr lang="en"/>
              <a:t>users</a:t>
            </a:r>
            <a:r>
              <a:rPr lang="en"/>
              <a:t> the ability to focus in on subsections of the disk tree.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07bf64ca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007bf64ca5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695D46"/>
              </a:buClr>
              <a:buFont typeface="Open Sans"/>
              <a:buNone/>
            </a:pPr>
            <a:r>
              <a:rPr lang="en" sz="1000"/>
              <a:t>We use three visualizations to address the problems with three domains</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07bf64ca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1007bf64ca5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lang="en"/>
              <a:t>Both of our solution are going to get each page’s insight in certain time period. </a:t>
            </a:r>
            <a:endParaRPr/>
          </a:p>
          <a:p>
            <a:pPr indent="0" lvl="0" marL="0" marR="0" rtl="0" algn="l">
              <a:spcBef>
                <a:spcPts val="0"/>
              </a:spcBef>
              <a:spcAft>
                <a:spcPts val="0"/>
              </a:spcAft>
              <a:buFont typeface="Arial"/>
              <a:buNone/>
            </a:pPr>
            <a:r>
              <a:rPr lang="en"/>
              <a:t>We have more domains about how long the users spend on each page, the information about users of different pages, and how the pages related to other websites. However, we don’t integrate them densely, so we need more visualizations.</a:t>
            </a:r>
            <a:endParaRPr/>
          </a:p>
          <a:p>
            <a:pPr indent="0" lvl="0" marL="0" marR="0" rtl="0" algn="l">
              <a:spcBef>
                <a:spcPts val="0"/>
              </a:spcBef>
              <a:spcAft>
                <a:spcPts val="0"/>
              </a:spcAft>
              <a:buFont typeface="Arial"/>
              <a:buNone/>
            </a:pPr>
            <a:r>
              <a:rPr lang="en"/>
              <a:t>The professional solution focus more on the details and relationship within the website but doesn’t take external information into account.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07bf64ca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1007bf64ca5_0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lang="en"/>
              <a:t>We both wanted to focus on allowing a filtering of the data. The professional solution enabled a click-to-view option for subsections of the disk trees. Our solution adds a dynamic slider for users to select and view data for a desired timeframe.</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07bf64ca5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1007bf64ca5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lang="en"/>
              <a:t>Given the time the professional </a:t>
            </a:r>
            <a:r>
              <a:rPr lang="en"/>
              <a:t>solution</a:t>
            </a:r>
            <a:r>
              <a:rPr lang="en"/>
              <a:t> was developed, it is very likely they would of opted for </a:t>
            </a:r>
            <a:r>
              <a:rPr lang="en"/>
              <a:t>something</a:t>
            </a:r>
            <a:r>
              <a:rPr lang="en"/>
              <a:t> </a:t>
            </a:r>
            <a:r>
              <a:rPr lang="en"/>
              <a:t>similar</a:t>
            </a:r>
            <a:r>
              <a:rPr lang="en"/>
              <a:t> to our </a:t>
            </a:r>
            <a:r>
              <a:rPr lang="en"/>
              <a:t>solution</a:t>
            </a:r>
            <a:r>
              <a:rPr lang="en"/>
              <a:t>. Unfortunately for them, they were limited by the processing power we can utilize today.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07bf64ca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1007bf64ca5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lang="en"/>
              <a:t>Our first visualization is a line chart, focusing the temporal behavior of each page, but it’s hard to find a collective trend or </a:t>
            </a:r>
            <a:r>
              <a:rPr lang="en"/>
              <a:t>causality</a:t>
            </a:r>
            <a:r>
              <a:rPr lang="en"/>
              <a:t>. The professional one enables us to find an overall trend on the hierarchy, but it can’t cover a long timer period because it requires too much visualizations.</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accent1"/>
              </a:buClr>
              <a:buSzPts val="1400"/>
              <a:buFont typeface="PT Sans Narrow"/>
              <a:buNone/>
              <a:defRPr b="1" i="0" sz="5400" u="none" cap="none" strike="noStrike">
                <a:solidFill>
                  <a:schemeClr val="accent1"/>
                </a:solidFill>
                <a:latin typeface="PT Sans Narrow"/>
                <a:ea typeface="PT Sans Narrow"/>
                <a:cs typeface="PT Sans Narrow"/>
                <a:sym typeface="PT Sans Narrow"/>
              </a:defRPr>
            </a:lvl1pPr>
            <a:lvl2pPr indent="0" lvl="1" algn="ctr">
              <a:spcBef>
                <a:spcPts val="0"/>
              </a:spcBef>
              <a:spcAft>
                <a:spcPts val="0"/>
              </a:spcAft>
              <a:buClr>
                <a:schemeClr val="accent1"/>
              </a:buClr>
              <a:buSzPts val="1400"/>
              <a:buFont typeface="PT Sans Narrow"/>
              <a:buNone/>
              <a:defRPr b="1" sz="5400">
                <a:solidFill>
                  <a:schemeClr val="accent1"/>
                </a:solidFill>
                <a:latin typeface="PT Sans Narrow"/>
                <a:ea typeface="PT Sans Narrow"/>
                <a:cs typeface="PT Sans Narrow"/>
                <a:sym typeface="PT Sans Narrow"/>
              </a:defRPr>
            </a:lvl2pPr>
            <a:lvl3pPr indent="0" lvl="2" algn="ctr">
              <a:spcBef>
                <a:spcPts val="0"/>
              </a:spcBef>
              <a:spcAft>
                <a:spcPts val="0"/>
              </a:spcAft>
              <a:buClr>
                <a:schemeClr val="accent1"/>
              </a:buClr>
              <a:buSzPts val="1400"/>
              <a:buFont typeface="PT Sans Narrow"/>
              <a:buNone/>
              <a:defRPr b="1" sz="5400">
                <a:solidFill>
                  <a:schemeClr val="accent1"/>
                </a:solidFill>
                <a:latin typeface="PT Sans Narrow"/>
                <a:ea typeface="PT Sans Narrow"/>
                <a:cs typeface="PT Sans Narrow"/>
                <a:sym typeface="PT Sans Narrow"/>
              </a:defRPr>
            </a:lvl3pPr>
            <a:lvl4pPr indent="0" lvl="3" algn="ctr">
              <a:spcBef>
                <a:spcPts val="0"/>
              </a:spcBef>
              <a:spcAft>
                <a:spcPts val="0"/>
              </a:spcAft>
              <a:buClr>
                <a:schemeClr val="accent1"/>
              </a:buClr>
              <a:buSzPts val="1400"/>
              <a:buFont typeface="PT Sans Narrow"/>
              <a:buNone/>
              <a:defRPr b="1" sz="5400">
                <a:solidFill>
                  <a:schemeClr val="accent1"/>
                </a:solidFill>
                <a:latin typeface="PT Sans Narrow"/>
                <a:ea typeface="PT Sans Narrow"/>
                <a:cs typeface="PT Sans Narrow"/>
                <a:sym typeface="PT Sans Narrow"/>
              </a:defRPr>
            </a:lvl4pPr>
            <a:lvl5pPr indent="0" lvl="4" algn="ctr">
              <a:spcBef>
                <a:spcPts val="0"/>
              </a:spcBef>
              <a:spcAft>
                <a:spcPts val="0"/>
              </a:spcAft>
              <a:buClr>
                <a:schemeClr val="accent1"/>
              </a:buClr>
              <a:buSzPts val="1400"/>
              <a:buFont typeface="PT Sans Narrow"/>
              <a:buNone/>
              <a:defRPr b="1" sz="5400">
                <a:solidFill>
                  <a:schemeClr val="accent1"/>
                </a:solidFill>
                <a:latin typeface="PT Sans Narrow"/>
                <a:ea typeface="PT Sans Narrow"/>
                <a:cs typeface="PT Sans Narrow"/>
                <a:sym typeface="PT Sans Narrow"/>
              </a:defRPr>
            </a:lvl5pPr>
            <a:lvl6pPr indent="0" lvl="5" algn="ctr">
              <a:spcBef>
                <a:spcPts val="0"/>
              </a:spcBef>
              <a:spcAft>
                <a:spcPts val="0"/>
              </a:spcAft>
              <a:buClr>
                <a:schemeClr val="accent1"/>
              </a:buClr>
              <a:buSzPts val="1400"/>
              <a:buFont typeface="PT Sans Narrow"/>
              <a:buNone/>
              <a:defRPr b="1" sz="5400">
                <a:solidFill>
                  <a:schemeClr val="accent1"/>
                </a:solidFill>
                <a:latin typeface="PT Sans Narrow"/>
                <a:ea typeface="PT Sans Narrow"/>
                <a:cs typeface="PT Sans Narrow"/>
                <a:sym typeface="PT Sans Narrow"/>
              </a:defRPr>
            </a:lvl6pPr>
            <a:lvl7pPr indent="0" lvl="6" algn="ctr">
              <a:spcBef>
                <a:spcPts val="0"/>
              </a:spcBef>
              <a:spcAft>
                <a:spcPts val="0"/>
              </a:spcAft>
              <a:buClr>
                <a:schemeClr val="accent1"/>
              </a:buClr>
              <a:buSzPts val="1400"/>
              <a:buFont typeface="PT Sans Narrow"/>
              <a:buNone/>
              <a:defRPr b="1" sz="5400">
                <a:solidFill>
                  <a:schemeClr val="accent1"/>
                </a:solidFill>
                <a:latin typeface="PT Sans Narrow"/>
                <a:ea typeface="PT Sans Narrow"/>
                <a:cs typeface="PT Sans Narrow"/>
                <a:sym typeface="PT Sans Narrow"/>
              </a:defRPr>
            </a:lvl7pPr>
            <a:lvl8pPr indent="0" lvl="7" algn="ctr">
              <a:spcBef>
                <a:spcPts val="0"/>
              </a:spcBef>
              <a:spcAft>
                <a:spcPts val="0"/>
              </a:spcAft>
              <a:buClr>
                <a:schemeClr val="accent1"/>
              </a:buClr>
              <a:buSzPts val="1400"/>
              <a:buFont typeface="PT Sans Narrow"/>
              <a:buNone/>
              <a:defRPr b="1" sz="5400">
                <a:solidFill>
                  <a:schemeClr val="accent1"/>
                </a:solidFill>
                <a:latin typeface="PT Sans Narrow"/>
                <a:ea typeface="PT Sans Narrow"/>
                <a:cs typeface="PT Sans Narrow"/>
                <a:sym typeface="PT Sans Narrow"/>
              </a:defRPr>
            </a:lvl8pPr>
            <a:lvl9pPr indent="0" lvl="8" algn="ctr">
              <a:spcBef>
                <a:spcPts val="0"/>
              </a:spcBef>
              <a:spcAft>
                <a:spcPts val="0"/>
              </a:spcAft>
              <a:buClr>
                <a:schemeClr val="accent1"/>
              </a:buClr>
              <a:buSzPts val="1400"/>
              <a:buFont typeface="PT Sans Narrow"/>
              <a:buNone/>
              <a:defRPr b="1" sz="5400">
                <a:solidFill>
                  <a:schemeClr val="accent1"/>
                </a:solidFill>
                <a:latin typeface="PT Sans Narrow"/>
                <a:ea typeface="PT Sans Narrow"/>
                <a:cs typeface="PT Sans Narrow"/>
                <a:sym typeface="PT Sans Narrow"/>
              </a:defRPr>
            </a:lvl9pPr>
          </a:lstStyle>
          <a:p/>
        </p:txBody>
      </p:sp>
      <p:sp>
        <p:nvSpPr>
          <p:cNvPr id="11" name="Google Shape;11;p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1400"/>
              <a:buFont typeface="Open Sans"/>
              <a:buNone/>
              <a:defRPr b="0" i="0" sz="2400" u="none" cap="none" strike="noStrike">
                <a:solidFill>
                  <a:schemeClr val="dk2"/>
                </a:solidFill>
                <a:latin typeface="Open Sans"/>
                <a:ea typeface="Open Sans"/>
                <a:cs typeface="Open Sans"/>
                <a:sym typeface="Open Sans"/>
              </a:defRPr>
            </a:lvl1pPr>
            <a:lvl2pPr indent="0" lvl="1" marL="457200" marR="0" rtl="0" algn="ctr">
              <a:lnSpc>
                <a:spcPct val="100000"/>
              </a:lnSpc>
              <a:spcBef>
                <a:spcPts val="0"/>
              </a:spcBef>
              <a:spcAft>
                <a:spcPts val="0"/>
              </a:spcAft>
              <a:buClr>
                <a:schemeClr val="dk2"/>
              </a:buClr>
              <a:buSzPts val="1400"/>
              <a:buFont typeface="Open Sans"/>
              <a:buNone/>
              <a:defRPr b="0" i="0" sz="2400" u="none" cap="none" strike="noStrike">
                <a:solidFill>
                  <a:schemeClr val="dk2"/>
                </a:solidFill>
                <a:latin typeface="Open Sans"/>
                <a:ea typeface="Open Sans"/>
                <a:cs typeface="Open Sans"/>
                <a:sym typeface="Open Sans"/>
              </a:defRPr>
            </a:lvl2pPr>
            <a:lvl3pPr indent="0" lvl="2" marL="914400" marR="0" rtl="0" algn="ctr">
              <a:lnSpc>
                <a:spcPct val="100000"/>
              </a:lnSpc>
              <a:spcBef>
                <a:spcPts val="0"/>
              </a:spcBef>
              <a:spcAft>
                <a:spcPts val="0"/>
              </a:spcAft>
              <a:buClr>
                <a:schemeClr val="dk2"/>
              </a:buClr>
              <a:buSzPts val="1400"/>
              <a:buFont typeface="Open Sans"/>
              <a:buNone/>
              <a:defRPr b="0" i="0" sz="2400" u="none" cap="none" strike="noStrike">
                <a:solidFill>
                  <a:schemeClr val="dk2"/>
                </a:solidFill>
                <a:latin typeface="Open Sans"/>
                <a:ea typeface="Open Sans"/>
                <a:cs typeface="Open Sans"/>
                <a:sym typeface="Open Sans"/>
              </a:defRPr>
            </a:lvl3pPr>
            <a:lvl4pPr indent="0" lvl="3" marL="1371600" marR="0" rtl="0" algn="ctr">
              <a:lnSpc>
                <a:spcPct val="100000"/>
              </a:lnSpc>
              <a:spcBef>
                <a:spcPts val="0"/>
              </a:spcBef>
              <a:spcAft>
                <a:spcPts val="0"/>
              </a:spcAft>
              <a:buClr>
                <a:schemeClr val="dk2"/>
              </a:buClr>
              <a:buSzPts val="1400"/>
              <a:buFont typeface="Open Sans"/>
              <a:buNone/>
              <a:defRPr b="0" i="0" sz="2400" u="none" cap="none" strike="noStrike">
                <a:solidFill>
                  <a:schemeClr val="dk2"/>
                </a:solidFill>
                <a:latin typeface="Open Sans"/>
                <a:ea typeface="Open Sans"/>
                <a:cs typeface="Open Sans"/>
                <a:sym typeface="Open Sans"/>
              </a:defRPr>
            </a:lvl4pPr>
            <a:lvl5pPr indent="0" lvl="4" marL="1828800" marR="0" rtl="0" algn="ctr">
              <a:lnSpc>
                <a:spcPct val="100000"/>
              </a:lnSpc>
              <a:spcBef>
                <a:spcPts val="0"/>
              </a:spcBef>
              <a:spcAft>
                <a:spcPts val="0"/>
              </a:spcAft>
              <a:buClr>
                <a:schemeClr val="dk2"/>
              </a:buClr>
              <a:buSzPts val="1400"/>
              <a:buFont typeface="Open Sans"/>
              <a:buNone/>
              <a:defRPr b="0" i="0" sz="2400" u="none" cap="none" strike="noStrike">
                <a:solidFill>
                  <a:schemeClr val="dk2"/>
                </a:solidFill>
                <a:latin typeface="Open Sans"/>
                <a:ea typeface="Open Sans"/>
                <a:cs typeface="Open Sans"/>
                <a:sym typeface="Open Sans"/>
              </a:defRPr>
            </a:lvl5pPr>
            <a:lvl6pPr indent="0" lvl="5" marL="2286000" marR="0" rtl="0" algn="ctr">
              <a:lnSpc>
                <a:spcPct val="100000"/>
              </a:lnSpc>
              <a:spcBef>
                <a:spcPts val="0"/>
              </a:spcBef>
              <a:spcAft>
                <a:spcPts val="0"/>
              </a:spcAft>
              <a:buClr>
                <a:schemeClr val="dk2"/>
              </a:buClr>
              <a:buSzPts val="1400"/>
              <a:buFont typeface="Open Sans"/>
              <a:buNone/>
              <a:defRPr b="0" i="0" sz="2400" u="none" cap="none" strike="noStrike">
                <a:solidFill>
                  <a:schemeClr val="dk2"/>
                </a:solidFill>
                <a:latin typeface="Open Sans"/>
                <a:ea typeface="Open Sans"/>
                <a:cs typeface="Open Sans"/>
                <a:sym typeface="Open Sans"/>
              </a:defRPr>
            </a:lvl6pPr>
            <a:lvl7pPr indent="0" lvl="6" marL="2743200" marR="0" rtl="0" algn="ctr">
              <a:lnSpc>
                <a:spcPct val="100000"/>
              </a:lnSpc>
              <a:spcBef>
                <a:spcPts val="0"/>
              </a:spcBef>
              <a:spcAft>
                <a:spcPts val="0"/>
              </a:spcAft>
              <a:buClr>
                <a:schemeClr val="dk2"/>
              </a:buClr>
              <a:buSzPts val="1400"/>
              <a:buFont typeface="Open Sans"/>
              <a:buNone/>
              <a:defRPr b="0" i="0" sz="2400" u="none" cap="none" strike="noStrike">
                <a:solidFill>
                  <a:schemeClr val="dk2"/>
                </a:solidFill>
                <a:latin typeface="Open Sans"/>
                <a:ea typeface="Open Sans"/>
                <a:cs typeface="Open Sans"/>
                <a:sym typeface="Open Sans"/>
              </a:defRPr>
            </a:lvl7pPr>
            <a:lvl8pPr indent="0" lvl="7" marL="3200400" marR="0" rtl="0" algn="ctr">
              <a:lnSpc>
                <a:spcPct val="100000"/>
              </a:lnSpc>
              <a:spcBef>
                <a:spcPts val="0"/>
              </a:spcBef>
              <a:spcAft>
                <a:spcPts val="0"/>
              </a:spcAft>
              <a:buClr>
                <a:schemeClr val="dk2"/>
              </a:buClr>
              <a:buSzPts val="1400"/>
              <a:buFont typeface="Open Sans"/>
              <a:buNone/>
              <a:defRPr b="0" i="0" sz="2400" u="none" cap="none" strike="noStrike">
                <a:solidFill>
                  <a:schemeClr val="dk2"/>
                </a:solidFill>
                <a:latin typeface="Open Sans"/>
                <a:ea typeface="Open Sans"/>
                <a:cs typeface="Open Sans"/>
                <a:sym typeface="Open Sans"/>
              </a:defRPr>
            </a:lvl8pPr>
            <a:lvl9pPr indent="0" lvl="8" marL="3657600" marR="0" rtl="0" algn="ctr">
              <a:lnSpc>
                <a:spcPct val="100000"/>
              </a:lnSpc>
              <a:spcBef>
                <a:spcPts val="0"/>
              </a:spcBef>
              <a:spcAft>
                <a:spcPts val="0"/>
              </a:spcAft>
              <a:buClr>
                <a:schemeClr val="dk2"/>
              </a:buClr>
              <a:buSzPts val="1400"/>
              <a:buFont typeface="Open Sans"/>
              <a:buNone/>
              <a:defRPr b="0" i="0" sz="2400" u="none" cap="none" strike="noStrike">
                <a:solidFill>
                  <a:schemeClr val="dk2"/>
                </a:solidFill>
                <a:latin typeface="Open Sans"/>
                <a:ea typeface="Open Sans"/>
                <a:cs typeface="Open Sans"/>
                <a:sym typeface="Open Sans"/>
              </a:defRPr>
            </a:lvl9pPr>
          </a:lstStyle>
          <a:p/>
        </p:txBody>
      </p:sp>
      <p:sp>
        <p:nvSpPr>
          <p:cNvPr id="12" name="Google Shape;12;p2"/>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latin typeface="Open Sans"/>
              <a:ea typeface="Open Sans"/>
              <a:cs typeface="Open Sans"/>
              <a:sym typeface="Open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47" name="Shape 47"/>
        <p:cNvGrpSpPr/>
        <p:nvPr/>
      </p:nvGrpSpPr>
      <p:grpSpPr>
        <a:xfrm>
          <a:off x="0" y="0"/>
          <a:ext cx="0" cy="0"/>
          <a:chOff x="0" y="0"/>
          <a:chExt cx="0" cy="0"/>
        </a:xfrm>
      </p:grpSpPr>
      <p:sp>
        <p:nvSpPr>
          <p:cNvPr id="48" name="Google Shape;48;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1"/>
          <p:cNvSpPr txBox="1"/>
          <p:nvPr>
            <p:ph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accent3"/>
              </a:buClr>
              <a:buSzPts val="1400"/>
              <a:buFont typeface="PT Sans Narrow"/>
              <a:buNone/>
              <a:defRPr b="1" i="0" sz="13000" u="none" cap="none" strike="noStrike">
                <a:solidFill>
                  <a:schemeClr val="accent3"/>
                </a:solidFill>
                <a:latin typeface="PT Sans Narrow"/>
                <a:ea typeface="PT Sans Narrow"/>
                <a:cs typeface="PT Sans Narrow"/>
                <a:sym typeface="PT Sans Narrow"/>
              </a:defRPr>
            </a:lvl1pPr>
            <a:lvl2pPr indent="0" lvl="1" algn="ctr">
              <a:spcBef>
                <a:spcPts val="0"/>
              </a:spcBef>
              <a:spcAft>
                <a:spcPts val="0"/>
              </a:spcAft>
              <a:buClr>
                <a:schemeClr val="accent3"/>
              </a:buClr>
              <a:buSzPts val="1400"/>
              <a:buFont typeface="PT Sans Narrow"/>
              <a:buNone/>
              <a:defRPr b="1" sz="13000">
                <a:solidFill>
                  <a:schemeClr val="accent3"/>
                </a:solidFill>
                <a:latin typeface="PT Sans Narrow"/>
                <a:ea typeface="PT Sans Narrow"/>
                <a:cs typeface="PT Sans Narrow"/>
                <a:sym typeface="PT Sans Narrow"/>
              </a:defRPr>
            </a:lvl2pPr>
            <a:lvl3pPr indent="0" lvl="2" algn="ctr">
              <a:spcBef>
                <a:spcPts val="0"/>
              </a:spcBef>
              <a:spcAft>
                <a:spcPts val="0"/>
              </a:spcAft>
              <a:buClr>
                <a:schemeClr val="accent3"/>
              </a:buClr>
              <a:buSzPts val="1400"/>
              <a:buFont typeface="PT Sans Narrow"/>
              <a:buNone/>
              <a:defRPr b="1" sz="13000">
                <a:solidFill>
                  <a:schemeClr val="accent3"/>
                </a:solidFill>
                <a:latin typeface="PT Sans Narrow"/>
                <a:ea typeface="PT Sans Narrow"/>
                <a:cs typeface="PT Sans Narrow"/>
                <a:sym typeface="PT Sans Narrow"/>
              </a:defRPr>
            </a:lvl3pPr>
            <a:lvl4pPr indent="0" lvl="3" algn="ctr">
              <a:spcBef>
                <a:spcPts val="0"/>
              </a:spcBef>
              <a:spcAft>
                <a:spcPts val="0"/>
              </a:spcAft>
              <a:buClr>
                <a:schemeClr val="accent3"/>
              </a:buClr>
              <a:buSzPts val="1400"/>
              <a:buFont typeface="PT Sans Narrow"/>
              <a:buNone/>
              <a:defRPr b="1" sz="13000">
                <a:solidFill>
                  <a:schemeClr val="accent3"/>
                </a:solidFill>
                <a:latin typeface="PT Sans Narrow"/>
                <a:ea typeface="PT Sans Narrow"/>
                <a:cs typeface="PT Sans Narrow"/>
                <a:sym typeface="PT Sans Narrow"/>
              </a:defRPr>
            </a:lvl4pPr>
            <a:lvl5pPr indent="0" lvl="4" algn="ctr">
              <a:spcBef>
                <a:spcPts val="0"/>
              </a:spcBef>
              <a:spcAft>
                <a:spcPts val="0"/>
              </a:spcAft>
              <a:buClr>
                <a:schemeClr val="accent3"/>
              </a:buClr>
              <a:buSzPts val="1400"/>
              <a:buFont typeface="PT Sans Narrow"/>
              <a:buNone/>
              <a:defRPr b="1" sz="13000">
                <a:solidFill>
                  <a:schemeClr val="accent3"/>
                </a:solidFill>
                <a:latin typeface="PT Sans Narrow"/>
                <a:ea typeface="PT Sans Narrow"/>
                <a:cs typeface="PT Sans Narrow"/>
                <a:sym typeface="PT Sans Narrow"/>
              </a:defRPr>
            </a:lvl5pPr>
            <a:lvl6pPr indent="0" lvl="5" algn="ctr">
              <a:spcBef>
                <a:spcPts val="0"/>
              </a:spcBef>
              <a:spcAft>
                <a:spcPts val="0"/>
              </a:spcAft>
              <a:buClr>
                <a:schemeClr val="accent3"/>
              </a:buClr>
              <a:buSzPts val="1400"/>
              <a:buFont typeface="PT Sans Narrow"/>
              <a:buNone/>
              <a:defRPr b="1" sz="13000">
                <a:solidFill>
                  <a:schemeClr val="accent3"/>
                </a:solidFill>
                <a:latin typeface="PT Sans Narrow"/>
                <a:ea typeface="PT Sans Narrow"/>
                <a:cs typeface="PT Sans Narrow"/>
                <a:sym typeface="PT Sans Narrow"/>
              </a:defRPr>
            </a:lvl6pPr>
            <a:lvl7pPr indent="0" lvl="6" algn="ctr">
              <a:spcBef>
                <a:spcPts val="0"/>
              </a:spcBef>
              <a:spcAft>
                <a:spcPts val="0"/>
              </a:spcAft>
              <a:buClr>
                <a:schemeClr val="accent3"/>
              </a:buClr>
              <a:buSzPts val="1400"/>
              <a:buFont typeface="PT Sans Narrow"/>
              <a:buNone/>
              <a:defRPr b="1" sz="13000">
                <a:solidFill>
                  <a:schemeClr val="accent3"/>
                </a:solidFill>
                <a:latin typeface="PT Sans Narrow"/>
                <a:ea typeface="PT Sans Narrow"/>
                <a:cs typeface="PT Sans Narrow"/>
                <a:sym typeface="PT Sans Narrow"/>
              </a:defRPr>
            </a:lvl7pPr>
            <a:lvl8pPr indent="0" lvl="7" algn="ctr">
              <a:spcBef>
                <a:spcPts val="0"/>
              </a:spcBef>
              <a:spcAft>
                <a:spcPts val="0"/>
              </a:spcAft>
              <a:buClr>
                <a:schemeClr val="accent3"/>
              </a:buClr>
              <a:buSzPts val="1400"/>
              <a:buFont typeface="PT Sans Narrow"/>
              <a:buNone/>
              <a:defRPr b="1" sz="13000">
                <a:solidFill>
                  <a:schemeClr val="accent3"/>
                </a:solidFill>
                <a:latin typeface="PT Sans Narrow"/>
                <a:ea typeface="PT Sans Narrow"/>
                <a:cs typeface="PT Sans Narrow"/>
                <a:sym typeface="PT Sans Narrow"/>
              </a:defRPr>
            </a:lvl8pPr>
            <a:lvl9pPr indent="0" lvl="8" algn="ctr">
              <a:spcBef>
                <a:spcPts val="0"/>
              </a:spcBef>
              <a:spcAft>
                <a:spcPts val="0"/>
              </a:spcAft>
              <a:buClr>
                <a:schemeClr val="accent3"/>
              </a:buClr>
              <a:buSzPts val="1400"/>
              <a:buFont typeface="PT Sans Narrow"/>
              <a:buNone/>
              <a:defRPr b="1" sz="13000">
                <a:solidFill>
                  <a:schemeClr val="accent3"/>
                </a:solidFill>
                <a:latin typeface="PT Sans Narrow"/>
                <a:ea typeface="PT Sans Narrow"/>
                <a:cs typeface="PT Sans Narrow"/>
                <a:sym typeface="PT Sans Narrow"/>
              </a:defRPr>
            </a:lvl9pPr>
          </a:lstStyle>
          <a:p/>
        </p:txBody>
      </p:sp>
      <p:sp>
        <p:nvSpPr>
          <p:cNvPr id="50" name="Google Shape;50;p11"/>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chemeClr val="dk2"/>
              </a:buClr>
              <a:buSzPts val="1400"/>
              <a:buFont typeface="Open Sans"/>
              <a:buNone/>
              <a:defRPr b="0" i="0" sz="1800" u="none" cap="none" strike="noStrike">
                <a:solidFill>
                  <a:schemeClr val="dk2"/>
                </a:solidFill>
                <a:latin typeface="Open Sans"/>
                <a:ea typeface="Open Sans"/>
                <a:cs typeface="Open Sans"/>
                <a:sym typeface="Open Sans"/>
              </a:defRPr>
            </a:lvl1pPr>
            <a:lvl2pPr indent="-228600" lvl="1" marL="914400" marR="0" rtl="0" algn="ctr">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2pPr>
            <a:lvl3pPr indent="-228600" lvl="2" marL="1371600" marR="0" rtl="0" algn="ctr">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3pPr>
            <a:lvl4pPr indent="-228600" lvl="3" marL="1828800" marR="0" rtl="0" algn="ctr">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4pPr>
            <a:lvl5pPr indent="-228600" lvl="4" marL="2286000" marR="0" rtl="0" algn="ctr">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5pPr>
            <a:lvl6pPr indent="-228600" lvl="5" marL="2743200" marR="0" rtl="0" algn="ctr">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6pPr>
            <a:lvl7pPr indent="-228600" lvl="6" marL="3200400" marR="0" rtl="0" algn="ctr">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7pPr>
            <a:lvl8pPr indent="-228600" lvl="7" marL="3657600" marR="0" rtl="0" algn="ctr">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8pPr>
            <a:lvl9pPr indent="-228600" lvl="8" marL="4114800" marR="0" rtl="0" algn="ctr">
              <a:lnSpc>
                <a:spcPct val="115000"/>
              </a:lnSpc>
              <a:spcBef>
                <a:spcPts val="1600"/>
              </a:spcBef>
              <a:spcAft>
                <a:spcPts val="160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9pPr>
          </a:lstStyle>
          <a:p/>
        </p:txBody>
      </p:sp>
      <p:sp>
        <p:nvSpPr>
          <p:cNvPr id="51" name="Google Shape;51;p1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latin typeface="Open Sans"/>
              <a:ea typeface="Open Sans"/>
              <a:cs typeface="Open Sans"/>
              <a:sym typeface="Open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accent1"/>
              </a:buClr>
              <a:buSzPts val="1400"/>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lgn="ctr">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2pPr>
            <a:lvl3pPr indent="0" lvl="2" algn="ctr">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3pPr>
            <a:lvl4pPr indent="0" lvl="3" algn="ctr">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4pPr>
            <a:lvl5pPr indent="0" lvl="4" algn="ctr">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5pPr>
            <a:lvl6pPr indent="0" lvl="5" algn="ctr">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6pPr>
            <a:lvl7pPr indent="0" lvl="6" algn="ctr">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7pPr>
            <a:lvl8pPr indent="0" lvl="7" algn="ctr">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8pPr>
            <a:lvl9pPr indent="0" lvl="8" algn="ctr">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9pPr>
          </a:lstStyle>
          <a:p/>
        </p:txBody>
      </p:sp>
      <p:sp>
        <p:nvSpPr>
          <p:cNvPr id="16" name="Google Shape;16;p3"/>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400"/>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2pPr>
            <a:lvl3pPr indent="0" lvl="2">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3pPr>
            <a:lvl4pPr indent="0" lvl="3">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4pPr>
            <a:lvl5pPr indent="0" lvl="4">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5pPr>
            <a:lvl6pPr indent="0" lvl="5">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6pPr>
            <a:lvl7pPr indent="0" lvl="6">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7pPr>
            <a:lvl8pPr indent="0" lvl="7">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8pPr>
            <a:lvl9pPr indent="0" lvl="8">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9pPr>
          </a:lstStyle>
          <a:p/>
        </p:txBody>
      </p:sp>
      <p:sp>
        <p:nvSpPr>
          <p:cNvPr id="20" name="Google Shape;20;p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Open Sans"/>
              <a:buNone/>
              <a:defRPr b="0" i="0" sz="1800" u="none" cap="none" strike="noStrike">
                <a:solidFill>
                  <a:schemeClr val="dk2"/>
                </a:solidFill>
                <a:latin typeface="Open Sans"/>
                <a:ea typeface="Open Sans"/>
                <a:cs typeface="Open Sans"/>
                <a:sym typeface="Open Sans"/>
              </a:defRPr>
            </a:lvl1pPr>
            <a:lvl2pPr indent="-228600" lvl="1" marL="914400" marR="0" rtl="0" algn="l">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2pPr>
            <a:lvl3pPr indent="-228600" lvl="2" marL="1371600" marR="0" rtl="0" algn="l">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3pPr>
            <a:lvl4pPr indent="-228600" lvl="3" marL="1828800" marR="0" rtl="0" algn="l">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4pPr>
            <a:lvl5pPr indent="-228600" lvl="4" marL="2286000" marR="0" rtl="0" algn="l">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5pPr>
            <a:lvl6pPr indent="-228600" lvl="5" marL="2743200" marR="0" rtl="0" algn="l">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6pPr>
            <a:lvl7pPr indent="-228600" lvl="6" marL="3200400" marR="0" rtl="0" algn="l">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7pPr>
            <a:lvl8pPr indent="-228600" lvl="7" marL="3657600" marR="0" rtl="0" algn="l">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8pPr>
            <a:lvl9pPr indent="-228600" lvl="8" marL="4114800" marR="0" rtl="0" algn="l">
              <a:lnSpc>
                <a:spcPct val="115000"/>
              </a:lnSpc>
              <a:spcBef>
                <a:spcPts val="1600"/>
              </a:spcBef>
              <a:spcAft>
                <a:spcPts val="160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9pPr>
          </a:lstStyle>
          <a:p/>
        </p:txBody>
      </p:sp>
      <p:sp>
        <p:nvSpPr>
          <p:cNvPr id="21" name="Google Shape;21;p4"/>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bg>
      <p:bgPr>
        <a:solidFill>
          <a:schemeClr val="accent6"/>
        </a:solidFill>
      </p:bgPr>
    </p:bg>
    <p:spTree>
      <p:nvGrpSpPr>
        <p:cNvPr id="22" name="Shape 22"/>
        <p:cNvGrpSpPr/>
        <p:nvPr/>
      </p:nvGrpSpPr>
      <p:grpSpPr>
        <a:xfrm>
          <a:off x="0" y="0"/>
          <a:ext cx="0" cy="0"/>
          <a:chOff x="0" y="0"/>
          <a:chExt cx="0" cy="0"/>
        </a:xfrm>
      </p:grpSpPr>
      <p:sp>
        <p:nvSpPr>
          <p:cNvPr id="23" name="Google Shape;23;p5"/>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PT Sans Narrow"/>
              <a:buNone/>
              <a:defRPr b="0" i="0" sz="5400" u="none" cap="none" strike="noStrike">
                <a:solidFill>
                  <a:schemeClr val="dk2"/>
                </a:solidFill>
                <a:latin typeface="PT Sans Narrow"/>
                <a:ea typeface="PT Sans Narrow"/>
                <a:cs typeface="PT Sans Narrow"/>
                <a:sym typeface="PT Sans Narrow"/>
              </a:defRPr>
            </a:lvl1pPr>
            <a:lvl2pPr indent="0" lvl="1">
              <a:spcBef>
                <a:spcPts val="0"/>
              </a:spcBef>
              <a:spcAft>
                <a:spcPts val="0"/>
              </a:spcAft>
              <a:buClr>
                <a:schemeClr val="dk2"/>
              </a:buClr>
              <a:buSzPts val="1400"/>
              <a:buFont typeface="PT Sans Narrow"/>
              <a:buNone/>
              <a:defRPr b="0" sz="5400">
                <a:solidFill>
                  <a:schemeClr val="dk2"/>
                </a:solidFill>
                <a:latin typeface="PT Sans Narrow"/>
                <a:ea typeface="PT Sans Narrow"/>
                <a:cs typeface="PT Sans Narrow"/>
                <a:sym typeface="PT Sans Narrow"/>
              </a:defRPr>
            </a:lvl2pPr>
            <a:lvl3pPr indent="0" lvl="2">
              <a:spcBef>
                <a:spcPts val="0"/>
              </a:spcBef>
              <a:spcAft>
                <a:spcPts val="0"/>
              </a:spcAft>
              <a:buClr>
                <a:schemeClr val="dk2"/>
              </a:buClr>
              <a:buSzPts val="1400"/>
              <a:buFont typeface="PT Sans Narrow"/>
              <a:buNone/>
              <a:defRPr b="0" sz="5400">
                <a:solidFill>
                  <a:schemeClr val="dk2"/>
                </a:solidFill>
                <a:latin typeface="PT Sans Narrow"/>
                <a:ea typeface="PT Sans Narrow"/>
                <a:cs typeface="PT Sans Narrow"/>
                <a:sym typeface="PT Sans Narrow"/>
              </a:defRPr>
            </a:lvl3pPr>
            <a:lvl4pPr indent="0" lvl="3">
              <a:spcBef>
                <a:spcPts val="0"/>
              </a:spcBef>
              <a:spcAft>
                <a:spcPts val="0"/>
              </a:spcAft>
              <a:buClr>
                <a:schemeClr val="dk2"/>
              </a:buClr>
              <a:buSzPts val="1400"/>
              <a:buFont typeface="PT Sans Narrow"/>
              <a:buNone/>
              <a:defRPr b="0" sz="5400">
                <a:solidFill>
                  <a:schemeClr val="dk2"/>
                </a:solidFill>
                <a:latin typeface="PT Sans Narrow"/>
                <a:ea typeface="PT Sans Narrow"/>
                <a:cs typeface="PT Sans Narrow"/>
                <a:sym typeface="PT Sans Narrow"/>
              </a:defRPr>
            </a:lvl4pPr>
            <a:lvl5pPr indent="0" lvl="4">
              <a:spcBef>
                <a:spcPts val="0"/>
              </a:spcBef>
              <a:spcAft>
                <a:spcPts val="0"/>
              </a:spcAft>
              <a:buClr>
                <a:schemeClr val="dk2"/>
              </a:buClr>
              <a:buSzPts val="1400"/>
              <a:buFont typeface="PT Sans Narrow"/>
              <a:buNone/>
              <a:defRPr b="0" sz="5400">
                <a:solidFill>
                  <a:schemeClr val="dk2"/>
                </a:solidFill>
                <a:latin typeface="PT Sans Narrow"/>
                <a:ea typeface="PT Sans Narrow"/>
                <a:cs typeface="PT Sans Narrow"/>
                <a:sym typeface="PT Sans Narrow"/>
              </a:defRPr>
            </a:lvl5pPr>
            <a:lvl6pPr indent="0" lvl="5">
              <a:spcBef>
                <a:spcPts val="0"/>
              </a:spcBef>
              <a:spcAft>
                <a:spcPts val="0"/>
              </a:spcAft>
              <a:buClr>
                <a:schemeClr val="dk2"/>
              </a:buClr>
              <a:buSzPts val="1400"/>
              <a:buFont typeface="PT Sans Narrow"/>
              <a:buNone/>
              <a:defRPr b="0" sz="5400">
                <a:solidFill>
                  <a:schemeClr val="dk2"/>
                </a:solidFill>
                <a:latin typeface="PT Sans Narrow"/>
                <a:ea typeface="PT Sans Narrow"/>
                <a:cs typeface="PT Sans Narrow"/>
                <a:sym typeface="PT Sans Narrow"/>
              </a:defRPr>
            </a:lvl6pPr>
            <a:lvl7pPr indent="0" lvl="6">
              <a:spcBef>
                <a:spcPts val="0"/>
              </a:spcBef>
              <a:spcAft>
                <a:spcPts val="0"/>
              </a:spcAft>
              <a:buClr>
                <a:schemeClr val="dk2"/>
              </a:buClr>
              <a:buSzPts val="1400"/>
              <a:buFont typeface="PT Sans Narrow"/>
              <a:buNone/>
              <a:defRPr b="0" sz="5400">
                <a:solidFill>
                  <a:schemeClr val="dk2"/>
                </a:solidFill>
                <a:latin typeface="PT Sans Narrow"/>
                <a:ea typeface="PT Sans Narrow"/>
                <a:cs typeface="PT Sans Narrow"/>
                <a:sym typeface="PT Sans Narrow"/>
              </a:defRPr>
            </a:lvl7pPr>
            <a:lvl8pPr indent="0" lvl="7">
              <a:spcBef>
                <a:spcPts val="0"/>
              </a:spcBef>
              <a:spcAft>
                <a:spcPts val="0"/>
              </a:spcAft>
              <a:buClr>
                <a:schemeClr val="dk2"/>
              </a:buClr>
              <a:buSzPts val="1400"/>
              <a:buFont typeface="PT Sans Narrow"/>
              <a:buNone/>
              <a:defRPr b="0" sz="5400">
                <a:solidFill>
                  <a:schemeClr val="dk2"/>
                </a:solidFill>
                <a:latin typeface="PT Sans Narrow"/>
                <a:ea typeface="PT Sans Narrow"/>
                <a:cs typeface="PT Sans Narrow"/>
                <a:sym typeface="PT Sans Narrow"/>
              </a:defRPr>
            </a:lvl8pPr>
            <a:lvl9pPr indent="0" lvl="8">
              <a:spcBef>
                <a:spcPts val="0"/>
              </a:spcBef>
              <a:spcAft>
                <a:spcPts val="0"/>
              </a:spcAft>
              <a:buClr>
                <a:schemeClr val="dk2"/>
              </a:buClr>
              <a:buSzPts val="1400"/>
              <a:buFont typeface="PT Sans Narrow"/>
              <a:buNone/>
              <a:defRPr b="0" sz="5400">
                <a:solidFill>
                  <a:schemeClr val="dk2"/>
                </a:solidFill>
                <a:latin typeface="PT Sans Narrow"/>
                <a:ea typeface="PT Sans Narrow"/>
                <a:cs typeface="PT Sans Narrow"/>
                <a:sym typeface="PT Sans Narrow"/>
              </a:defRPr>
            </a:lvl9pPr>
          </a:lstStyle>
          <a:p/>
        </p:txBody>
      </p:sp>
      <p:sp>
        <p:nvSpPr>
          <p:cNvPr id="24" name="Google Shape;24;p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400"/>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2pPr>
            <a:lvl3pPr indent="0" lvl="2">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3pPr>
            <a:lvl4pPr indent="0" lvl="3">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4pPr>
            <a:lvl5pPr indent="0" lvl="4">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5pPr>
            <a:lvl6pPr indent="0" lvl="5">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6pPr>
            <a:lvl7pPr indent="0" lvl="6">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7pPr>
            <a:lvl8pPr indent="0" lvl="7">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8pPr>
            <a:lvl9pPr indent="0" lvl="8">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9pPr>
          </a:lstStyle>
          <a:p/>
        </p:txBody>
      </p:sp>
      <p:sp>
        <p:nvSpPr>
          <p:cNvPr id="27" name="Google Shape;27;p6"/>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1pPr>
            <a:lvl2pPr indent="-228600" lvl="1" marL="914400" marR="0" rtl="0" algn="l">
              <a:lnSpc>
                <a:spcPct val="115000"/>
              </a:lnSpc>
              <a:spcBef>
                <a:spcPts val="1600"/>
              </a:spcBef>
              <a:spcAft>
                <a:spcPts val="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2pPr>
            <a:lvl3pPr indent="-228600" lvl="2" marL="1371600" marR="0" rtl="0" algn="l">
              <a:lnSpc>
                <a:spcPct val="115000"/>
              </a:lnSpc>
              <a:spcBef>
                <a:spcPts val="1600"/>
              </a:spcBef>
              <a:spcAft>
                <a:spcPts val="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3pPr>
            <a:lvl4pPr indent="-228600" lvl="3" marL="1828800" marR="0" rtl="0" algn="l">
              <a:lnSpc>
                <a:spcPct val="115000"/>
              </a:lnSpc>
              <a:spcBef>
                <a:spcPts val="1600"/>
              </a:spcBef>
              <a:spcAft>
                <a:spcPts val="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4pPr>
            <a:lvl5pPr indent="-228600" lvl="4" marL="2286000" marR="0" rtl="0" algn="l">
              <a:lnSpc>
                <a:spcPct val="115000"/>
              </a:lnSpc>
              <a:spcBef>
                <a:spcPts val="1600"/>
              </a:spcBef>
              <a:spcAft>
                <a:spcPts val="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5pPr>
            <a:lvl6pPr indent="-228600" lvl="5" marL="2743200" marR="0" rtl="0" algn="l">
              <a:lnSpc>
                <a:spcPct val="115000"/>
              </a:lnSpc>
              <a:spcBef>
                <a:spcPts val="1600"/>
              </a:spcBef>
              <a:spcAft>
                <a:spcPts val="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6pPr>
            <a:lvl7pPr indent="-228600" lvl="6" marL="3200400" marR="0" rtl="0" algn="l">
              <a:lnSpc>
                <a:spcPct val="115000"/>
              </a:lnSpc>
              <a:spcBef>
                <a:spcPts val="1600"/>
              </a:spcBef>
              <a:spcAft>
                <a:spcPts val="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7pPr>
            <a:lvl8pPr indent="-228600" lvl="7" marL="3657600" marR="0" rtl="0" algn="l">
              <a:lnSpc>
                <a:spcPct val="115000"/>
              </a:lnSpc>
              <a:spcBef>
                <a:spcPts val="1600"/>
              </a:spcBef>
              <a:spcAft>
                <a:spcPts val="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8pPr>
            <a:lvl9pPr indent="-228600" lvl="8" marL="4114800" marR="0" rtl="0" algn="l">
              <a:lnSpc>
                <a:spcPct val="115000"/>
              </a:lnSpc>
              <a:spcBef>
                <a:spcPts val="1600"/>
              </a:spcBef>
              <a:spcAft>
                <a:spcPts val="160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9pPr>
          </a:lstStyle>
          <a:p/>
        </p:txBody>
      </p:sp>
      <p:sp>
        <p:nvSpPr>
          <p:cNvPr id="28" name="Google Shape;28;p6"/>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1pPr>
            <a:lvl2pPr indent="-228600" lvl="1" marL="914400" marR="0" rtl="0" algn="l">
              <a:lnSpc>
                <a:spcPct val="115000"/>
              </a:lnSpc>
              <a:spcBef>
                <a:spcPts val="1600"/>
              </a:spcBef>
              <a:spcAft>
                <a:spcPts val="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2pPr>
            <a:lvl3pPr indent="-228600" lvl="2" marL="1371600" marR="0" rtl="0" algn="l">
              <a:lnSpc>
                <a:spcPct val="115000"/>
              </a:lnSpc>
              <a:spcBef>
                <a:spcPts val="1600"/>
              </a:spcBef>
              <a:spcAft>
                <a:spcPts val="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3pPr>
            <a:lvl4pPr indent="-228600" lvl="3" marL="1828800" marR="0" rtl="0" algn="l">
              <a:lnSpc>
                <a:spcPct val="115000"/>
              </a:lnSpc>
              <a:spcBef>
                <a:spcPts val="1600"/>
              </a:spcBef>
              <a:spcAft>
                <a:spcPts val="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4pPr>
            <a:lvl5pPr indent="-228600" lvl="4" marL="2286000" marR="0" rtl="0" algn="l">
              <a:lnSpc>
                <a:spcPct val="115000"/>
              </a:lnSpc>
              <a:spcBef>
                <a:spcPts val="1600"/>
              </a:spcBef>
              <a:spcAft>
                <a:spcPts val="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5pPr>
            <a:lvl6pPr indent="-228600" lvl="5" marL="2743200" marR="0" rtl="0" algn="l">
              <a:lnSpc>
                <a:spcPct val="115000"/>
              </a:lnSpc>
              <a:spcBef>
                <a:spcPts val="1600"/>
              </a:spcBef>
              <a:spcAft>
                <a:spcPts val="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6pPr>
            <a:lvl7pPr indent="-228600" lvl="6" marL="3200400" marR="0" rtl="0" algn="l">
              <a:lnSpc>
                <a:spcPct val="115000"/>
              </a:lnSpc>
              <a:spcBef>
                <a:spcPts val="1600"/>
              </a:spcBef>
              <a:spcAft>
                <a:spcPts val="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7pPr>
            <a:lvl8pPr indent="-228600" lvl="7" marL="3657600" marR="0" rtl="0" algn="l">
              <a:lnSpc>
                <a:spcPct val="115000"/>
              </a:lnSpc>
              <a:spcBef>
                <a:spcPts val="1600"/>
              </a:spcBef>
              <a:spcAft>
                <a:spcPts val="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8pPr>
            <a:lvl9pPr indent="-228600" lvl="8" marL="4114800" marR="0" rtl="0" algn="l">
              <a:lnSpc>
                <a:spcPct val="115000"/>
              </a:lnSpc>
              <a:spcBef>
                <a:spcPts val="1600"/>
              </a:spcBef>
              <a:spcAft>
                <a:spcPts val="160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9pPr>
          </a:lstStyle>
          <a:p/>
        </p:txBody>
      </p:sp>
      <p:sp>
        <p:nvSpPr>
          <p:cNvPr id="29" name="Google Shape;29;p6"/>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400"/>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2pPr>
            <a:lvl3pPr indent="0" lvl="2">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3pPr>
            <a:lvl4pPr indent="0" lvl="3">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4pPr>
            <a:lvl5pPr indent="0" lvl="4">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5pPr>
            <a:lvl6pPr indent="0" lvl="5">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6pPr>
            <a:lvl7pPr indent="0" lvl="6">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7pPr>
            <a:lvl8pPr indent="0" lvl="7">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8pPr>
            <a:lvl9pPr indent="0" lvl="8">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9pPr>
          </a:lstStyle>
          <a:p/>
        </p:txBody>
      </p:sp>
      <p:sp>
        <p:nvSpPr>
          <p:cNvPr id="32" name="Google Shape;32;p7"/>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latin typeface="Open Sans"/>
              <a:ea typeface="Open Sans"/>
              <a:cs typeface="Open Sans"/>
              <a:sym typeface="Open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3" name="Shape 33"/>
        <p:cNvGrpSpPr/>
        <p:nvPr/>
      </p:nvGrpSpPr>
      <p:grpSpPr>
        <a:xfrm>
          <a:off x="0" y="0"/>
          <a:ext cx="0" cy="0"/>
          <a:chOff x="0" y="0"/>
          <a:chExt cx="0" cy="0"/>
        </a:xfrm>
      </p:grpSpPr>
      <p:sp>
        <p:nvSpPr>
          <p:cNvPr id="34" name="Google Shape;34;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400"/>
              <a:buFont typeface="PT Sans Narrow"/>
              <a:buNone/>
              <a:defRPr b="1" i="0" sz="2400" u="none" cap="none" strike="noStrike">
                <a:solidFill>
                  <a:schemeClr val="accent1"/>
                </a:solidFill>
                <a:latin typeface="PT Sans Narrow"/>
                <a:ea typeface="PT Sans Narrow"/>
                <a:cs typeface="PT Sans Narrow"/>
                <a:sym typeface="PT Sans Narrow"/>
              </a:defRPr>
            </a:lvl1pPr>
            <a:lvl2pPr indent="0" lvl="1">
              <a:spcBef>
                <a:spcPts val="0"/>
              </a:spcBef>
              <a:spcAft>
                <a:spcPts val="0"/>
              </a:spcAft>
              <a:buClr>
                <a:schemeClr val="accent1"/>
              </a:buClr>
              <a:buSzPts val="1400"/>
              <a:buFont typeface="PT Sans Narrow"/>
              <a:buNone/>
              <a:defRPr b="1" sz="2400">
                <a:solidFill>
                  <a:schemeClr val="accent1"/>
                </a:solidFill>
                <a:latin typeface="PT Sans Narrow"/>
                <a:ea typeface="PT Sans Narrow"/>
                <a:cs typeface="PT Sans Narrow"/>
                <a:sym typeface="PT Sans Narrow"/>
              </a:defRPr>
            </a:lvl2pPr>
            <a:lvl3pPr indent="0" lvl="2">
              <a:spcBef>
                <a:spcPts val="0"/>
              </a:spcBef>
              <a:spcAft>
                <a:spcPts val="0"/>
              </a:spcAft>
              <a:buClr>
                <a:schemeClr val="accent1"/>
              </a:buClr>
              <a:buSzPts val="1400"/>
              <a:buFont typeface="PT Sans Narrow"/>
              <a:buNone/>
              <a:defRPr b="1" sz="2400">
                <a:solidFill>
                  <a:schemeClr val="accent1"/>
                </a:solidFill>
                <a:latin typeface="PT Sans Narrow"/>
                <a:ea typeface="PT Sans Narrow"/>
                <a:cs typeface="PT Sans Narrow"/>
                <a:sym typeface="PT Sans Narrow"/>
              </a:defRPr>
            </a:lvl3pPr>
            <a:lvl4pPr indent="0" lvl="3">
              <a:spcBef>
                <a:spcPts val="0"/>
              </a:spcBef>
              <a:spcAft>
                <a:spcPts val="0"/>
              </a:spcAft>
              <a:buClr>
                <a:schemeClr val="accent1"/>
              </a:buClr>
              <a:buSzPts val="1400"/>
              <a:buFont typeface="PT Sans Narrow"/>
              <a:buNone/>
              <a:defRPr b="1" sz="2400">
                <a:solidFill>
                  <a:schemeClr val="accent1"/>
                </a:solidFill>
                <a:latin typeface="PT Sans Narrow"/>
                <a:ea typeface="PT Sans Narrow"/>
                <a:cs typeface="PT Sans Narrow"/>
                <a:sym typeface="PT Sans Narrow"/>
              </a:defRPr>
            </a:lvl4pPr>
            <a:lvl5pPr indent="0" lvl="4">
              <a:spcBef>
                <a:spcPts val="0"/>
              </a:spcBef>
              <a:spcAft>
                <a:spcPts val="0"/>
              </a:spcAft>
              <a:buClr>
                <a:schemeClr val="accent1"/>
              </a:buClr>
              <a:buSzPts val="1400"/>
              <a:buFont typeface="PT Sans Narrow"/>
              <a:buNone/>
              <a:defRPr b="1" sz="2400">
                <a:solidFill>
                  <a:schemeClr val="accent1"/>
                </a:solidFill>
                <a:latin typeface="PT Sans Narrow"/>
                <a:ea typeface="PT Sans Narrow"/>
                <a:cs typeface="PT Sans Narrow"/>
                <a:sym typeface="PT Sans Narrow"/>
              </a:defRPr>
            </a:lvl5pPr>
            <a:lvl6pPr indent="0" lvl="5">
              <a:spcBef>
                <a:spcPts val="0"/>
              </a:spcBef>
              <a:spcAft>
                <a:spcPts val="0"/>
              </a:spcAft>
              <a:buClr>
                <a:schemeClr val="accent1"/>
              </a:buClr>
              <a:buSzPts val="1400"/>
              <a:buFont typeface="PT Sans Narrow"/>
              <a:buNone/>
              <a:defRPr b="1" sz="2400">
                <a:solidFill>
                  <a:schemeClr val="accent1"/>
                </a:solidFill>
                <a:latin typeface="PT Sans Narrow"/>
                <a:ea typeface="PT Sans Narrow"/>
                <a:cs typeface="PT Sans Narrow"/>
                <a:sym typeface="PT Sans Narrow"/>
              </a:defRPr>
            </a:lvl6pPr>
            <a:lvl7pPr indent="0" lvl="6">
              <a:spcBef>
                <a:spcPts val="0"/>
              </a:spcBef>
              <a:spcAft>
                <a:spcPts val="0"/>
              </a:spcAft>
              <a:buClr>
                <a:schemeClr val="accent1"/>
              </a:buClr>
              <a:buSzPts val="1400"/>
              <a:buFont typeface="PT Sans Narrow"/>
              <a:buNone/>
              <a:defRPr b="1" sz="2400">
                <a:solidFill>
                  <a:schemeClr val="accent1"/>
                </a:solidFill>
                <a:latin typeface="PT Sans Narrow"/>
                <a:ea typeface="PT Sans Narrow"/>
                <a:cs typeface="PT Sans Narrow"/>
                <a:sym typeface="PT Sans Narrow"/>
              </a:defRPr>
            </a:lvl7pPr>
            <a:lvl8pPr indent="0" lvl="7">
              <a:spcBef>
                <a:spcPts val="0"/>
              </a:spcBef>
              <a:spcAft>
                <a:spcPts val="0"/>
              </a:spcAft>
              <a:buClr>
                <a:schemeClr val="accent1"/>
              </a:buClr>
              <a:buSzPts val="1400"/>
              <a:buFont typeface="PT Sans Narrow"/>
              <a:buNone/>
              <a:defRPr b="1" sz="2400">
                <a:solidFill>
                  <a:schemeClr val="accent1"/>
                </a:solidFill>
                <a:latin typeface="PT Sans Narrow"/>
                <a:ea typeface="PT Sans Narrow"/>
                <a:cs typeface="PT Sans Narrow"/>
                <a:sym typeface="PT Sans Narrow"/>
              </a:defRPr>
            </a:lvl8pPr>
            <a:lvl9pPr indent="0" lvl="8">
              <a:spcBef>
                <a:spcPts val="0"/>
              </a:spcBef>
              <a:spcAft>
                <a:spcPts val="0"/>
              </a:spcAft>
              <a:buClr>
                <a:schemeClr val="accent1"/>
              </a:buClr>
              <a:buSzPts val="1400"/>
              <a:buFont typeface="PT Sans Narrow"/>
              <a:buNone/>
              <a:defRPr b="1" sz="2400">
                <a:solidFill>
                  <a:schemeClr val="accent1"/>
                </a:solidFill>
                <a:latin typeface="PT Sans Narrow"/>
                <a:ea typeface="PT Sans Narrow"/>
                <a:cs typeface="PT Sans Narrow"/>
                <a:sym typeface="PT Sans Narrow"/>
              </a:defRPr>
            </a:lvl9pPr>
          </a:lstStyle>
          <a:p/>
        </p:txBody>
      </p:sp>
      <p:sp>
        <p:nvSpPr>
          <p:cNvPr id="35" name="Google Shape;35;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1pPr>
            <a:lvl2pPr indent="-228600" lvl="1" marL="914400" marR="0" rtl="0" algn="l">
              <a:lnSpc>
                <a:spcPct val="115000"/>
              </a:lnSpc>
              <a:spcBef>
                <a:spcPts val="1600"/>
              </a:spcBef>
              <a:spcAft>
                <a:spcPts val="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2pPr>
            <a:lvl3pPr indent="-228600" lvl="2" marL="1371600" marR="0" rtl="0" algn="l">
              <a:lnSpc>
                <a:spcPct val="115000"/>
              </a:lnSpc>
              <a:spcBef>
                <a:spcPts val="1600"/>
              </a:spcBef>
              <a:spcAft>
                <a:spcPts val="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3pPr>
            <a:lvl4pPr indent="-228600" lvl="3" marL="1828800" marR="0" rtl="0" algn="l">
              <a:lnSpc>
                <a:spcPct val="115000"/>
              </a:lnSpc>
              <a:spcBef>
                <a:spcPts val="1600"/>
              </a:spcBef>
              <a:spcAft>
                <a:spcPts val="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4pPr>
            <a:lvl5pPr indent="-228600" lvl="4" marL="2286000" marR="0" rtl="0" algn="l">
              <a:lnSpc>
                <a:spcPct val="115000"/>
              </a:lnSpc>
              <a:spcBef>
                <a:spcPts val="1600"/>
              </a:spcBef>
              <a:spcAft>
                <a:spcPts val="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5pPr>
            <a:lvl6pPr indent="-228600" lvl="5" marL="2743200" marR="0" rtl="0" algn="l">
              <a:lnSpc>
                <a:spcPct val="115000"/>
              </a:lnSpc>
              <a:spcBef>
                <a:spcPts val="1600"/>
              </a:spcBef>
              <a:spcAft>
                <a:spcPts val="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6pPr>
            <a:lvl7pPr indent="-228600" lvl="6" marL="3200400" marR="0" rtl="0" algn="l">
              <a:lnSpc>
                <a:spcPct val="115000"/>
              </a:lnSpc>
              <a:spcBef>
                <a:spcPts val="1600"/>
              </a:spcBef>
              <a:spcAft>
                <a:spcPts val="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7pPr>
            <a:lvl8pPr indent="-228600" lvl="7" marL="3657600" marR="0" rtl="0" algn="l">
              <a:lnSpc>
                <a:spcPct val="115000"/>
              </a:lnSpc>
              <a:spcBef>
                <a:spcPts val="1600"/>
              </a:spcBef>
              <a:spcAft>
                <a:spcPts val="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8pPr>
            <a:lvl9pPr indent="-228600" lvl="8" marL="4114800" marR="0" rtl="0" algn="l">
              <a:lnSpc>
                <a:spcPct val="115000"/>
              </a:lnSpc>
              <a:spcBef>
                <a:spcPts val="1600"/>
              </a:spcBef>
              <a:spcAft>
                <a:spcPts val="1600"/>
              </a:spcAft>
              <a:buClr>
                <a:schemeClr val="dk2"/>
              </a:buClr>
              <a:buSzPts val="1400"/>
              <a:buFont typeface="Open Sans"/>
              <a:buNone/>
              <a:defRPr b="0" i="0" sz="1200" u="none" cap="none" strike="noStrike">
                <a:solidFill>
                  <a:schemeClr val="dk2"/>
                </a:solidFill>
                <a:latin typeface="Open Sans"/>
                <a:ea typeface="Open Sans"/>
                <a:cs typeface="Open Sans"/>
                <a:sym typeface="Open Sans"/>
              </a:defRPr>
            </a:lvl9pPr>
          </a:lstStyle>
          <a:p/>
        </p:txBody>
      </p:sp>
      <p:sp>
        <p:nvSpPr>
          <p:cNvPr id="36" name="Google Shape;36;p8"/>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latin typeface="Open Sans"/>
              <a:ea typeface="Open Sans"/>
              <a:cs typeface="Open Sans"/>
              <a:sym typeface="Ope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7" name="Shape 37"/>
        <p:cNvGrpSpPr/>
        <p:nvPr/>
      </p:nvGrpSpPr>
      <p:grpSpPr>
        <a:xfrm>
          <a:off x="0" y="0"/>
          <a:ext cx="0" cy="0"/>
          <a:chOff x="0" y="0"/>
          <a:chExt cx="0" cy="0"/>
        </a:xfrm>
      </p:grpSpPr>
      <p:sp>
        <p:nvSpPr>
          <p:cNvPr id="38" name="Google Shape;38;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accent1"/>
              </a:buClr>
              <a:buSzPts val="1400"/>
              <a:buFont typeface="PT Sans Narrow"/>
              <a:buNone/>
              <a:defRPr b="1" i="0" sz="4200" u="none" cap="none" strike="noStrike">
                <a:solidFill>
                  <a:schemeClr val="accent1"/>
                </a:solidFill>
                <a:latin typeface="PT Sans Narrow"/>
                <a:ea typeface="PT Sans Narrow"/>
                <a:cs typeface="PT Sans Narrow"/>
                <a:sym typeface="PT Sans Narrow"/>
              </a:defRPr>
            </a:lvl1pPr>
            <a:lvl2pPr indent="0" lvl="1" algn="ctr">
              <a:spcBef>
                <a:spcPts val="0"/>
              </a:spcBef>
              <a:spcAft>
                <a:spcPts val="0"/>
              </a:spcAft>
              <a:buClr>
                <a:schemeClr val="accent1"/>
              </a:buClr>
              <a:buSzPts val="1400"/>
              <a:buFont typeface="PT Sans Narrow"/>
              <a:buNone/>
              <a:defRPr b="1" sz="4200">
                <a:solidFill>
                  <a:schemeClr val="accent1"/>
                </a:solidFill>
                <a:latin typeface="PT Sans Narrow"/>
                <a:ea typeface="PT Sans Narrow"/>
                <a:cs typeface="PT Sans Narrow"/>
                <a:sym typeface="PT Sans Narrow"/>
              </a:defRPr>
            </a:lvl2pPr>
            <a:lvl3pPr indent="0" lvl="2" algn="ctr">
              <a:spcBef>
                <a:spcPts val="0"/>
              </a:spcBef>
              <a:spcAft>
                <a:spcPts val="0"/>
              </a:spcAft>
              <a:buClr>
                <a:schemeClr val="accent1"/>
              </a:buClr>
              <a:buSzPts val="1400"/>
              <a:buFont typeface="PT Sans Narrow"/>
              <a:buNone/>
              <a:defRPr b="1" sz="4200">
                <a:solidFill>
                  <a:schemeClr val="accent1"/>
                </a:solidFill>
                <a:latin typeface="PT Sans Narrow"/>
                <a:ea typeface="PT Sans Narrow"/>
                <a:cs typeface="PT Sans Narrow"/>
                <a:sym typeface="PT Sans Narrow"/>
              </a:defRPr>
            </a:lvl3pPr>
            <a:lvl4pPr indent="0" lvl="3" algn="ctr">
              <a:spcBef>
                <a:spcPts val="0"/>
              </a:spcBef>
              <a:spcAft>
                <a:spcPts val="0"/>
              </a:spcAft>
              <a:buClr>
                <a:schemeClr val="accent1"/>
              </a:buClr>
              <a:buSzPts val="1400"/>
              <a:buFont typeface="PT Sans Narrow"/>
              <a:buNone/>
              <a:defRPr b="1" sz="4200">
                <a:solidFill>
                  <a:schemeClr val="accent1"/>
                </a:solidFill>
                <a:latin typeface="PT Sans Narrow"/>
                <a:ea typeface="PT Sans Narrow"/>
                <a:cs typeface="PT Sans Narrow"/>
                <a:sym typeface="PT Sans Narrow"/>
              </a:defRPr>
            </a:lvl4pPr>
            <a:lvl5pPr indent="0" lvl="4" algn="ctr">
              <a:spcBef>
                <a:spcPts val="0"/>
              </a:spcBef>
              <a:spcAft>
                <a:spcPts val="0"/>
              </a:spcAft>
              <a:buClr>
                <a:schemeClr val="accent1"/>
              </a:buClr>
              <a:buSzPts val="1400"/>
              <a:buFont typeface="PT Sans Narrow"/>
              <a:buNone/>
              <a:defRPr b="1" sz="4200">
                <a:solidFill>
                  <a:schemeClr val="accent1"/>
                </a:solidFill>
                <a:latin typeface="PT Sans Narrow"/>
                <a:ea typeface="PT Sans Narrow"/>
                <a:cs typeface="PT Sans Narrow"/>
                <a:sym typeface="PT Sans Narrow"/>
              </a:defRPr>
            </a:lvl5pPr>
            <a:lvl6pPr indent="0" lvl="5" algn="ctr">
              <a:spcBef>
                <a:spcPts val="0"/>
              </a:spcBef>
              <a:spcAft>
                <a:spcPts val="0"/>
              </a:spcAft>
              <a:buClr>
                <a:schemeClr val="accent1"/>
              </a:buClr>
              <a:buSzPts val="1400"/>
              <a:buFont typeface="PT Sans Narrow"/>
              <a:buNone/>
              <a:defRPr b="1" sz="4200">
                <a:solidFill>
                  <a:schemeClr val="accent1"/>
                </a:solidFill>
                <a:latin typeface="PT Sans Narrow"/>
                <a:ea typeface="PT Sans Narrow"/>
                <a:cs typeface="PT Sans Narrow"/>
                <a:sym typeface="PT Sans Narrow"/>
              </a:defRPr>
            </a:lvl6pPr>
            <a:lvl7pPr indent="0" lvl="6" algn="ctr">
              <a:spcBef>
                <a:spcPts val="0"/>
              </a:spcBef>
              <a:spcAft>
                <a:spcPts val="0"/>
              </a:spcAft>
              <a:buClr>
                <a:schemeClr val="accent1"/>
              </a:buClr>
              <a:buSzPts val="1400"/>
              <a:buFont typeface="PT Sans Narrow"/>
              <a:buNone/>
              <a:defRPr b="1" sz="4200">
                <a:solidFill>
                  <a:schemeClr val="accent1"/>
                </a:solidFill>
                <a:latin typeface="PT Sans Narrow"/>
                <a:ea typeface="PT Sans Narrow"/>
                <a:cs typeface="PT Sans Narrow"/>
                <a:sym typeface="PT Sans Narrow"/>
              </a:defRPr>
            </a:lvl7pPr>
            <a:lvl8pPr indent="0" lvl="7" algn="ctr">
              <a:spcBef>
                <a:spcPts val="0"/>
              </a:spcBef>
              <a:spcAft>
                <a:spcPts val="0"/>
              </a:spcAft>
              <a:buClr>
                <a:schemeClr val="accent1"/>
              </a:buClr>
              <a:buSzPts val="1400"/>
              <a:buFont typeface="PT Sans Narrow"/>
              <a:buNone/>
              <a:defRPr b="1" sz="4200">
                <a:solidFill>
                  <a:schemeClr val="accent1"/>
                </a:solidFill>
                <a:latin typeface="PT Sans Narrow"/>
                <a:ea typeface="PT Sans Narrow"/>
                <a:cs typeface="PT Sans Narrow"/>
                <a:sym typeface="PT Sans Narrow"/>
              </a:defRPr>
            </a:lvl8pPr>
            <a:lvl9pPr indent="0" lvl="8" algn="ctr">
              <a:spcBef>
                <a:spcPts val="0"/>
              </a:spcBef>
              <a:spcAft>
                <a:spcPts val="0"/>
              </a:spcAft>
              <a:buClr>
                <a:schemeClr val="accent1"/>
              </a:buClr>
              <a:buSzPts val="1400"/>
              <a:buFont typeface="PT Sans Narrow"/>
              <a:buNone/>
              <a:defRPr b="1" sz="4200">
                <a:solidFill>
                  <a:schemeClr val="accent1"/>
                </a:solidFill>
                <a:latin typeface="PT Sans Narrow"/>
                <a:ea typeface="PT Sans Narrow"/>
                <a:cs typeface="PT Sans Narrow"/>
                <a:sym typeface="PT Sans Narrow"/>
              </a:defRPr>
            </a:lvl9pPr>
          </a:lstStyle>
          <a:p/>
        </p:txBody>
      </p:sp>
      <p:sp>
        <p:nvSpPr>
          <p:cNvPr id="41" name="Google Shape;41;p9"/>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1400"/>
              <a:buFont typeface="Open Sans"/>
              <a:buNone/>
              <a:defRPr b="0" i="0" sz="2100" u="none" cap="none" strike="noStrike">
                <a:solidFill>
                  <a:schemeClr val="dk2"/>
                </a:solidFill>
                <a:latin typeface="Open Sans"/>
                <a:ea typeface="Open Sans"/>
                <a:cs typeface="Open Sans"/>
                <a:sym typeface="Open Sans"/>
              </a:defRPr>
            </a:lvl1pPr>
            <a:lvl2pPr indent="0" lvl="1" marL="457200" marR="0" rtl="0" algn="ctr">
              <a:lnSpc>
                <a:spcPct val="100000"/>
              </a:lnSpc>
              <a:spcBef>
                <a:spcPts val="0"/>
              </a:spcBef>
              <a:spcAft>
                <a:spcPts val="0"/>
              </a:spcAft>
              <a:buClr>
                <a:schemeClr val="dk2"/>
              </a:buClr>
              <a:buSzPts val="1400"/>
              <a:buFont typeface="Open Sans"/>
              <a:buNone/>
              <a:defRPr b="0" i="0" sz="2100" u="none" cap="none" strike="noStrike">
                <a:solidFill>
                  <a:schemeClr val="dk2"/>
                </a:solidFill>
                <a:latin typeface="Open Sans"/>
                <a:ea typeface="Open Sans"/>
                <a:cs typeface="Open Sans"/>
                <a:sym typeface="Open Sans"/>
              </a:defRPr>
            </a:lvl2pPr>
            <a:lvl3pPr indent="0" lvl="2" marL="914400" marR="0" rtl="0" algn="ctr">
              <a:lnSpc>
                <a:spcPct val="100000"/>
              </a:lnSpc>
              <a:spcBef>
                <a:spcPts val="0"/>
              </a:spcBef>
              <a:spcAft>
                <a:spcPts val="0"/>
              </a:spcAft>
              <a:buClr>
                <a:schemeClr val="dk2"/>
              </a:buClr>
              <a:buSzPts val="1400"/>
              <a:buFont typeface="Open Sans"/>
              <a:buNone/>
              <a:defRPr b="0" i="0" sz="2100" u="none" cap="none" strike="noStrike">
                <a:solidFill>
                  <a:schemeClr val="dk2"/>
                </a:solidFill>
                <a:latin typeface="Open Sans"/>
                <a:ea typeface="Open Sans"/>
                <a:cs typeface="Open Sans"/>
                <a:sym typeface="Open Sans"/>
              </a:defRPr>
            </a:lvl3pPr>
            <a:lvl4pPr indent="0" lvl="3" marL="1371600" marR="0" rtl="0" algn="ctr">
              <a:lnSpc>
                <a:spcPct val="100000"/>
              </a:lnSpc>
              <a:spcBef>
                <a:spcPts val="0"/>
              </a:spcBef>
              <a:spcAft>
                <a:spcPts val="0"/>
              </a:spcAft>
              <a:buClr>
                <a:schemeClr val="dk2"/>
              </a:buClr>
              <a:buSzPts val="1400"/>
              <a:buFont typeface="Open Sans"/>
              <a:buNone/>
              <a:defRPr b="0" i="0" sz="2100" u="none" cap="none" strike="noStrike">
                <a:solidFill>
                  <a:schemeClr val="dk2"/>
                </a:solidFill>
                <a:latin typeface="Open Sans"/>
                <a:ea typeface="Open Sans"/>
                <a:cs typeface="Open Sans"/>
                <a:sym typeface="Open Sans"/>
              </a:defRPr>
            </a:lvl4pPr>
            <a:lvl5pPr indent="0" lvl="4" marL="1828800" marR="0" rtl="0" algn="ctr">
              <a:lnSpc>
                <a:spcPct val="100000"/>
              </a:lnSpc>
              <a:spcBef>
                <a:spcPts val="0"/>
              </a:spcBef>
              <a:spcAft>
                <a:spcPts val="0"/>
              </a:spcAft>
              <a:buClr>
                <a:schemeClr val="dk2"/>
              </a:buClr>
              <a:buSzPts val="1400"/>
              <a:buFont typeface="Open Sans"/>
              <a:buNone/>
              <a:defRPr b="0" i="0" sz="2100" u="none" cap="none" strike="noStrike">
                <a:solidFill>
                  <a:schemeClr val="dk2"/>
                </a:solidFill>
                <a:latin typeface="Open Sans"/>
                <a:ea typeface="Open Sans"/>
                <a:cs typeface="Open Sans"/>
                <a:sym typeface="Open Sans"/>
              </a:defRPr>
            </a:lvl5pPr>
            <a:lvl6pPr indent="0" lvl="5" marL="2286000" marR="0" rtl="0" algn="ctr">
              <a:lnSpc>
                <a:spcPct val="100000"/>
              </a:lnSpc>
              <a:spcBef>
                <a:spcPts val="0"/>
              </a:spcBef>
              <a:spcAft>
                <a:spcPts val="0"/>
              </a:spcAft>
              <a:buClr>
                <a:schemeClr val="dk2"/>
              </a:buClr>
              <a:buSzPts val="1400"/>
              <a:buFont typeface="Open Sans"/>
              <a:buNone/>
              <a:defRPr b="0" i="0" sz="2100" u="none" cap="none" strike="noStrike">
                <a:solidFill>
                  <a:schemeClr val="dk2"/>
                </a:solidFill>
                <a:latin typeface="Open Sans"/>
                <a:ea typeface="Open Sans"/>
                <a:cs typeface="Open Sans"/>
                <a:sym typeface="Open Sans"/>
              </a:defRPr>
            </a:lvl6pPr>
            <a:lvl7pPr indent="0" lvl="6" marL="2743200" marR="0" rtl="0" algn="ctr">
              <a:lnSpc>
                <a:spcPct val="100000"/>
              </a:lnSpc>
              <a:spcBef>
                <a:spcPts val="0"/>
              </a:spcBef>
              <a:spcAft>
                <a:spcPts val="0"/>
              </a:spcAft>
              <a:buClr>
                <a:schemeClr val="dk2"/>
              </a:buClr>
              <a:buSzPts val="1400"/>
              <a:buFont typeface="Open Sans"/>
              <a:buNone/>
              <a:defRPr b="0" i="0" sz="2100" u="none" cap="none" strike="noStrike">
                <a:solidFill>
                  <a:schemeClr val="dk2"/>
                </a:solidFill>
                <a:latin typeface="Open Sans"/>
                <a:ea typeface="Open Sans"/>
                <a:cs typeface="Open Sans"/>
                <a:sym typeface="Open Sans"/>
              </a:defRPr>
            </a:lvl7pPr>
            <a:lvl8pPr indent="0" lvl="7" marL="3200400" marR="0" rtl="0" algn="ctr">
              <a:lnSpc>
                <a:spcPct val="100000"/>
              </a:lnSpc>
              <a:spcBef>
                <a:spcPts val="0"/>
              </a:spcBef>
              <a:spcAft>
                <a:spcPts val="0"/>
              </a:spcAft>
              <a:buClr>
                <a:schemeClr val="dk2"/>
              </a:buClr>
              <a:buSzPts val="1400"/>
              <a:buFont typeface="Open Sans"/>
              <a:buNone/>
              <a:defRPr b="0" i="0" sz="2100" u="none" cap="none" strike="noStrike">
                <a:solidFill>
                  <a:schemeClr val="dk2"/>
                </a:solidFill>
                <a:latin typeface="Open Sans"/>
                <a:ea typeface="Open Sans"/>
                <a:cs typeface="Open Sans"/>
                <a:sym typeface="Open Sans"/>
              </a:defRPr>
            </a:lvl8pPr>
            <a:lvl9pPr indent="0" lvl="8" marL="3657600" marR="0" rtl="0" algn="ctr">
              <a:lnSpc>
                <a:spcPct val="100000"/>
              </a:lnSpc>
              <a:spcBef>
                <a:spcPts val="0"/>
              </a:spcBef>
              <a:spcAft>
                <a:spcPts val="0"/>
              </a:spcAft>
              <a:buClr>
                <a:schemeClr val="dk2"/>
              </a:buClr>
              <a:buSzPts val="1400"/>
              <a:buFont typeface="Open Sans"/>
              <a:buNone/>
              <a:defRPr b="0" i="0" sz="2100" u="none" cap="none" strike="noStrike">
                <a:solidFill>
                  <a:schemeClr val="dk2"/>
                </a:solidFill>
                <a:latin typeface="Open Sans"/>
                <a:ea typeface="Open Sans"/>
                <a:cs typeface="Open Sans"/>
                <a:sym typeface="Open Sans"/>
              </a:defRPr>
            </a:lvl9pPr>
          </a:lstStyle>
          <a:p/>
        </p:txBody>
      </p:sp>
      <p:sp>
        <p:nvSpPr>
          <p:cNvPr id="42" name="Google Shape;42;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Open Sans"/>
              <a:buNone/>
              <a:defRPr b="0" i="0" sz="1800" u="none" cap="none" strike="noStrike">
                <a:solidFill>
                  <a:schemeClr val="lt1"/>
                </a:solidFill>
                <a:latin typeface="Open Sans"/>
                <a:ea typeface="Open Sans"/>
                <a:cs typeface="Open Sans"/>
                <a:sym typeface="Open Sans"/>
              </a:defRPr>
            </a:lvl1pPr>
            <a:lvl2pPr indent="-228600" lvl="1" marL="914400" marR="0" rtl="0" algn="l">
              <a:lnSpc>
                <a:spcPct val="115000"/>
              </a:lnSpc>
              <a:spcBef>
                <a:spcPts val="1600"/>
              </a:spcBef>
              <a:spcAft>
                <a:spcPts val="0"/>
              </a:spcAft>
              <a:buClr>
                <a:schemeClr val="lt1"/>
              </a:buClr>
              <a:buSzPts val="1400"/>
              <a:buFont typeface="Open Sans"/>
              <a:buNone/>
              <a:defRPr b="0" i="0" sz="1400" u="none" cap="none" strike="noStrike">
                <a:solidFill>
                  <a:schemeClr val="lt1"/>
                </a:solidFill>
                <a:latin typeface="Open Sans"/>
                <a:ea typeface="Open Sans"/>
                <a:cs typeface="Open Sans"/>
                <a:sym typeface="Open Sans"/>
              </a:defRPr>
            </a:lvl2pPr>
            <a:lvl3pPr indent="-228600" lvl="2" marL="1371600" marR="0" rtl="0" algn="l">
              <a:lnSpc>
                <a:spcPct val="115000"/>
              </a:lnSpc>
              <a:spcBef>
                <a:spcPts val="1600"/>
              </a:spcBef>
              <a:spcAft>
                <a:spcPts val="0"/>
              </a:spcAft>
              <a:buClr>
                <a:schemeClr val="lt1"/>
              </a:buClr>
              <a:buSzPts val="1400"/>
              <a:buFont typeface="Open Sans"/>
              <a:buNone/>
              <a:defRPr b="0" i="0" sz="1400" u="none" cap="none" strike="noStrike">
                <a:solidFill>
                  <a:schemeClr val="lt1"/>
                </a:solidFill>
                <a:latin typeface="Open Sans"/>
                <a:ea typeface="Open Sans"/>
                <a:cs typeface="Open Sans"/>
                <a:sym typeface="Open Sans"/>
              </a:defRPr>
            </a:lvl3pPr>
            <a:lvl4pPr indent="-228600" lvl="3" marL="1828800" marR="0" rtl="0" algn="l">
              <a:lnSpc>
                <a:spcPct val="115000"/>
              </a:lnSpc>
              <a:spcBef>
                <a:spcPts val="1600"/>
              </a:spcBef>
              <a:spcAft>
                <a:spcPts val="0"/>
              </a:spcAft>
              <a:buClr>
                <a:schemeClr val="lt1"/>
              </a:buClr>
              <a:buSzPts val="1400"/>
              <a:buFont typeface="Open Sans"/>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115000"/>
              </a:lnSpc>
              <a:spcBef>
                <a:spcPts val="1600"/>
              </a:spcBef>
              <a:spcAft>
                <a:spcPts val="0"/>
              </a:spcAft>
              <a:buClr>
                <a:schemeClr val="lt1"/>
              </a:buClr>
              <a:buSzPts val="1400"/>
              <a:buFont typeface="Open Sans"/>
              <a:buNone/>
              <a:defRPr b="0" i="0" sz="1400" u="none" cap="none" strike="noStrike">
                <a:solidFill>
                  <a:schemeClr val="lt1"/>
                </a:solidFill>
                <a:latin typeface="Open Sans"/>
                <a:ea typeface="Open Sans"/>
                <a:cs typeface="Open Sans"/>
                <a:sym typeface="Open Sans"/>
              </a:defRPr>
            </a:lvl5pPr>
            <a:lvl6pPr indent="-228600" lvl="5" marL="2743200" marR="0" rtl="0" algn="l">
              <a:lnSpc>
                <a:spcPct val="115000"/>
              </a:lnSpc>
              <a:spcBef>
                <a:spcPts val="1600"/>
              </a:spcBef>
              <a:spcAft>
                <a:spcPts val="0"/>
              </a:spcAft>
              <a:buClr>
                <a:schemeClr val="lt1"/>
              </a:buClr>
              <a:buSzPts val="1400"/>
              <a:buFont typeface="Open Sans"/>
              <a:buNone/>
              <a:defRPr b="0" i="0" sz="1400" u="none" cap="none" strike="noStrike">
                <a:solidFill>
                  <a:schemeClr val="lt1"/>
                </a:solidFill>
                <a:latin typeface="Open Sans"/>
                <a:ea typeface="Open Sans"/>
                <a:cs typeface="Open Sans"/>
                <a:sym typeface="Open Sans"/>
              </a:defRPr>
            </a:lvl6pPr>
            <a:lvl7pPr indent="-228600" lvl="6" marL="3200400" marR="0" rtl="0" algn="l">
              <a:lnSpc>
                <a:spcPct val="115000"/>
              </a:lnSpc>
              <a:spcBef>
                <a:spcPts val="1600"/>
              </a:spcBef>
              <a:spcAft>
                <a:spcPts val="0"/>
              </a:spcAft>
              <a:buClr>
                <a:schemeClr val="lt1"/>
              </a:buClr>
              <a:buSzPts val="1400"/>
              <a:buFont typeface="Open Sans"/>
              <a:buNone/>
              <a:defRPr b="0" i="0" sz="1400" u="none" cap="none" strike="noStrike">
                <a:solidFill>
                  <a:schemeClr val="lt1"/>
                </a:solidFill>
                <a:latin typeface="Open Sans"/>
                <a:ea typeface="Open Sans"/>
                <a:cs typeface="Open Sans"/>
                <a:sym typeface="Open Sans"/>
              </a:defRPr>
            </a:lvl7pPr>
            <a:lvl8pPr indent="-228600" lvl="7" marL="3657600" marR="0" rtl="0" algn="l">
              <a:lnSpc>
                <a:spcPct val="115000"/>
              </a:lnSpc>
              <a:spcBef>
                <a:spcPts val="1600"/>
              </a:spcBef>
              <a:spcAft>
                <a:spcPts val="0"/>
              </a:spcAft>
              <a:buClr>
                <a:schemeClr val="lt1"/>
              </a:buClr>
              <a:buSzPts val="1400"/>
              <a:buFont typeface="Open Sans"/>
              <a:buNone/>
              <a:defRPr b="0" i="0" sz="1400" u="none" cap="none" strike="noStrike">
                <a:solidFill>
                  <a:schemeClr val="lt1"/>
                </a:solidFill>
                <a:latin typeface="Open Sans"/>
                <a:ea typeface="Open Sans"/>
                <a:cs typeface="Open Sans"/>
                <a:sym typeface="Open Sans"/>
              </a:defRPr>
            </a:lvl8pPr>
            <a:lvl9pPr indent="-228600" lvl="8" marL="4114800" marR="0" rtl="0" algn="l">
              <a:lnSpc>
                <a:spcPct val="115000"/>
              </a:lnSpc>
              <a:spcBef>
                <a:spcPts val="1600"/>
              </a:spcBef>
              <a:spcAft>
                <a:spcPts val="1600"/>
              </a:spcAft>
              <a:buClr>
                <a:schemeClr val="lt1"/>
              </a:buClr>
              <a:buSzPts val="1400"/>
              <a:buFont typeface="Open Sans"/>
              <a:buNone/>
              <a:defRPr b="0" i="0" sz="1400" u="none" cap="none" strike="noStrike">
                <a:solidFill>
                  <a:schemeClr val="lt1"/>
                </a:solidFill>
                <a:latin typeface="Open Sans"/>
                <a:ea typeface="Open Sans"/>
                <a:cs typeface="Open Sans"/>
                <a:sym typeface="Open Sans"/>
              </a:defRPr>
            </a:lvl9pPr>
          </a:lstStyle>
          <a:p/>
        </p:txBody>
      </p:sp>
      <p:sp>
        <p:nvSpPr>
          <p:cNvPr id="43" name="Google Shape;43;p9"/>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latin typeface="Open Sans"/>
              <a:ea typeface="Open Sans"/>
              <a:cs typeface="Open Sans"/>
              <a:sym typeface="Ope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400"/>
              <a:buFont typeface="PT Sans Narrow"/>
              <a:buNone/>
              <a:defRPr b="0" i="0" sz="2400" u="none" cap="none" strike="noStrike">
                <a:solidFill>
                  <a:schemeClr val="dk2"/>
                </a:solidFill>
                <a:latin typeface="PT Sans Narrow"/>
                <a:ea typeface="PT Sans Narrow"/>
                <a:cs typeface="PT Sans Narrow"/>
                <a:sym typeface="PT Sans Narrow"/>
              </a:defRPr>
            </a:lvl1pPr>
            <a:lvl2pPr indent="-228600" lvl="1" marL="914400" marR="0" rtl="0" algn="l">
              <a:lnSpc>
                <a:spcPct val="115000"/>
              </a:lnSpc>
              <a:spcBef>
                <a:spcPts val="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2pPr>
            <a:lvl3pPr indent="-228600" lvl="2" marL="1371600" marR="0" rtl="0" algn="l">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3pPr>
            <a:lvl4pPr indent="-228600" lvl="3" marL="1828800" marR="0" rtl="0" algn="l">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4pPr>
            <a:lvl5pPr indent="-228600" lvl="4" marL="2286000" marR="0" rtl="0" algn="l">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5pPr>
            <a:lvl6pPr indent="-228600" lvl="5" marL="2743200" marR="0" rtl="0" algn="l">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6pPr>
            <a:lvl7pPr indent="-228600" lvl="6" marL="3200400" marR="0" rtl="0" algn="l">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7pPr>
            <a:lvl8pPr indent="-228600" lvl="7" marL="3657600" marR="0" rtl="0" algn="l">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8pPr>
            <a:lvl9pPr indent="-228600" lvl="8" marL="4114800" marR="0" rtl="0" algn="l">
              <a:lnSpc>
                <a:spcPct val="115000"/>
              </a:lnSpc>
              <a:spcBef>
                <a:spcPts val="1600"/>
              </a:spcBef>
              <a:spcAft>
                <a:spcPts val="160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9pPr>
          </a:lstStyle>
          <a:p/>
        </p:txBody>
      </p:sp>
      <p:sp>
        <p:nvSpPr>
          <p:cNvPr id="46" name="Google Shape;46;p10"/>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400"/>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2pPr>
            <a:lvl3pPr indent="0" lvl="2">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3pPr>
            <a:lvl4pPr indent="0" lvl="3">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4pPr>
            <a:lvl5pPr indent="0" lvl="4">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5pPr>
            <a:lvl6pPr indent="0" lvl="5">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6pPr>
            <a:lvl7pPr indent="0" lvl="6">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7pPr>
            <a:lvl8pPr indent="0" lvl="7">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8pPr>
            <a:lvl9pPr indent="0" lvl="8">
              <a:spcBef>
                <a:spcPts val="0"/>
              </a:spcBef>
              <a:spcAft>
                <a:spcPts val="0"/>
              </a:spcAft>
              <a:buClr>
                <a:schemeClr val="accent1"/>
              </a:buClr>
              <a:buSzPts val="14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Open Sans"/>
              <a:buNone/>
              <a:defRPr b="0" i="0" sz="1800" u="none" cap="none" strike="noStrike">
                <a:solidFill>
                  <a:schemeClr val="dk2"/>
                </a:solidFill>
                <a:latin typeface="Open Sans"/>
                <a:ea typeface="Open Sans"/>
                <a:cs typeface="Open Sans"/>
                <a:sym typeface="Open Sans"/>
              </a:defRPr>
            </a:lvl1pPr>
            <a:lvl2pPr indent="-228600" lvl="1" marL="914400" marR="0" rtl="0" algn="l">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2pPr>
            <a:lvl3pPr indent="-228600" lvl="2" marL="1371600" marR="0" rtl="0" algn="l">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3pPr>
            <a:lvl4pPr indent="-228600" lvl="3" marL="1828800" marR="0" rtl="0" algn="l">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4pPr>
            <a:lvl5pPr indent="-228600" lvl="4" marL="2286000" marR="0" rtl="0" algn="l">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5pPr>
            <a:lvl6pPr indent="-228600" lvl="5" marL="2743200" marR="0" rtl="0" algn="l">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6pPr>
            <a:lvl7pPr indent="-228600" lvl="6" marL="3200400" marR="0" rtl="0" algn="l">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7pPr>
            <a:lvl8pPr indent="-228600" lvl="7" marL="3657600" marR="0" rtl="0" algn="l">
              <a:lnSpc>
                <a:spcPct val="115000"/>
              </a:lnSpc>
              <a:spcBef>
                <a:spcPts val="1600"/>
              </a:spcBef>
              <a:spcAft>
                <a:spcPts val="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8pPr>
            <a:lvl9pPr indent="-228600" lvl="8" marL="4114800" marR="0" rtl="0" algn="l">
              <a:lnSpc>
                <a:spcPct val="115000"/>
              </a:lnSpc>
              <a:spcBef>
                <a:spcPts val="1600"/>
              </a:spcBef>
              <a:spcAft>
                <a:spcPts val="1600"/>
              </a:spcAft>
              <a:buClr>
                <a:schemeClr val="dk2"/>
              </a:buClr>
              <a:buSzPts val="1400"/>
              <a:buFont typeface="Open Sans"/>
              <a:buNone/>
              <a:defRPr b="0" i="0" sz="1400" u="none" cap="none" strike="noStrike">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Open Sans"/>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chemeClr val="dk2"/>
              </a:buClr>
              <a:buFont typeface="Open Sans"/>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chemeClr val="dk2"/>
              </a:buClr>
              <a:buFont typeface="Open Sans"/>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chemeClr val="dk2"/>
              </a:buClr>
              <a:buFont typeface="Open Sans"/>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chemeClr val="dk2"/>
              </a:buClr>
              <a:buFont typeface="Open Sans"/>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chemeClr val="dk2"/>
              </a:buClr>
              <a:buFont typeface="Open Sans"/>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chemeClr val="dk2"/>
              </a:buClr>
              <a:buFont typeface="Open Sans"/>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chemeClr val="dk2"/>
              </a:buClr>
              <a:buFont typeface="Open Sans"/>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chemeClr val="dk2"/>
              </a:buClr>
              <a:buFont typeface="Open Sans"/>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1003650" y="414433"/>
            <a:ext cx="7136700" cy="178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Font typeface="PT Sans Narrow"/>
              <a:buNone/>
            </a:pPr>
            <a:r>
              <a:rPr b="1" i="0" lang="en" sz="5400" u="none" cap="none" strike="noStrike">
                <a:solidFill>
                  <a:schemeClr val="accent1"/>
                </a:solidFill>
                <a:latin typeface="PT Sans Narrow"/>
                <a:ea typeface="PT Sans Narrow"/>
                <a:cs typeface="PT Sans Narrow"/>
                <a:sym typeface="PT Sans Narrow"/>
              </a:rPr>
              <a:t>Lab: Wed</a:t>
            </a:r>
            <a:r>
              <a:rPr lang="en"/>
              <a:t>nesday</a:t>
            </a:r>
            <a:r>
              <a:rPr b="1" i="0" lang="en" sz="5400" u="none" cap="none" strike="noStrike">
                <a:solidFill>
                  <a:schemeClr val="accent1"/>
                </a:solidFill>
                <a:latin typeface="PT Sans Narrow"/>
                <a:ea typeface="PT Sans Narrow"/>
                <a:cs typeface="PT Sans Narrow"/>
                <a:sym typeface="PT Sans Narrow"/>
              </a:rPr>
              <a:t> </a:t>
            </a:r>
            <a:endParaRPr/>
          </a:p>
          <a:p>
            <a:pPr indent="0" lvl="0" marL="0" marR="0" rtl="0" algn="ctr">
              <a:lnSpc>
                <a:spcPct val="100000"/>
              </a:lnSpc>
              <a:spcBef>
                <a:spcPts val="0"/>
              </a:spcBef>
              <a:spcAft>
                <a:spcPts val="0"/>
              </a:spcAft>
              <a:buClr>
                <a:schemeClr val="accent1"/>
              </a:buClr>
              <a:buFont typeface="PT Sans Narrow"/>
              <a:buNone/>
            </a:pPr>
            <a:r>
              <a:rPr b="1" i="0" lang="en" sz="5400" u="none" cap="none" strike="noStrike">
                <a:solidFill>
                  <a:schemeClr val="accent1"/>
                </a:solidFill>
                <a:latin typeface="PT Sans Narrow"/>
                <a:ea typeface="PT Sans Narrow"/>
                <a:cs typeface="PT Sans Narrow"/>
                <a:sym typeface="PT Sans Narrow"/>
              </a:rPr>
              <a:t>Team #</a:t>
            </a:r>
            <a:r>
              <a:rPr lang="en"/>
              <a:t>2</a:t>
            </a:r>
            <a:r>
              <a:rPr b="1" i="0" lang="en" sz="5400" u="none" cap="none" strike="noStrike">
                <a:solidFill>
                  <a:schemeClr val="accent1"/>
                </a:solidFill>
                <a:latin typeface="PT Sans Narrow"/>
                <a:ea typeface="PT Sans Narrow"/>
                <a:cs typeface="PT Sans Narrow"/>
                <a:sym typeface="PT Sans Narrow"/>
              </a:rPr>
              <a:t> </a:t>
            </a:r>
            <a:endParaRPr/>
          </a:p>
        </p:txBody>
      </p:sp>
      <p:sp>
        <p:nvSpPr>
          <p:cNvPr id="59" name="Google Shape;59;p13"/>
          <p:cNvSpPr txBox="1"/>
          <p:nvPr>
            <p:ph idx="1" type="subTitle"/>
          </p:nvPr>
        </p:nvSpPr>
        <p:spPr>
          <a:xfrm>
            <a:off x="2298350" y="2285200"/>
            <a:ext cx="4562400" cy="220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Font typeface="Open Sans"/>
              <a:buNone/>
            </a:pPr>
            <a:r>
              <a:rPr b="1" i="0" lang="en" sz="2200" u="none" cap="none" strike="noStrike">
                <a:solidFill>
                  <a:schemeClr val="dk2"/>
                </a:solidFill>
                <a:latin typeface="Open Sans"/>
                <a:ea typeface="Open Sans"/>
                <a:cs typeface="Open Sans"/>
                <a:sym typeface="Open Sans"/>
              </a:rPr>
              <a:t>Members:</a:t>
            </a:r>
            <a:endParaRPr/>
          </a:p>
          <a:p>
            <a:pPr indent="0" lvl="0" marL="0" marR="0" rtl="0" algn="ctr">
              <a:lnSpc>
                <a:spcPct val="100000"/>
              </a:lnSpc>
              <a:spcBef>
                <a:spcPts val="0"/>
              </a:spcBef>
              <a:spcAft>
                <a:spcPts val="0"/>
              </a:spcAft>
              <a:buClr>
                <a:schemeClr val="dk2"/>
              </a:buClr>
              <a:buFont typeface="Open Sans"/>
              <a:buNone/>
            </a:pPr>
            <a:r>
              <a:rPr b="0" i="0" lang="en" sz="2200" u="none" cap="none" strike="noStrike">
                <a:solidFill>
                  <a:schemeClr val="dk2"/>
                </a:solidFill>
                <a:latin typeface="Open Sans"/>
                <a:ea typeface="Open Sans"/>
                <a:cs typeface="Open Sans"/>
                <a:sym typeface="Open Sans"/>
              </a:rPr>
              <a:t>Designer 1: Lydia Rogers</a:t>
            </a:r>
            <a:endParaRPr/>
          </a:p>
          <a:p>
            <a:pPr indent="0" lvl="0" marL="0" marR="0" rtl="0" algn="ctr">
              <a:lnSpc>
                <a:spcPct val="100000"/>
              </a:lnSpc>
              <a:spcBef>
                <a:spcPts val="0"/>
              </a:spcBef>
              <a:spcAft>
                <a:spcPts val="0"/>
              </a:spcAft>
              <a:buClr>
                <a:schemeClr val="dk2"/>
              </a:buClr>
              <a:buFont typeface="Open Sans"/>
              <a:buNone/>
            </a:pPr>
            <a:r>
              <a:rPr b="0" i="0" lang="en" sz="2200" u="none" cap="none" strike="noStrike">
                <a:solidFill>
                  <a:schemeClr val="dk2"/>
                </a:solidFill>
                <a:latin typeface="Open Sans"/>
                <a:ea typeface="Open Sans"/>
                <a:cs typeface="Open Sans"/>
                <a:sym typeface="Open Sans"/>
              </a:rPr>
              <a:t>Designer 2: C</a:t>
            </a:r>
            <a:r>
              <a:rPr lang="en" sz="2200"/>
              <a:t>hongdan Pan</a:t>
            </a:r>
            <a:endParaRPr/>
          </a:p>
          <a:p>
            <a:pPr indent="0" lvl="0" marL="0" marR="0" rtl="0" algn="ctr">
              <a:lnSpc>
                <a:spcPct val="100000"/>
              </a:lnSpc>
              <a:spcBef>
                <a:spcPts val="0"/>
              </a:spcBef>
              <a:spcAft>
                <a:spcPts val="0"/>
              </a:spcAft>
              <a:buClr>
                <a:schemeClr val="dk2"/>
              </a:buClr>
              <a:buFont typeface="Open Sans"/>
              <a:buNone/>
            </a:pPr>
            <a:r>
              <a:rPr b="0" i="0" lang="en" sz="2200" u="none" cap="none" strike="noStrike">
                <a:solidFill>
                  <a:schemeClr val="dk2"/>
                </a:solidFill>
                <a:latin typeface="Open Sans"/>
                <a:ea typeface="Open Sans"/>
                <a:cs typeface="Open Sans"/>
                <a:sym typeface="Open Sans"/>
              </a:rPr>
              <a:t>Designer 3: Chris Pena</a:t>
            </a:r>
            <a:endParaRPr/>
          </a:p>
          <a:p>
            <a:pPr indent="0" lvl="0" marL="0" marR="0" rtl="0" algn="ctr">
              <a:lnSpc>
                <a:spcPct val="100000"/>
              </a:lnSpc>
              <a:spcBef>
                <a:spcPts val="0"/>
              </a:spcBef>
              <a:spcAft>
                <a:spcPts val="0"/>
              </a:spcAft>
              <a:buClr>
                <a:schemeClr val="dk2"/>
              </a:buClr>
              <a:buFont typeface="Open Sans"/>
              <a:buNone/>
            </a:pPr>
            <a:r>
              <a:rPr b="0" i="0" lang="en" sz="2200" u="none" cap="none" strike="noStrike">
                <a:solidFill>
                  <a:schemeClr val="dk2"/>
                </a:solidFill>
                <a:latin typeface="Open Sans"/>
                <a:ea typeface="Open Sans"/>
                <a:cs typeface="Open Sans"/>
                <a:sym typeface="Open Sans"/>
              </a:rPr>
              <a:t>Designer 4: Yash Kamat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303625"/>
            <a:ext cx="85206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Font typeface="PT Sans Narrow"/>
              <a:buNone/>
            </a:pPr>
            <a:r>
              <a:rPr lang="en"/>
              <a:t>Second</a:t>
            </a:r>
            <a:r>
              <a:rPr lang="en"/>
              <a:t> Comparison</a:t>
            </a:r>
            <a:endParaRPr/>
          </a:p>
          <a:p>
            <a:pPr indent="0" lvl="0" marL="0" marR="0" rtl="0" algn="l">
              <a:lnSpc>
                <a:spcPct val="100000"/>
              </a:lnSpc>
              <a:spcBef>
                <a:spcPts val="0"/>
              </a:spcBef>
              <a:spcAft>
                <a:spcPts val="0"/>
              </a:spcAft>
              <a:buClr>
                <a:schemeClr val="accent1"/>
              </a:buClr>
              <a:buFont typeface="PT Sans Narrow"/>
              <a:buNone/>
            </a:pPr>
            <a:r>
              <a:t/>
            </a:r>
            <a:endParaRPr b="1" i="0" sz="3600" u="none" cap="none" strike="noStrike">
              <a:solidFill>
                <a:schemeClr val="accent1"/>
              </a:solidFill>
              <a:latin typeface="PT Sans Narrow"/>
              <a:ea typeface="PT Sans Narrow"/>
              <a:cs typeface="PT Sans Narrow"/>
              <a:sym typeface="PT Sans Narrow"/>
            </a:endParaRPr>
          </a:p>
        </p:txBody>
      </p:sp>
      <p:sp>
        <p:nvSpPr>
          <p:cNvPr id="138" name="Google Shape;138;p22"/>
          <p:cNvSpPr txBox="1"/>
          <p:nvPr/>
        </p:nvSpPr>
        <p:spPr>
          <a:xfrm>
            <a:off x="311700" y="1325650"/>
            <a:ext cx="52206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Open Sans"/>
              <a:buChar char="-"/>
            </a:pPr>
            <a:r>
              <a:rPr b="1" lang="en" sz="1600">
                <a:latin typeface="Open Sans"/>
                <a:ea typeface="Open Sans"/>
                <a:cs typeface="Open Sans"/>
                <a:sym typeface="Open Sans"/>
              </a:rPr>
              <a:t>Ours</a:t>
            </a:r>
            <a:endParaRPr b="1"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Shows more information about users’ location and browsers</a:t>
            </a:r>
            <a:endParaRPr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Be intuitive and easy to read</a:t>
            </a:r>
            <a:endParaRPr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Doesn’t relate the users info the pages</a:t>
            </a:r>
            <a:endParaRPr sz="1600">
              <a:latin typeface="Open Sans"/>
              <a:ea typeface="Open Sans"/>
              <a:cs typeface="Open Sans"/>
              <a:sym typeface="Open Sans"/>
            </a:endParaRPr>
          </a:p>
          <a:p>
            <a:pPr indent="0" lvl="0" marL="914400" rtl="0" algn="l">
              <a:spcBef>
                <a:spcPts val="0"/>
              </a:spcBef>
              <a:spcAft>
                <a:spcPts val="0"/>
              </a:spcAft>
              <a:buNone/>
            </a:pPr>
            <a:r>
              <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b="1" lang="en" sz="1600">
                <a:latin typeface="Open Sans"/>
                <a:ea typeface="Open Sans"/>
                <a:cs typeface="Open Sans"/>
                <a:sym typeface="Open Sans"/>
              </a:rPr>
              <a:t>Professional</a:t>
            </a:r>
            <a:endParaRPr b="1"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Shows how frequently the pages are visited</a:t>
            </a:r>
            <a:endParaRPr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Hard to tell the subtle </a:t>
            </a:r>
            <a:r>
              <a:rPr lang="en" sz="1600">
                <a:latin typeface="Open Sans"/>
                <a:ea typeface="Open Sans"/>
                <a:cs typeface="Open Sans"/>
                <a:sym typeface="Open Sans"/>
              </a:rPr>
              <a:t>difference</a:t>
            </a:r>
            <a:r>
              <a:rPr lang="en" sz="1600">
                <a:latin typeface="Open Sans"/>
                <a:ea typeface="Open Sans"/>
                <a:cs typeface="Open Sans"/>
                <a:sym typeface="Open Sans"/>
              </a:rPr>
              <a:t> when there are many pages</a:t>
            </a:r>
            <a:endParaRPr sz="1600">
              <a:latin typeface="Open Sans"/>
              <a:ea typeface="Open Sans"/>
              <a:cs typeface="Open Sans"/>
              <a:sym typeface="Open Sans"/>
            </a:endParaRPr>
          </a:p>
        </p:txBody>
      </p:sp>
      <p:pic>
        <p:nvPicPr>
          <p:cNvPr id="139" name="Google Shape;139;p22"/>
          <p:cNvPicPr preferRelativeResize="0"/>
          <p:nvPr/>
        </p:nvPicPr>
        <p:blipFill>
          <a:blip r:embed="rId3">
            <a:alphaModFix/>
          </a:blip>
          <a:stretch>
            <a:fillRect/>
          </a:stretch>
        </p:blipFill>
        <p:spPr>
          <a:xfrm>
            <a:off x="6027212" y="2520650"/>
            <a:ext cx="2257075" cy="2163300"/>
          </a:xfrm>
          <a:prstGeom prst="rect">
            <a:avLst/>
          </a:prstGeom>
          <a:noFill/>
          <a:ln>
            <a:noFill/>
          </a:ln>
        </p:spPr>
      </p:pic>
      <p:pic>
        <p:nvPicPr>
          <p:cNvPr id="140" name="Google Shape;140;p22"/>
          <p:cNvPicPr preferRelativeResize="0"/>
          <p:nvPr/>
        </p:nvPicPr>
        <p:blipFill>
          <a:blip r:embed="rId4">
            <a:alphaModFix/>
          </a:blip>
          <a:stretch>
            <a:fillRect/>
          </a:stretch>
        </p:blipFill>
        <p:spPr>
          <a:xfrm>
            <a:off x="6149162" y="303625"/>
            <a:ext cx="1820989" cy="1980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303625"/>
            <a:ext cx="85206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Font typeface="PT Sans Narrow"/>
              <a:buNone/>
            </a:pPr>
            <a:r>
              <a:rPr lang="en"/>
              <a:t>Third</a:t>
            </a:r>
            <a:r>
              <a:rPr lang="en"/>
              <a:t> Comparison</a:t>
            </a:r>
            <a:endParaRPr/>
          </a:p>
          <a:p>
            <a:pPr indent="0" lvl="0" marL="0" marR="0" rtl="0" algn="l">
              <a:lnSpc>
                <a:spcPct val="100000"/>
              </a:lnSpc>
              <a:spcBef>
                <a:spcPts val="0"/>
              </a:spcBef>
              <a:spcAft>
                <a:spcPts val="0"/>
              </a:spcAft>
              <a:buClr>
                <a:schemeClr val="accent1"/>
              </a:buClr>
              <a:buFont typeface="PT Sans Narrow"/>
              <a:buNone/>
            </a:pPr>
            <a:r>
              <a:t/>
            </a:r>
            <a:endParaRPr b="1" i="0" sz="3600" u="none" cap="none" strike="noStrike">
              <a:solidFill>
                <a:schemeClr val="accent1"/>
              </a:solidFill>
              <a:latin typeface="PT Sans Narrow"/>
              <a:ea typeface="PT Sans Narrow"/>
              <a:cs typeface="PT Sans Narrow"/>
              <a:sym typeface="PT Sans Narrow"/>
            </a:endParaRPr>
          </a:p>
        </p:txBody>
      </p:sp>
      <p:sp>
        <p:nvSpPr>
          <p:cNvPr id="146" name="Google Shape;146;p23"/>
          <p:cNvSpPr txBox="1"/>
          <p:nvPr/>
        </p:nvSpPr>
        <p:spPr>
          <a:xfrm>
            <a:off x="311700" y="1325650"/>
            <a:ext cx="52206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Open Sans"/>
              <a:buChar char="-"/>
            </a:pPr>
            <a:r>
              <a:rPr b="1" lang="en" sz="1600">
                <a:latin typeface="Open Sans"/>
                <a:ea typeface="Open Sans"/>
                <a:cs typeface="Open Sans"/>
                <a:sym typeface="Open Sans"/>
              </a:rPr>
              <a:t>Ours</a:t>
            </a:r>
            <a:endParaRPr b="1"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Show how users entered, navigated, and exited the website. </a:t>
            </a:r>
            <a:endParaRPr sz="1600">
              <a:latin typeface="Open Sans"/>
              <a:ea typeface="Open Sans"/>
              <a:cs typeface="Open Sans"/>
              <a:sym typeface="Open Sans"/>
            </a:endParaRPr>
          </a:p>
          <a:p>
            <a:pPr indent="0" lvl="0" marL="914400" rtl="0" algn="l">
              <a:spcBef>
                <a:spcPts val="0"/>
              </a:spcBef>
              <a:spcAft>
                <a:spcPts val="0"/>
              </a:spcAft>
              <a:buNone/>
            </a:pPr>
            <a:r>
              <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b="1" lang="en" sz="1600">
                <a:latin typeface="Open Sans"/>
                <a:ea typeface="Open Sans"/>
                <a:cs typeface="Open Sans"/>
                <a:sym typeface="Open Sans"/>
              </a:rPr>
              <a:t>Professional</a:t>
            </a:r>
            <a:endParaRPr b="1"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Used cone trees to visualize similar log data. </a:t>
            </a:r>
            <a:endParaRPr sz="1600">
              <a:latin typeface="Open Sans"/>
              <a:ea typeface="Open Sans"/>
              <a:cs typeface="Open Sans"/>
              <a:sym typeface="Open Sans"/>
            </a:endParaRPr>
          </a:p>
        </p:txBody>
      </p:sp>
      <p:pic>
        <p:nvPicPr>
          <p:cNvPr id="147" name="Google Shape;147;p23"/>
          <p:cNvPicPr preferRelativeResize="0"/>
          <p:nvPr/>
        </p:nvPicPr>
        <p:blipFill>
          <a:blip r:embed="rId3">
            <a:alphaModFix/>
          </a:blip>
          <a:stretch>
            <a:fillRect/>
          </a:stretch>
        </p:blipFill>
        <p:spPr>
          <a:xfrm>
            <a:off x="6206960" y="303623"/>
            <a:ext cx="1897600" cy="2030925"/>
          </a:xfrm>
          <a:prstGeom prst="rect">
            <a:avLst/>
          </a:prstGeom>
          <a:noFill/>
          <a:ln>
            <a:noFill/>
          </a:ln>
        </p:spPr>
      </p:pic>
      <p:pic>
        <p:nvPicPr>
          <p:cNvPr id="148" name="Google Shape;148;p23"/>
          <p:cNvPicPr preferRelativeResize="0"/>
          <p:nvPr/>
        </p:nvPicPr>
        <p:blipFill>
          <a:blip r:embed="rId4">
            <a:alphaModFix/>
          </a:blip>
          <a:stretch>
            <a:fillRect/>
          </a:stretch>
        </p:blipFill>
        <p:spPr>
          <a:xfrm>
            <a:off x="5724113" y="2407475"/>
            <a:ext cx="2863271" cy="2030925"/>
          </a:xfrm>
          <a:prstGeom prst="rect">
            <a:avLst/>
          </a:prstGeom>
          <a:noFill/>
          <a:ln>
            <a:noFill/>
          </a:ln>
        </p:spPr>
      </p:pic>
      <p:sp>
        <p:nvSpPr>
          <p:cNvPr id="149" name="Google Shape;149;p23"/>
          <p:cNvSpPr txBox="1"/>
          <p:nvPr/>
        </p:nvSpPr>
        <p:spPr>
          <a:xfrm>
            <a:off x="4070375" y="4414350"/>
            <a:ext cx="43425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Open Sans"/>
                <a:ea typeface="Open Sans"/>
                <a:cs typeface="Open Sans"/>
                <a:sym typeface="Open Sans"/>
              </a:rPr>
              <a:t>Source: https://www.researchgate.net/publication/232630306_Interacting_with_huge_hierarchies_Beyond_cone_trees</a:t>
            </a:r>
            <a:endParaRPr sz="11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Font typeface="PT Sans Narrow"/>
              <a:buNone/>
            </a:pPr>
            <a:r>
              <a:rPr lang="en"/>
              <a:t>Professional Solution: Domain Tasks and Benefits</a:t>
            </a:r>
            <a:endParaRPr/>
          </a:p>
          <a:p>
            <a:pPr indent="0" lvl="0" marL="0" marR="0" rtl="0" algn="l">
              <a:lnSpc>
                <a:spcPct val="100000"/>
              </a:lnSpc>
              <a:spcBef>
                <a:spcPts val="0"/>
              </a:spcBef>
              <a:spcAft>
                <a:spcPts val="0"/>
              </a:spcAft>
              <a:buClr>
                <a:schemeClr val="accent1"/>
              </a:buClr>
              <a:buFont typeface="PT Sans Narrow"/>
              <a:buNone/>
            </a:pPr>
            <a:r>
              <a:t/>
            </a:r>
            <a:endParaRPr/>
          </a:p>
        </p:txBody>
      </p:sp>
      <p:sp>
        <p:nvSpPr>
          <p:cNvPr id="65" name="Google Shape;65;p14"/>
          <p:cNvSpPr txBox="1"/>
          <p:nvPr>
            <p:ph idx="1" type="body"/>
          </p:nvPr>
        </p:nvSpPr>
        <p:spPr>
          <a:xfrm>
            <a:off x="311700" y="1152425"/>
            <a:ext cx="8520600" cy="3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Visualize the website </a:t>
            </a:r>
            <a:r>
              <a:rPr b="1" lang="en" sz="2000"/>
              <a:t>hierarchy</a:t>
            </a:r>
            <a:r>
              <a:rPr b="1" lang="en" sz="2000"/>
              <a:t> </a:t>
            </a:r>
            <a:endParaRPr b="1" sz="2000"/>
          </a:p>
          <a:p>
            <a:pPr indent="-317500" lvl="0" marL="457200" rtl="0" algn="l">
              <a:spcBef>
                <a:spcPts val="0"/>
              </a:spcBef>
              <a:spcAft>
                <a:spcPts val="0"/>
              </a:spcAft>
              <a:buSzPts val="1400"/>
              <a:buChar char="●"/>
            </a:pPr>
            <a:r>
              <a:rPr lang="en" sz="1400"/>
              <a:t>Disk tree visualization to show layout of website</a:t>
            </a:r>
            <a:endParaRPr sz="1400"/>
          </a:p>
          <a:p>
            <a:pPr indent="-317500" lvl="0" marL="457200" marR="0" rtl="0" algn="l">
              <a:lnSpc>
                <a:spcPct val="115000"/>
              </a:lnSpc>
              <a:spcBef>
                <a:spcPts val="0"/>
              </a:spcBef>
              <a:spcAft>
                <a:spcPts val="0"/>
              </a:spcAft>
              <a:buSzPts val="1400"/>
              <a:buChar char="●"/>
            </a:pPr>
            <a:r>
              <a:rPr lang="en" sz="1400"/>
              <a:t>Used color coding to denote page additions, deletions, and visit frequency</a:t>
            </a:r>
            <a:endParaRPr sz="1400"/>
          </a:p>
        </p:txBody>
      </p:sp>
      <p:pic>
        <p:nvPicPr>
          <p:cNvPr id="66" name="Google Shape;66;p14"/>
          <p:cNvPicPr preferRelativeResize="0"/>
          <p:nvPr/>
        </p:nvPicPr>
        <p:blipFill>
          <a:blip r:embed="rId3">
            <a:alphaModFix/>
          </a:blip>
          <a:stretch>
            <a:fillRect/>
          </a:stretch>
        </p:blipFill>
        <p:spPr>
          <a:xfrm>
            <a:off x="3111175" y="2156375"/>
            <a:ext cx="2636650" cy="254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Font typeface="PT Sans Narrow"/>
              <a:buNone/>
            </a:pPr>
            <a:r>
              <a:rPr lang="en"/>
              <a:t>Professional Solution: Domain Tasks and Benefits</a:t>
            </a:r>
            <a:endParaRPr/>
          </a:p>
        </p:txBody>
      </p:sp>
      <p:sp>
        <p:nvSpPr>
          <p:cNvPr id="72" name="Google Shape;72;p15"/>
          <p:cNvSpPr txBox="1"/>
          <p:nvPr>
            <p:ph idx="1" type="body"/>
          </p:nvPr>
        </p:nvSpPr>
        <p:spPr>
          <a:xfrm>
            <a:off x="311700" y="1152425"/>
            <a:ext cx="8520600" cy="3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Show differences over time</a:t>
            </a:r>
            <a:endParaRPr b="1" sz="2000"/>
          </a:p>
          <a:p>
            <a:pPr indent="-317500" lvl="0" marL="457200" marR="0" rtl="0" algn="l">
              <a:lnSpc>
                <a:spcPct val="115000"/>
              </a:lnSpc>
              <a:spcBef>
                <a:spcPts val="0"/>
              </a:spcBef>
              <a:spcAft>
                <a:spcPts val="0"/>
              </a:spcAft>
              <a:buSzPts val="1400"/>
              <a:buChar char="●"/>
            </a:pPr>
            <a:r>
              <a:rPr lang="en" sz="1400"/>
              <a:t>Utilized time tube visualizations to give a spatial dimension</a:t>
            </a:r>
            <a:endParaRPr sz="1400"/>
          </a:p>
          <a:p>
            <a:pPr indent="-317500" lvl="0" marL="457200" marR="0" rtl="0" algn="l">
              <a:lnSpc>
                <a:spcPct val="115000"/>
              </a:lnSpc>
              <a:spcBef>
                <a:spcPts val="0"/>
              </a:spcBef>
              <a:spcAft>
                <a:spcPts val="0"/>
              </a:spcAft>
              <a:buSzPts val="1400"/>
              <a:buChar char="●"/>
            </a:pPr>
            <a:r>
              <a:rPr lang="en" sz="1400"/>
              <a:t>Snapshots of time are easily represented in one visualization</a:t>
            </a:r>
            <a:endParaRPr sz="1400"/>
          </a:p>
          <a:p>
            <a:pPr indent="0" lvl="0" marL="457200" marR="0" rtl="0" algn="l">
              <a:lnSpc>
                <a:spcPct val="115000"/>
              </a:lnSpc>
              <a:spcBef>
                <a:spcPts val="0"/>
              </a:spcBef>
              <a:spcAft>
                <a:spcPts val="0"/>
              </a:spcAft>
              <a:buNone/>
            </a:pPr>
            <a:r>
              <a:t/>
            </a:r>
            <a:endParaRPr sz="1400"/>
          </a:p>
        </p:txBody>
      </p:sp>
      <p:pic>
        <p:nvPicPr>
          <p:cNvPr id="73" name="Google Shape;73;p15"/>
          <p:cNvPicPr preferRelativeResize="0"/>
          <p:nvPr/>
        </p:nvPicPr>
        <p:blipFill>
          <a:blip r:embed="rId3">
            <a:alphaModFix/>
          </a:blip>
          <a:stretch>
            <a:fillRect/>
          </a:stretch>
        </p:blipFill>
        <p:spPr>
          <a:xfrm>
            <a:off x="2852050" y="2174050"/>
            <a:ext cx="2886949" cy="2739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Font typeface="PT Sans Narrow"/>
              <a:buNone/>
            </a:pPr>
            <a:r>
              <a:rPr lang="en"/>
              <a:t>Professional Solution: Domain Tasks and Benefits</a:t>
            </a:r>
            <a:endParaRPr/>
          </a:p>
          <a:p>
            <a:pPr indent="0" lvl="0" marL="0" marR="0" rtl="0" algn="l">
              <a:lnSpc>
                <a:spcPct val="100000"/>
              </a:lnSpc>
              <a:spcBef>
                <a:spcPts val="0"/>
              </a:spcBef>
              <a:spcAft>
                <a:spcPts val="0"/>
              </a:spcAft>
              <a:buClr>
                <a:schemeClr val="accent1"/>
              </a:buClr>
              <a:buFont typeface="PT Sans Narrow"/>
              <a:buNone/>
            </a:pPr>
            <a:r>
              <a:t/>
            </a:r>
            <a:endParaRPr/>
          </a:p>
        </p:txBody>
      </p:sp>
      <p:sp>
        <p:nvSpPr>
          <p:cNvPr id="79" name="Google Shape;79;p16"/>
          <p:cNvSpPr txBox="1"/>
          <p:nvPr>
            <p:ph idx="1" type="body"/>
          </p:nvPr>
        </p:nvSpPr>
        <p:spPr>
          <a:xfrm>
            <a:off x="311700" y="1152425"/>
            <a:ext cx="8520600" cy="3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Create interactive visualizations</a:t>
            </a:r>
            <a:endParaRPr b="1" sz="2000"/>
          </a:p>
          <a:p>
            <a:pPr indent="-317500" lvl="0" marL="457200" marR="0" rtl="0" algn="l">
              <a:lnSpc>
                <a:spcPct val="115000"/>
              </a:lnSpc>
              <a:spcBef>
                <a:spcPts val="0"/>
              </a:spcBef>
              <a:spcAft>
                <a:spcPts val="0"/>
              </a:spcAft>
              <a:buSzPts val="1400"/>
              <a:buChar char="●"/>
            </a:pPr>
            <a:r>
              <a:rPr lang="en" sz="1400"/>
              <a:t>Allow the end user to determine which aspects to focus on</a:t>
            </a:r>
            <a:endParaRPr sz="1400"/>
          </a:p>
          <a:p>
            <a:pPr indent="0" lvl="0" marL="457200" marR="0" rtl="0" algn="l">
              <a:lnSpc>
                <a:spcPct val="115000"/>
              </a:lnSpc>
              <a:spcBef>
                <a:spcPts val="0"/>
              </a:spcBef>
              <a:spcAft>
                <a:spcPts val="0"/>
              </a:spcAft>
              <a:buNone/>
            </a:pPr>
            <a:r>
              <a:t/>
            </a:r>
            <a:endParaRPr sz="1400"/>
          </a:p>
        </p:txBody>
      </p:sp>
      <p:pic>
        <p:nvPicPr>
          <p:cNvPr id="80" name="Google Shape;80;p16"/>
          <p:cNvPicPr preferRelativeResize="0"/>
          <p:nvPr/>
        </p:nvPicPr>
        <p:blipFill>
          <a:blip r:embed="rId3">
            <a:alphaModFix/>
          </a:blip>
          <a:stretch>
            <a:fillRect/>
          </a:stretch>
        </p:blipFill>
        <p:spPr>
          <a:xfrm>
            <a:off x="426675" y="2007925"/>
            <a:ext cx="2640425" cy="2534800"/>
          </a:xfrm>
          <a:prstGeom prst="rect">
            <a:avLst/>
          </a:prstGeom>
          <a:noFill/>
          <a:ln>
            <a:noFill/>
          </a:ln>
        </p:spPr>
      </p:pic>
      <p:pic>
        <p:nvPicPr>
          <p:cNvPr id="81" name="Google Shape;81;p16"/>
          <p:cNvPicPr preferRelativeResize="0"/>
          <p:nvPr/>
        </p:nvPicPr>
        <p:blipFill>
          <a:blip r:embed="rId4">
            <a:alphaModFix/>
          </a:blip>
          <a:stretch>
            <a:fillRect/>
          </a:stretch>
        </p:blipFill>
        <p:spPr>
          <a:xfrm>
            <a:off x="3067100" y="2308212"/>
            <a:ext cx="6023775" cy="1934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Font typeface="PT Sans Narrow"/>
              <a:buNone/>
            </a:pPr>
            <a:r>
              <a:rPr b="1" i="0" lang="en" sz="3600" u="none" cap="none" strike="noStrike">
                <a:solidFill>
                  <a:schemeClr val="accent1"/>
                </a:solidFill>
                <a:latin typeface="PT Sans Narrow"/>
                <a:ea typeface="PT Sans Narrow"/>
                <a:cs typeface="PT Sans Narrow"/>
                <a:sym typeface="PT Sans Narrow"/>
              </a:rPr>
              <a:t>Our Solution</a:t>
            </a:r>
            <a:endParaRPr/>
          </a:p>
          <a:p>
            <a:pPr indent="0" lvl="0" marL="0" marR="0" rtl="0" algn="l">
              <a:lnSpc>
                <a:spcPct val="100000"/>
              </a:lnSpc>
              <a:spcBef>
                <a:spcPts val="0"/>
              </a:spcBef>
              <a:spcAft>
                <a:spcPts val="0"/>
              </a:spcAft>
              <a:buClr>
                <a:schemeClr val="accent1"/>
              </a:buClr>
              <a:buFont typeface="PT Sans Narrow"/>
              <a:buNone/>
            </a:pPr>
            <a:r>
              <a:t/>
            </a:r>
            <a:endParaRPr b="1" i="0" sz="3600" u="none" cap="none" strike="noStrike">
              <a:solidFill>
                <a:schemeClr val="accent1"/>
              </a:solidFill>
              <a:latin typeface="PT Sans Narrow"/>
              <a:ea typeface="PT Sans Narrow"/>
              <a:cs typeface="PT Sans Narrow"/>
              <a:sym typeface="PT Sans Narrow"/>
            </a:endParaRPr>
          </a:p>
        </p:txBody>
      </p:sp>
      <p:pic>
        <p:nvPicPr>
          <p:cNvPr id="87" name="Google Shape;87;p17"/>
          <p:cNvPicPr preferRelativeResize="0"/>
          <p:nvPr/>
        </p:nvPicPr>
        <p:blipFill>
          <a:blip r:embed="rId3">
            <a:alphaModFix/>
          </a:blip>
          <a:stretch>
            <a:fillRect/>
          </a:stretch>
        </p:blipFill>
        <p:spPr>
          <a:xfrm>
            <a:off x="511750" y="1552625"/>
            <a:ext cx="7870024" cy="3178025"/>
          </a:xfrm>
          <a:prstGeom prst="rect">
            <a:avLst/>
          </a:prstGeom>
          <a:noFill/>
          <a:ln>
            <a:noFill/>
          </a:ln>
        </p:spPr>
      </p:pic>
      <p:sp>
        <p:nvSpPr>
          <p:cNvPr id="88" name="Google Shape;88;p17"/>
          <p:cNvSpPr txBox="1"/>
          <p:nvPr/>
        </p:nvSpPr>
        <p:spPr>
          <a:xfrm>
            <a:off x="954475" y="4454175"/>
            <a:ext cx="73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89" name="Google Shape;89;p17"/>
          <p:cNvSpPr txBox="1"/>
          <p:nvPr/>
        </p:nvSpPr>
        <p:spPr>
          <a:xfrm>
            <a:off x="777288" y="1152425"/>
            <a:ext cx="73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We use three visualizations to </a:t>
            </a:r>
            <a:r>
              <a:rPr lang="en">
                <a:latin typeface="Open Sans"/>
                <a:ea typeface="Open Sans"/>
                <a:cs typeface="Open Sans"/>
                <a:sym typeface="Open Sans"/>
              </a:rPr>
              <a:t>address</a:t>
            </a:r>
            <a:r>
              <a:rPr lang="en">
                <a:latin typeface="Open Sans"/>
                <a:ea typeface="Open Sans"/>
                <a:cs typeface="Open Sans"/>
                <a:sym typeface="Open Sans"/>
              </a:rPr>
              <a:t> the problem.</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Font typeface="PT Sans Narrow"/>
              <a:buNone/>
            </a:pPr>
            <a:r>
              <a:rPr lang="en"/>
              <a:t>Domain Comparison</a:t>
            </a:r>
            <a:endParaRPr/>
          </a:p>
          <a:p>
            <a:pPr indent="0" lvl="0" marL="0" marR="0" rtl="0" algn="l">
              <a:lnSpc>
                <a:spcPct val="100000"/>
              </a:lnSpc>
              <a:spcBef>
                <a:spcPts val="0"/>
              </a:spcBef>
              <a:spcAft>
                <a:spcPts val="0"/>
              </a:spcAft>
              <a:buClr>
                <a:schemeClr val="accent1"/>
              </a:buClr>
              <a:buFont typeface="PT Sans Narrow"/>
              <a:buNone/>
            </a:pPr>
            <a:r>
              <a:t/>
            </a:r>
            <a:endParaRPr b="1" i="0" sz="3600" u="none" cap="none" strike="noStrike">
              <a:solidFill>
                <a:schemeClr val="accent1"/>
              </a:solidFill>
              <a:latin typeface="PT Sans Narrow"/>
              <a:ea typeface="PT Sans Narrow"/>
              <a:cs typeface="PT Sans Narrow"/>
              <a:sym typeface="PT Sans Narrow"/>
            </a:endParaRPr>
          </a:p>
        </p:txBody>
      </p:sp>
      <p:pic>
        <p:nvPicPr>
          <p:cNvPr id="95" name="Google Shape;95;p18"/>
          <p:cNvPicPr preferRelativeResize="0"/>
          <p:nvPr/>
        </p:nvPicPr>
        <p:blipFill>
          <a:blip r:embed="rId3">
            <a:alphaModFix/>
          </a:blip>
          <a:stretch>
            <a:fillRect/>
          </a:stretch>
        </p:blipFill>
        <p:spPr>
          <a:xfrm>
            <a:off x="4509700" y="857940"/>
            <a:ext cx="4322601" cy="1745510"/>
          </a:xfrm>
          <a:prstGeom prst="rect">
            <a:avLst/>
          </a:prstGeom>
          <a:noFill/>
          <a:ln>
            <a:noFill/>
          </a:ln>
        </p:spPr>
      </p:pic>
      <p:sp>
        <p:nvSpPr>
          <p:cNvPr id="96" name="Google Shape;96;p18"/>
          <p:cNvSpPr txBox="1"/>
          <p:nvPr/>
        </p:nvSpPr>
        <p:spPr>
          <a:xfrm>
            <a:off x="176750" y="1325650"/>
            <a:ext cx="47922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Open Sans"/>
              <a:buChar char="-"/>
            </a:pPr>
            <a:r>
              <a:rPr b="1" lang="en" sz="1600">
                <a:latin typeface="Open Sans"/>
                <a:ea typeface="Open Sans"/>
                <a:cs typeface="Open Sans"/>
                <a:sym typeface="Open Sans"/>
              </a:rPr>
              <a:t>Both</a:t>
            </a:r>
            <a:endParaRPr b="1"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Get each page’s insight in certain time period</a:t>
            </a:r>
            <a:endParaRPr sz="1600">
              <a:latin typeface="Open Sans"/>
              <a:ea typeface="Open Sans"/>
              <a:cs typeface="Open Sans"/>
              <a:sym typeface="Open Sans"/>
            </a:endParaRPr>
          </a:p>
          <a:p>
            <a:pPr indent="0" lvl="0" marL="914400" rtl="0" algn="l">
              <a:spcBef>
                <a:spcPts val="0"/>
              </a:spcBef>
              <a:spcAft>
                <a:spcPts val="0"/>
              </a:spcAft>
              <a:buNone/>
            </a:pPr>
            <a:r>
              <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b="1" lang="en" sz="1600">
                <a:latin typeface="Open Sans"/>
                <a:ea typeface="Open Sans"/>
                <a:cs typeface="Open Sans"/>
                <a:sym typeface="Open Sans"/>
              </a:rPr>
              <a:t>Ours</a:t>
            </a:r>
            <a:endParaRPr b="1"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Provides information in more aspects</a:t>
            </a:r>
            <a:endParaRPr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Doesn’t integrate all </a:t>
            </a:r>
            <a:r>
              <a:rPr lang="en" sz="1600">
                <a:latin typeface="Open Sans"/>
                <a:ea typeface="Open Sans"/>
                <a:cs typeface="Open Sans"/>
                <a:sym typeface="Open Sans"/>
              </a:rPr>
              <a:t>information</a:t>
            </a:r>
            <a:r>
              <a:rPr lang="en" sz="1600">
                <a:latin typeface="Open Sans"/>
                <a:ea typeface="Open Sans"/>
                <a:cs typeface="Open Sans"/>
                <a:sym typeface="Open Sans"/>
              </a:rPr>
              <a:t> densely</a:t>
            </a:r>
            <a:endParaRPr sz="1600">
              <a:latin typeface="Open Sans"/>
              <a:ea typeface="Open Sans"/>
              <a:cs typeface="Open Sans"/>
              <a:sym typeface="Open Sans"/>
            </a:endParaRPr>
          </a:p>
          <a:p>
            <a:pPr indent="0" lvl="0" marL="914400" rtl="0" algn="l">
              <a:spcBef>
                <a:spcPts val="0"/>
              </a:spcBef>
              <a:spcAft>
                <a:spcPts val="0"/>
              </a:spcAft>
              <a:buNone/>
            </a:pPr>
            <a:r>
              <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b="1" lang="en" sz="1600">
                <a:latin typeface="Open Sans"/>
                <a:ea typeface="Open Sans"/>
                <a:cs typeface="Open Sans"/>
                <a:sym typeface="Open Sans"/>
              </a:rPr>
              <a:t>Professional</a:t>
            </a:r>
            <a:endParaRPr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Gives details and </a:t>
            </a:r>
            <a:r>
              <a:rPr lang="en" sz="1600">
                <a:latin typeface="Open Sans"/>
                <a:ea typeface="Open Sans"/>
                <a:cs typeface="Open Sans"/>
                <a:sym typeface="Open Sans"/>
              </a:rPr>
              <a:t>relationship within the website</a:t>
            </a:r>
            <a:endParaRPr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Only focus on the website itself.</a:t>
            </a:r>
            <a:endParaRPr sz="1600">
              <a:latin typeface="Open Sans"/>
              <a:ea typeface="Open Sans"/>
              <a:cs typeface="Open Sans"/>
              <a:sym typeface="Open Sans"/>
            </a:endParaRPr>
          </a:p>
        </p:txBody>
      </p:sp>
      <p:pic>
        <p:nvPicPr>
          <p:cNvPr id="97" name="Google Shape;97;p18"/>
          <p:cNvPicPr preferRelativeResize="0"/>
          <p:nvPr/>
        </p:nvPicPr>
        <p:blipFill>
          <a:blip r:embed="rId4">
            <a:alphaModFix/>
          </a:blip>
          <a:stretch>
            <a:fillRect/>
          </a:stretch>
        </p:blipFill>
        <p:spPr>
          <a:xfrm>
            <a:off x="4968825" y="2755850"/>
            <a:ext cx="3746728" cy="177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Font typeface="PT Sans Narrow"/>
              <a:buNone/>
            </a:pPr>
            <a:r>
              <a:rPr lang="en"/>
              <a:t>Interaction Comparison</a:t>
            </a:r>
            <a:endParaRPr/>
          </a:p>
          <a:p>
            <a:pPr indent="0" lvl="0" marL="0" marR="0" rtl="0" algn="l">
              <a:lnSpc>
                <a:spcPct val="100000"/>
              </a:lnSpc>
              <a:spcBef>
                <a:spcPts val="0"/>
              </a:spcBef>
              <a:spcAft>
                <a:spcPts val="0"/>
              </a:spcAft>
              <a:buClr>
                <a:schemeClr val="accent1"/>
              </a:buClr>
              <a:buFont typeface="PT Sans Narrow"/>
              <a:buNone/>
            </a:pPr>
            <a:r>
              <a:t/>
            </a:r>
            <a:endParaRPr b="1" i="0" sz="3600" u="none" cap="none" strike="noStrike">
              <a:solidFill>
                <a:schemeClr val="accent1"/>
              </a:solidFill>
              <a:latin typeface="PT Sans Narrow"/>
              <a:ea typeface="PT Sans Narrow"/>
              <a:cs typeface="PT Sans Narrow"/>
              <a:sym typeface="PT Sans Narrow"/>
            </a:endParaRPr>
          </a:p>
        </p:txBody>
      </p:sp>
      <p:sp>
        <p:nvSpPr>
          <p:cNvPr id="103" name="Google Shape;103;p19"/>
          <p:cNvSpPr txBox="1"/>
          <p:nvPr/>
        </p:nvSpPr>
        <p:spPr>
          <a:xfrm>
            <a:off x="954475" y="4454175"/>
            <a:ext cx="73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04" name="Google Shape;104;p19"/>
          <p:cNvSpPr txBox="1"/>
          <p:nvPr/>
        </p:nvSpPr>
        <p:spPr>
          <a:xfrm>
            <a:off x="176750" y="1325650"/>
            <a:ext cx="47922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Open Sans"/>
              <a:buChar char="-"/>
            </a:pPr>
            <a:r>
              <a:rPr b="1" lang="en" sz="1600">
                <a:latin typeface="Open Sans"/>
                <a:ea typeface="Open Sans"/>
                <a:cs typeface="Open Sans"/>
                <a:sym typeface="Open Sans"/>
              </a:rPr>
              <a:t>Both</a:t>
            </a:r>
            <a:endParaRPr b="1"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Enable interactive filtering of data</a:t>
            </a:r>
            <a:endParaRPr sz="1600">
              <a:latin typeface="Open Sans"/>
              <a:ea typeface="Open Sans"/>
              <a:cs typeface="Open Sans"/>
              <a:sym typeface="Open Sans"/>
            </a:endParaRPr>
          </a:p>
          <a:p>
            <a:pPr indent="0" lvl="0" marL="914400" rtl="0" algn="l">
              <a:spcBef>
                <a:spcPts val="0"/>
              </a:spcBef>
              <a:spcAft>
                <a:spcPts val="0"/>
              </a:spcAft>
              <a:buNone/>
            </a:pPr>
            <a:r>
              <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b="1" lang="en" sz="1600">
                <a:latin typeface="Open Sans"/>
                <a:ea typeface="Open Sans"/>
                <a:cs typeface="Open Sans"/>
                <a:sym typeface="Open Sans"/>
              </a:rPr>
              <a:t>Ours</a:t>
            </a:r>
            <a:endParaRPr b="1"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Allows for whole and sub-page detail while defining a timeframe</a:t>
            </a:r>
            <a:endParaRPr sz="1600">
              <a:latin typeface="Open Sans"/>
              <a:ea typeface="Open Sans"/>
              <a:cs typeface="Open Sans"/>
              <a:sym typeface="Open Sans"/>
            </a:endParaRPr>
          </a:p>
          <a:p>
            <a:pPr indent="0" lvl="0" marL="914400" rtl="0" algn="l">
              <a:spcBef>
                <a:spcPts val="0"/>
              </a:spcBef>
              <a:spcAft>
                <a:spcPts val="0"/>
              </a:spcAft>
              <a:buNone/>
            </a:pPr>
            <a:r>
              <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b="1" lang="en" sz="1600">
                <a:latin typeface="Open Sans"/>
                <a:ea typeface="Open Sans"/>
                <a:cs typeface="Open Sans"/>
                <a:sym typeface="Open Sans"/>
              </a:rPr>
              <a:t>Professional</a:t>
            </a:r>
            <a:endParaRPr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F</a:t>
            </a:r>
            <a:r>
              <a:rPr lang="en" sz="1600">
                <a:latin typeface="Open Sans"/>
                <a:ea typeface="Open Sans"/>
                <a:cs typeface="Open Sans"/>
                <a:sym typeface="Open Sans"/>
              </a:rPr>
              <a:t>ocuses on whole website hierarchy details</a:t>
            </a:r>
            <a:endParaRPr sz="1600">
              <a:latin typeface="Open Sans"/>
              <a:ea typeface="Open Sans"/>
              <a:cs typeface="Open Sans"/>
              <a:sym typeface="Open Sans"/>
            </a:endParaRPr>
          </a:p>
        </p:txBody>
      </p:sp>
      <p:pic>
        <p:nvPicPr>
          <p:cNvPr id="105" name="Google Shape;105;p19"/>
          <p:cNvPicPr preferRelativeResize="0"/>
          <p:nvPr/>
        </p:nvPicPr>
        <p:blipFill>
          <a:blip r:embed="rId3">
            <a:alphaModFix/>
          </a:blip>
          <a:stretch>
            <a:fillRect/>
          </a:stretch>
        </p:blipFill>
        <p:spPr>
          <a:xfrm>
            <a:off x="5121350" y="2526075"/>
            <a:ext cx="2956250" cy="2095300"/>
          </a:xfrm>
          <a:prstGeom prst="rect">
            <a:avLst/>
          </a:prstGeom>
          <a:noFill/>
          <a:ln>
            <a:noFill/>
          </a:ln>
        </p:spPr>
      </p:pic>
      <p:pic>
        <p:nvPicPr>
          <p:cNvPr id="106" name="Google Shape;106;p19"/>
          <p:cNvPicPr preferRelativeResize="0"/>
          <p:nvPr/>
        </p:nvPicPr>
        <p:blipFill>
          <a:blip r:embed="rId4">
            <a:alphaModFix/>
          </a:blip>
          <a:stretch>
            <a:fillRect/>
          </a:stretch>
        </p:blipFill>
        <p:spPr>
          <a:xfrm>
            <a:off x="4509700" y="681190"/>
            <a:ext cx="4322601" cy="1745510"/>
          </a:xfrm>
          <a:prstGeom prst="rect">
            <a:avLst/>
          </a:prstGeom>
          <a:noFill/>
          <a:ln>
            <a:noFill/>
          </a:ln>
        </p:spPr>
      </p:pic>
      <p:sp>
        <p:nvSpPr>
          <p:cNvPr id="107" name="Google Shape;107;p19"/>
          <p:cNvSpPr/>
          <p:nvPr/>
        </p:nvSpPr>
        <p:spPr>
          <a:xfrm>
            <a:off x="6804975" y="2085675"/>
            <a:ext cx="2121300" cy="34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4376775" y="681200"/>
            <a:ext cx="744600" cy="874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6544175" y="4280275"/>
            <a:ext cx="1392000" cy="34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5538825" y="3803875"/>
            <a:ext cx="2256000" cy="34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Font typeface="PT Sans Narrow"/>
              <a:buNone/>
            </a:pPr>
            <a:r>
              <a:rPr lang="en"/>
              <a:t>Algorithm </a:t>
            </a:r>
            <a:r>
              <a:rPr lang="en"/>
              <a:t>Comparison</a:t>
            </a:r>
            <a:endParaRPr/>
          </a:p>
          <a:p>
            <a:pPr indent="0" lvl="0" marL="0" marR="0" rtl="0" algn="l">
              <a:lnSpc>
                <a:spcPct val="100000"/>
              </a:lnSpc>
              <a:spcBef>
                <a:spcPts val="0"/>
              </a:spcBef>
              <a:spcAft>
                <a:spcPts val="0"/>
              </a:spcAft>
              <a:buClr>
                <a:schemeClr val="accent1"/>
              </a:buClr>
              <a:buFont typeface="PT Sans Narrow"/>
              <a:buNone/>
            </a:pPr>
            <a:r>
              <a:t/>
            </a:r>
            <a:endParaRPr b="1" i="0" sz="3600" u="none" cap="none" strike="noStrike">
              <a:solidFill>
                <a:schemeClr val="accent1"/>
              </a:solidFill>
              <a:latin typeface="PT Sans Narrow"/>
              <a:ea typeface="PT Sans Narrow"/>
              <a:cs typeface="PT Sans Narrow"/>
              <a:sym typeface="PT Sans Narrow"/>
            </a:endParaRPr>
          </a:p>
        </p:txBody>
      </p:sp>
      <p:sp>
        <p:nvSpPr>
          <p:cNvPr id="116" name="Google Shape;116;p20"/>
          <p:cNvSpPr txBox="1"/>
          <p:nvPr/>
        </p:nvSpPr>
        <p:spPr>
          <a:xfrm>
            <a:off x="954475" y="4454175"/>
            <a:ext cx="73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117" name="Google Shape;117;p20"/>
          <p:cNvPicPr preferRelativeResize="0"/>
          <p:nvPr/>
        </p:nvPicPr>
        <p:blipFill>
          <a:blip r:embed="rId3">
            <a:alphaModFix/>
          </a:blip>
          <a:stretch>
            <a:fillRect/>
          </a:stretch>
        </p:blipFill>
        <p:spPr>
          <a:xfrm>
            <a:off x="5121350" y="2526075"/>
            <a:ext cx="2956250" cy="2095300"/>
          </a:xfrm>
          <a:prstGeom prst="rect">
            <a:avLst/>
          </a:prstGeom>
          <a:noFill/>
          <a:ln>
            <a:noFill/>
          </a:ln>
        </p:spPr>
      </p:pic>
      <p:pic>
        <p:nvPicPr>
          <p:cNvPr id="118" name="Google Shape;118;p20"/>
          <p:cNvPicPr preferRelativeResize="0"/>
          <p:nvPr/>
        </p:nvPicPr>
        <p:blipFill>
          <a:blip r:embed="rId4">
            <a:alphaModFix/>
          </a:blip>
          <a:stretch>
            <a:fillRect/>
          </a:stretch>
        </p:blipFill>
        <p:spPr>
          <a:xfrm>
            <a:off x="4509700" y="681190"/>
            <a:ext cx="4322601" cy="1745510"/>
          </a:xfrm>
          <a:prstGeom prst="rect">
            <a:avLst/>
          </a:prstGeom>
          <a:noFill/>
          <a:ln>
            <a:noFill/>
          </a:ln>
        </p:spPr>
      </p:pic>
      <p:sp>
        <p:nvSpPr>
          <p:cNvPr id="119" name="Google Shape;119;p20"/>
          <p:cNvSpPr/>
          <p:nvPr/>
        </p:nvSpPr>
        <p:spPr>
          <a:xfrm>
            <a:off x="6804975" y="2085675"/>
            <a:ext cx="2121300" cy="34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a:off x="4376775" y="681200"/>
            <a:ext cx="744600" cy="874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a:off x="6544175" y="4280275"/>
            <a:ext cx="1392000" cy="34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5538825" y="3803875"/>
            <a:ext cx="2256000" cy="34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txBox="1"/>
          <p:nvPr/>
        </p:nvSpPr>
        <p:spPr>
          <a:xfrm>
            <a:off x="176750" y="1325650"/>
            <a:ext cx="49446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Open Sans"/>
              <a:buChar char="-"/>
            </a:pPr>
            <a:r>
              <a:rPr b="1" lang="en" sz="1600">
                <a:latin typeface="Open Sans"/>
                <a:ea typeface="Open Sans"/>
                <a:cs typeface="Open Sans"/>
                <a:sym typeface="Open Sans"/>
              </a:rPr>
              <a:t>Both</a:t>
            </a:r>
            <a:endParaRPr b="1"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Covers all the data of interest</a:t>
            </a:r>
            <a:endParaRPr sz="1600">
              <a:latin typeface="Open Sans"/>
              <a:ea typeface="Open Sans"/>
              <a:cs typeface="Open Sans"/>
              <a:sym typeface="Open Sans"/>
            </a:endParaRPr>
          </a:p>
          <a:p>
            <a:pPr indent="0" lvl="0" marL="914400" rtl="0" algn="l">
              <a:spcBef>
                <a:spcPts val="0"/>
              </a:spcBef>
              <a:spcAft>
                <a:spcPts val="0"/>
              </a:spcAft>
              <a:buNone/>
            </a:pPr>
            <a:r>
              <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b="1" lang="en" sz="1600">
                <a:latin typeface="Open Sans"/>
                <a:ea typeface="Open Sans"/>
                <a:cs typeface="Open Sans"/>
                <a:sym typeface="Open Sans"/>
              </a:rPr>
              <a:t>Ours</a:t>
            </a:r>
            <a:endParaRPr b="1"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Simple and fast</a:t>
            </a:r>
            <a:endParaRPr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Needs to rerun when user make interaction</a:t>
            </a:r>
            <a:endParaRPr sz="1600">
              <a:latin typeface="Open Sans"/>
              <a:ea typeface="Open Sans"/>
              <a:cs typeface="Open Sans"/>
              <a:sym typeface="Open Sans"/>
            </a:endParaRPr>
          </a:p>
          <a:p>
            <a:pPr indent="0" lvl="0" marL="914400" rtl="0" algn="l">
              <a:spcBef>
                <a:spcPts val="0"/>
              </a:spcBef>
              <a:spcAft>
                <a:spcPts val="0"/>
              </a:spcAft>
              <a:buNone/>
            </a:pPr>
            <a:r>
              <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b="1" lang="en" sz="1600">
                <a:latin typeface="Open Sans"/>
                <a:ea typeface="Open Sans"/>
                <a:cs typeface="Open Sans"/>
                <a:sym typeface="Open Sans"/>
              </a:rPr>
              <a:t>Professional</a:t>
            </a:r>
            <a:endParaRPr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A breadth first approach has a higher time complexity</a:t>
            </a:r>
            <a:endParaRPr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Only needs to run once</a:t>
            </a:r>
            <a:endParaRPr sz="16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1"/>
          <p:cNvPicPr preferRelativeResize="0"/>
          <p:nvPr/>
        </p:nvPicPr>
        <p:blipFill>
          <a:blip r:embed="rId3">
            <a:alphaModFix/>
          </a:blip>
          <a:stretch>
            <a:fillRect/>
          </a:stretch>
        </p:blipFill>
        <p:spPr>
          <a:xfrm>
            <a:off x="6251575" y="417750"/>
            <a:ext cx="1808350" cy="1915375"/>
          </a:xfrm>
          <a:prstGeom prst="rect">
            <a:avLst/>
          </a:prstGeom>
          <a:noFill/>
          <a:ln>
            <a:noFill/>
          </a:ln>
        </p:spPr>
      </p:pic>
      <p:sp>
        <p:nvSpPr>
          <p:cNvPr id="129" name="Google Shape;129;p21"/>
          <p:cNvSpPr txBox="1"/>
          <p:nvPr>
            <p:ph type="title"/>
          </p:nvPr>
        </p:nvSpPr>
        <p:spPr>
          <a:xfrm>
            <a:off x="311700" y="303625"/>
            <a:ext cx="85206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Font typeface="PT Sans Narrow"/>
              <a:buNone/>
            </a:pPr>
            <a:r>
              <a:rPr lang="en"/>
              <a:t>First Comparison</a:t>
            </a:r>
            <a:endParaRPr/>
          </a:p>
          <a:p>
            <a:pPr indent="0" lvl="0" marL="0" marR="0" rtl="0" algn="l">
              <a:lnSpc>
                <a:spcPct val="100000"/>
              </a:lnSpc>
              <a:spcBef>
                <a:spcPts val="0"/>
              </a:spcBef>
              <a:spcAft>
                <a:spcPts val="0"/>
              </a:spcAft>
              <a:buClr>
                <a:schemeClr val="accent1"/>
              </a:buClr>
              <a:buFont typeface="PT Sans Narrow"/>
              <a:buNone/>
            </a:pPr>
            <a:r>
              <a:t/>
            </a:r>
            <a:endParaRPr b="1" i="0" sz="3600" u="none" cap="none" strike="noStrike">
              <a:solidFill>
                <a:schemeClr val="accent1"/>
              </a:solidFill>
              <a:latin typeface="PT Sans Narrow"/>
              <a:ea typeface="PT Sans Narrow"/>
              <a:cs typeface="PT Sans Narrow"/>
              <a:sym typeface="PT Sans Narrow"/>
            </a:endParaRPr>
          </a:p>
        </p:txBody>
      </p:sp>
      <p:pic>
        <p:nvPicPr>
          <p:cNvPr id="130" name="Google Shape;130;p21"/>
          <p:cNvPicPr preferRelativeResize="0"/>
          <p:nvPr/>
        </p:nvPicPr>
        <p:blipFill>
          <a:blip r:embed="rId4">
            <a:alphaModFix/>
          </a:blip>
          <a:stretch>
            <a:fillRect/>
          </a:stretch>
        </p:blipFill>
        <p:spPr>
          <a:xfrm>
            <a:off x="6251575" y="2437854"/>
            <a:ext cx="1808350" cy="1037359"/>
          </a:xfrm>
          <a:prstGeom prst="rect">
            <a:avLst/>
          </a:prstGeom>
          <a:noFill/>
          <a:ln>
            <a:noFill/>
          </a:ln>
        </p:spPr>
      </p:pic>
      <p:pic>
        <p:nvPicPr>
          <p:cNvPr id="131" name="Google Shape;131;p21"/>
          <p:cNvPicPr preferRelativeResize="0"/>
          <p:nvPr/>
        </p:nvPicPr>
        <p:blipFill>
          <a:blip r:embed="rId5">
            <a:alphaModFix/>
          </a:blip>
          <a:stretch>
            <a:fillRect/>
          </a:stretch>
        </p:blipFill>
        <p:spPr>
          <a:xfrm>
            <a:off x="6251575" y="3598715"/>
            <a:ext cx="1808350" cy="1023185"/>
          </a:xfrm>
          <a:prstGeom prst="rect">
            <a:avLst/>
          </a:prstGeom>
          <a:noFill/>
          <a:ln>
            <a:noFill/>
          </a:ln>
        </p:spPr>
      </p:pic>
      <p:sp>
        <p:nvSpPr>
          <p:cNvPr id="132" name="Google Shape;132;p21"/>
          <p:cNvSpPr txBox="1"/>
          <p:nvPr/>
        </p:nvSpPr>
        <p:spPr>
          <a:xfrm>
            <a:off x="311700" y="1325650"/>
            <a:ext cx="4920300" cy="2893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Open Sans"/>
              <a:buChar char="-"/>
            </a:pPr>
            <a:r>
              <a:rPr b="1" lang="en" sz="1600">
                <a:latin typeface="Open Sans"/>
                <a:ea typeface="Open Sans"/>
                <a:cs typeface="Open Sans"/>
                <a:sym typeface="Open Sans"/>
              </a:rPr>
              <a:t>Ours</a:t>
            </a:r>
            <a:endParaRPr b="1"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Compare each page with itself </a:t>
            </a:r>
            <a:endParaRPr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Have a longer time range</a:t>
            </a:r>
            <a:endParaRPr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Hard to find a </a:t>
            </a:r>
            <a:r>
              <a:rPr lang="en" sz="1600">
                <a:latin typeface="Open Sans"/>
                <a:ea typeface="Open Sans"/>
                <a:cs typeface="Open Sans"/>
                <a:sym typeface="Open Sans"/>
              </a:rPr>
              <a:t>causality</a:t>
            </a:r>
            <a:r>
              <a:rPr lang="en" sz="1600">
                <a:latin typeface="Open Sans"/>
                <a:ea typeface="Open Sans"/>
                <a:cs typeface="Open Sans"/>
                <a:sym typeface="Open Sans"/>
              </a:rPr>
              <a:t> between each pages’ trend.</a:t>
            </a:r>
            <a:endParaRPr sz="1600">
              <a:latin typeface="Open Sans"/>
              <a:ea typeface="Open Sans"/>
              <a:cs typeface="Open Sans"/>
              <a:sym typeface="Open Sans"/>
            </a:endParaRPr>
          </a:p>
          <a:p>
            <a:pPr indent="0" lvl="0" marL="914400" rtl="0" algn="l">
              <a:spcBef>
                <a:spcPts val="0"/>
              </a:spcBef>
              <a:spcAft>
                <a:spcPts val="0"/>
              </a:spcAft>
              <a:buNone/>
            </a:pPr>
            <a:r>
              <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b="1" lang="en" sz="1600">
                <a:latin typeface="Open Sans"/>
                <a:ea typeface="Open Sans"/>
                <a:cs typeface="Open Sans"/>
                <a:sym typeface="Open Sans"/>
              </a:rPr>
              <a:t>Professional</a:t>
            </a:r>
            <a:endParaRPr b="1"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Generate an overall temporal trend within all pages</a:t>
            </a:r>
            <a:endParaRPr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 sz="1600">
                <a:latin typeface="Open Sans"/>
                <a:ea typeface="Open Sans"/>
                <a:cs typeface="Open Sans"/>
                <a:sym typeface="Open Sans"/>
              </a:rPr>
              <a:t>A long time range will use too much space</a:t>
            </a:r>
            <a:endParaRPr sz="16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