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ClrTx/>
              <a:buSzTx/>
              <a:buFontTx/>
            </a:pPr>
            <a:endParaRPr 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4470" y="-63500"/>
            <a:ext cx="9753600" cy="6985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16560"/>
            <a:ext cx="8229600" cy="5709920"/>
          </a:xfrm>
        </p:spPr>
        <p:txBody>
          <a:bodyPr/>
          <a:p>
            <a:r>
              <a:rPr lang="zh-CN" altLang="en-US"/>
              <a:t>龙虎榜？</a:t>
            </a:r>
            <a:endParaRPr lang="zh-CN" altLang="en-US"/>
          </a:p>
          <a:p>
            <a:r>
              <a:rPr lang="zh-CN" altLang="en-US"/>
              <a:t>满足披露规则的股票，公布买卖前5营业部买卖资金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怎么上？</a:t>
            </a:r>
            <a:endParaRPr lang="zh-CN" altLang="en-US"/>
          </a:p>
          <a:p>
            <a:r>
              <a:rPr lang="zh-CN" altLang="en-US"/>
              <a:t>涨跌幅偏离值达到7%。</a:t>
            </a:r>
            <a:endParaRPr lang="zh-CN" altLang="en-US"/>
          </a:p>
          <a:p>
            <a:r>
              <a:rPr lang="zh-CN" altLang="en-US"/>
              <a:t>振幅超过15%的。</a:t>
            </a:r>
            <a:endParaRPr lang="zh-CN" altLang="en-US"/>
          </a:p>
          <a:p>
            <a:r>
              <a:rPr lang="zh-CN" altLang="en-US"/>
              <a:t>3天内涨跌幅累计达到20%。</a:t>
            </a:r>
            <a:endParaRPr lang="zh-CN" altLang="en-US"/>
          </a:p>
          <a:p>
            <a:r>
              <a:rPr lang="zh-CN" altLang="en-US"/>
              <a:t>换手率达20%。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80085"/>
            <a:ext cx="8229600" cy="5446395"/>
          </a:xfrm>
        </p:spPr>
        <p:txBody>
          <a:bodyPr/>
          <a:p>
            <a:r>
              <a:rPr lang="zh-CN" altLang="en-US"/>
              <a:t>徐翔   国泰君安总部   重庆啤酒  酒鬼酒</a:t>
            </a:r>
            <a:endParaRPr lang="zh-CN" altLang="en-US"/>
          </a:p>
          <a:p>
            <a:r>
              <a:rPr lang="zh-CN" altLang="en-US"/>
              <a:t>章建平  海通证券建国西路   乐视网  中信证券</a:t>
            </a:r>
            <a:endParaRPr lang="zh-CN" altLang="en-US"/>
          </a:p>
          <a:p>
            <a:r>
              <a:rPr lang="zh-CN" altLang="en-US"/>
              <a:t>冯柳   国信证券深圳振华路   弱者体系  顺鑫农业  三七互娱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WPS 演示</Application>
  <PresentationFormat/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20616</dc:creator>
  <cp:lastModifiedBy>jojo</cp:lastModifiedBy>
  <cp:revision>2</cp:revision>
  <dcterms:created xsi:type="dcterms:W3CDTF">2020-10-15T12:20:00Z</dcterms:created>
  <dcterms:modified xsi:type="dcterms:W3CDTF">2020-10-15T15:15:04Z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