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5" r:id="rId4"/>
    <p:sldMasterId id="2147483763" r:id="rId5"/>
  </p:sldMasterIdLst>
  <p:notesMasterIdLst>
    <p:notesMasterId r:id="rId18"/>
  </p:notesMasterIdLst>
  <p:sldIdLst>
    <p:sldId id="267" r:id="rId6"/>
    <p:sldId id="256" r:id="rId7"/>
    <p:sldId id="260" r:id="rId8"/>
    <p:sldId id="257" r:id="rId9"/>
    <p:sldId id="259" r:id="rId10"/>
    <p:sldId id="262" r:id="rId11"/>
    <p:sldId id="266" r:id="rId12"/>
    <p:sldId id="263" r:id="rId13"/>
    <p:sldId id="258" r:id="rId14"/>
    <p:sldId id="264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-48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7556-BFD5-4700-B4A3-5BC19F01D488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061-C13B-4E65-BF77-5347AEE14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5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2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2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8" y="-3419"/>
            <a:ext cx="3927573" cy="3165022"/>
            <a:chOff x="9857014" y="13834"/>
            <a:chExt cx="2334986" cy="1881641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8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9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2" y="438099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4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4" y="2653169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7" y="6356352"/>
            <a:ext cx="160468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63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2" y="1684338"/>
            <a:ext cx="8594559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4" y="4494213"/>
            <a:ext cx="3511551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5" y="3399694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1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30" y="2227758"/>
            <a:ext cx="1200375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2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1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4" y="2227758"/>
            <a:ext cx="1200375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8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30" y="4254273"/>
            <a:ext cx="1200375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2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1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4" y="4254273"/>
            <a:ext cx="1200375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8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1" y="6356352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7" y="6356352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5" y="6356352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1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7" y="1879978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5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1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3" y="5333433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3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4" y="4976361"/>
            <a:ext cx="1167495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41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3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5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1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30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5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9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8" y="2068735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8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6" y="2068735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6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3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1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30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3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9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8" y="4118553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8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6" y="4118553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6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572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7556-BFD5-4700-B4A3-5BC19F01D488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061-C13B-4E65-BF77-5347AEE14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5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2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2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8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8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3" y="5590905"/>
            <a:ext cx="1572380" cy="1267097"/>
            <a:chOff x="7413403" y="4976359"/>
            <a:chExt cx="2334986" cy="1881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9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2" y="438099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3" y="5590905"/>
            <a:ext cx="1572380" cy="1267097"/>
            <a:chOff x="7413403" y="4976359"/>
            <a:chExt cx="2334986" cy="1881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9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2" y="438099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651" r:id="rId12"/>
    <p:sldLayoutId id="2147483654" r:id="rId13"/>
    <p:sldLayoutId id="2147483658" r:id="rId14"/>
    <p:sldLayoutId id="2147483662" r:id="rId1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Dr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IN" b="1" dirty="0" err="1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Daulatrao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 err="1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Aher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College of            </a:t>
            </a:r>
            <a:b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Engineering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b="1" dirty="0" err="1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Karad</a:t>
            </a:r>
            <a:r>
              <a:rPr lang="en-IN" b="1" dirty="0" smtClean="0">
                <a:ln w="3175" cmpd="sng">
                  <a:solidFill>
                    <a:schemeClr val="bg2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Project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Presentation on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“Quick Mathematics Learning”</a:t>
            </a:r>
          </a:p>
          <a:p>
            <a:pPr>
              <a:buNone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    Presented by                                                                               Under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Guidance of                                                                        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pPr>
              <a:buNone/>
            </a:pPr>
            <a:r>
              <a:rPr lang="en-IN" sz="1400" dirty="0" err="1" smtClean="0">
                <a:latin typeface="Times New Roman" panose="02020603050405020304" charset="0"/>
                <a:cs typeface="Times New Roman" panose="02020603050405020304" charset="0"/>
              </a:rPr>
              <a:t>Mr.Pratik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1400" dirty="0" err="1" smtClean="0">
                <a:latin typeface="Times New Roman" panose="02020603050405020304" charset="0"/>
                <a:cs typeface="Times New Roman" panose="02020603050405020304" charset="0"/>
              </a:rPr>
              <a:t>Arjun</a:t>
            </a:r>
            <a:r>
              <a:rPr lang="en-IN" sz="1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1400" dirty="0" err="1" smtClean="0">
                <a:latin typeface="Times New Roman" panose="02020603050405020304" charset="0"/>
                <a:cs typeface="Times New Roman" panose="02020603050405020304" charset="0"/>
              </a:rPr>
              <a:t>Chorage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</a:t>
            </a:r>
            <a:r>
              <a:rPr lang="en-IN" sz="2400" dirty="0" err="1" smtClean="0">
                <a:latin typeface="Times New Roman" panose="02020603050405020304" charset="0"/>
                <a:cs typeface="Times New Roman" panose="02020603050405020304" charset="0"/>
              </a:rPr>
              <a:t>Miss.A.R.Kadve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Mr.Kamil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Rafique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Bagwan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Mr.Abhishek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Pandit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Kalaskar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Mr.Gaurav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Ramdas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Mohite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B8797D0E-3802-A076-0821-1CC957793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033" y="400050"/>
            <a:ext cx="1748737" cy="17487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ndalus" pitchFamily="18" charset="-78"/>
                <a:cs typeface="Andalus" pitchFamily="18" charset="-78"/>
              </a:rPr>
              <a:t>Scope of the Project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project can be used by the school and college students to learn different </a:t>
            </a:r>
            <a:r>
              <a:rPr lang="en-US" dirty="0" err="1" smtClean="0"/>
              <a:t>maths</a:t>
            </a:r>
            <a:r>
              <a:rPr lang="en-US" dirty="0" smtClean="0"/>
              <a:t> concept in minimum time.</a:t>
            </a:r>
          </a:p>
          <a:p>
            <a:r>
              <a:rPr lang="en-US" dirty="0" smtClean="0"/>
              <a:t>It can also be used by teachers to check the </a:t>
            </a:r>
            <a:r>
              <a:rPr lang="en-US" dirty="0" err="1" smtClean="0"/>
              <a:t>maths</a:t>
            </a:r>
            <a:r>
              <a:rPr lang="en-US" dirty="0" smtClean="0"/>
              <a:t> concept of </a:t>
            </a:r>
          </a:p>
          <a:p>
            <a:pPr>
              <a:buNone/>
            </a:pPr>
            <a:r>
              <a:rPr lang="en-US" dirty="0" smtClean="0"/>
              <a:t>    students in the form of the small and effective test.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    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Conclusion</a:t>
            </a:r>
            <a:endParaRPr lang="en-IN" sz="6600" dirty="0">
              <a:solidFill>
                <a:schemeClr val="accent2">
                  <a:lumMod val="7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 conclude that a Quick mathematics learning system</a:t>
            </a:r>
          </a:p>
          <a:p>
            <a:pPr>
              <a:buNone/>
            </a:pPr>
            <a:r>
              <a:rPr lang="en-US" dirty="0" smtClean="0"/>
              <a:t>     is a software that will help us to improve our math concepts</a:t>
            </a:r>
          </a:p>
          <a:p>
            <a:pPr>
              <a:buNone/>
            </a:pPr>
            <a:r>
              <a:rPr lang="en-US" dirty="0" smtClean="0"/>
              <a:t>     in less time using technology.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0412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56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Batang" pitchFamily="18" charset="-127"/>
                <a:ea typeface="Batang" pitchFamily="18" charset="-127"/>
                <a:cs typeface="Aparajita" pitchFamily="34" charset="0"/>
              </a:rPr>
              <a:t>Thank you</a:t>
            </a:r>
            <a:r>
              <a:rPr lang="en-US" sz="8800" dirty="0" smtClean="0">
                <a:latin typeface="Batang" pitchFamily="18" charset="-127"/>
                <a:ea typeface="Batang" pitchFamily="18" charset="-127"/>
                <a:cs typeface="Aparajita" pitchFamily="34" charset="0"/>
              </a:rPr>
              <a:t>…</a:t>
            </a:r>
            <a:endParaRPr lang="en-US" sz="8800" dirty="0">
              <a:latin typeface="Batang" pitchFamily="18" charset="-127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5"/>
            <a:ext cx="8548007" cy="1354137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Mini Project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19475"/>
            <a:ext cx="9500507" cy="131445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Quick Mathematics Learning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4181475" y="7572374"/>
            <a:ext cx="3048000" cy="1531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308896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Experimental setup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Expected outcome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system </a:t>
            </a:r>
            <a:r>
              <a:rPr lang="en-US" dirty="0" err="1" smtClean="0"/>
              <a:t>Digram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Scope of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Conclsion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847725"/>
            <a:ext cx="7400925" cy="11144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Problem Statement :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2926" y="2581274"/>
            <a:ext cx="11172824" cy="37052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Many students are preparing for aptitude tests 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entrence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exams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they have to search many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books,online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websites for different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maths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concepts,therfore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 this project we construct a program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is very helpful to learn many short tricks to solve important concepts of mathematics along with a small test based on that concepts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2/6/2022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Quick Mathematics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350" y="600075"/>
            <a:ext cx="4914899" cy="8763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Objective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" name="Content Placeholder 6" descr="Pic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7" y="904876"/>
            <a:ext cx="4420588" cy="2857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225" y="6365892"/>
            <a:ext cx="2844800" cy="365125"/>
          </a:xfrm>
        </p:spPr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60925" y="6492875"/>
            <a:ext cx="3860800" cy="36512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8751" y="1943100"/>
            <a:ext cx="6372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To make mathematics learning  simple and  </a:t>
            </a:r>
          </a:p>
          <a:p>
            <a:pPr algn="just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    effective  using   technology.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To learn multiple important  concepts at</a:t>
            </a:r>
          </a:p>
          <a:p>
            <a:pPr algn="just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       one place.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To Learn short tricks for solving math</a:t>
            </a:r>
          </a:p>
          <a:p>
            <a:pPr algn="just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     examples in less time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construct a program that give user two choice of learning and test.</a:t>
            </a:r>
          </a:p>
          <a:p>
            <a:r>
              <a:rPr lang="en-US" dirty="0" smtClean="0"/>
              <a:t>In learning section it gives </a:t>
            </a:r>
            <a:r>
              <a:rPr lang="en-US" dirty="0" err="1" smtClean="0"/>
              <a:t>explenation</a:t>
            </a:r>
            <a:r>
              <a:rPr lang="en-US" dirty="0" smtClean="0"/>
              <a:t> of each concept with solved example of each.</a:t>
            </a:r>
          </a:p>
          <a:p>
            <a:r>
              <a:rPr lang="en-US" dirty="0" smtClean="0"/>
              <a:t>In test section it conduct a small MCQ test on that concepts.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submiting</a:t>
            </a:r>
            <a:r>
              <a:rPr lang="en-US" dirty="0" smtClean="0"/>
              <a:t> test it displays marks of the test and answers of all questions.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Experimental setup: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52450" y="1600199"/>
          <a:ext cx="11029950" cy="34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/>
                <a:gridCol w="5514975"/>
              </a:tblGrid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Hardware requirement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requirement</a:t>
                      </a:r>
                      <a:endParaRPr lang="en-US" sz="3200" dirty="0"/>
                    </a:p>
                  </a:txBody>
                  <a:tcPr/>
                </a:tc>
              </a:tr>
              <a:tr h="859632">
                <a:tc>
                  <a:txBody>
                    <a:bodyPr/>
                    <a:lstStyle/>
                    <a:p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core i3 or above microprocessor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studio 2017 community</a:t>
                      </a:r>
                      <a:endParaRPr lang="en-US" dirty="0"/>
                    </a:p>
                  </a:txBody>
                  <a:tcPr/>
                </a:tc>
              </a:tr>
              <a:tr h="859632">
                <a:tc>
                  <a:txBody>
                    <a:bodyPr/>
                    <a:lstStyle/>
                    <a:p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2gb of 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9632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GB of free space in the hard disk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Expected Outcome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askerville Old Face" pitchFamily="18" charset="0"/>
              </a:rPr>
              <a:t>It gives the output as the mark of MCQ test </a:t>
            </a:r>
          </a:p>
          <a:p>
            <a:pPr>
              <a:buNone/>
            </a:pPr>
            <a:r>
              <a:rPr lang="en-US" sz="3600" dirty="0" smtClean="0">
                <a:latin typeface="Baskerville Old Face" pitchFamily="18" charset="0"/>
              </a:rPr>
              <a:t>    conducted and solution of each example at end </a:t>
            </a:r>
          </a:p>
          <a:p>
            <a:pPr>
              <a:buNone/>
            </a:pPr>
            <a:r>
              <a:rPr lang="en-US" sz="3600" dirty="0" smtClean="0">
                <a:latin typeface="Baskerville Old Face" pitchFamily="18" charset="0"/>
              </a:rPr>
              <a:t>    of the test.</a:t>
            </a:r>
          </a:p>
          <a:p>
            <a:endParaRPr lang="en-IN" sz="3600" dirty="0">
              <a:latin typeface="Baskerville Old Fac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95272" y="152399"/>
            <a:ext cx="5781677" cy="742951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accent4">
                    <a:lumMod val="50000"/>
                  </a:schemeClr>
                </a:solidFill>
              </a:rPr>
              <a:t>Proposed system diagram:</a:t>
            </a:r>
            <a:endParaRPr lang="en-US" sz="28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/>
          <p:cNvPicPr/>
          <p:nvPr/>
        </p:nvPicPr>
        <p:blipFill>
          <a:blip r:embed="rId3"/>
          <a:srcRect l="22328" t="25527" r="26750" b="38419"/>
          <a:stretch>
            <a:fillRect/>
          </a:stretch>
        </p:blipFill>
        <p:spPr bwMode="auto">
          <a:xfrm>
            <a:off x="952499" y="1066800"/>
            <a:ext cx="9858375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402</Words>
  <Application>Microsoft Office PowerPoint</Application>
  <PresentationFormat>Custom</PresentationFormat>
  <Paragraphs>111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Technic</vt:lpstr>
      <vt:lpstr>          Dr. Daulatrao Aher College of                         Engineering, Karad.</vt:lpstr>
      <vt:lpstr>Mini Project</vt:lpstr>
      <vt:lpstr>Table of content</vt:lpstr>
      <vt:lpstr>Problem Statement :</vt:lpstr>
      <vt:lpstr>Objective</vt:lpstr>
      <vt:lpstr>Proposed work</vt:lpstr>
      <vt:lpstr>Experimental setup:</vt:lpstr>
      <vt:lpstr>Expected Outcome</vt:lpstr>
      <vt:lpstr>Proposed system diagram:</vt:lpstr>
      <vt:lpstr>Scope of the Project</vt:lpstr>
      <vt:lpstr>    Conclusion</vt:lpstr>
      <vt:lpstr>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2022-06-01T16:41:18Z</dcterms:created>
  <dcterms:modified xsi:type="dcterms:W3CDTF">2022-07-06T15:33:23Z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