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3"/>
  </p:notesMasterIdLst>
  <p:sldIdLst>
    <p:sldId id="308" r:id="rId2"/>
  </p:sldIdLst>
  <p:sldSz cx="7559675" cy="10691813"/>
  <p:notesSz cx="6770688" cy="99028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フォーマット" id="{7B11DC24-4A9A-467E-9825-7A8FD417A770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3396" userDrawn="1">
          <p15:clr>
            <a:srgbClr val="A4A3A4"/>
          </p15:clr>
        </p15:guide>
        <p15:guide id="5" pos="238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567B32-23E5-77E7-D5CF-953548B9294C}" name="南 まさし" initials="ま南" userId="S::masashi.minami@ss.pacific.co.jp::4c8f670c-3c99-44c2-b59b-b93813148ea4" providerId="AD"/>
  <p188:author id="{C461EE36-89B5-90FC-84AB-918A69A7AEF1}" name="吉武 央気" initials="央吉" userId="S::hiroki.yoshitake@tk.pacific.co.jp::b222214b-f52f-49f2-bd54-65f8b7ab0d4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井上 寛子" initials="井上" lastIdx="8" clrIdx="0">
    <p:extLst>
      <p:ext uri="{19B8F6BF-5375-455C-9EA6-DF929625EA0E}">
        <p15:presenceInfo xmlns:p15="http://schemas.microsoft.com/office/powerpoint/2012/main" userId="S::hiroko.inoue@tk.pacific.co.jp::fa58bdfb-a13b-434f-b0bc-f39158a36d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F6"/>
    <a:srgbClr val="000000"/>
    <a:srgbClr val="FFD5D5"/>
    <a:srgbClr val="D06312"/>
    <a:srgbClr val="C55E11"/>
    <a:srgbClr val="004795"/>
    <a:srgbClr val="D02800"/>
    <a:srgbClr val="FF3300"/>
    <a:srgbClr val="FFCCCC"/>
    <a:srgbClr val="204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BBE7D-02A8-42E0-A7F3-FD9D6609E9F8}" v="264" dt="2025-04-21T05:55:07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6" autoAdjust="0"/>
    <p:restoredTop sz="96727" autoAdjust="0"/>
  </p:normalViewPr>
  <p:slideViewPr>
    <p:cSldViewPr>
      <p:cViewPr varScale="1">
        <p:scale>
          <a:sx n="103" d="100"/>
          <a:sy n="103" d="100"/>
        </p:scale>
        <p:origin x="156" y="1320"/>
      </p:cViewPr>
      <p:guideLst>
        <p:guide orient="horz" pos="3396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南 まさし" userId="4c8f670c-3c99-44c2-b59b-b93813148ea4" providerId="ADAL" clId="{E03BBE7D-02A8-42E0-A7F3-FD9D6609E9F8}"/>
    <pc:docChg chg="undo custSel modSld">
      <pc:chgData name="南 まさし" userId="4c8f670c-3c99-44c2-b59b-b93813148ea4" providerId="ADAL" clId="{E03BBE7D-02A8-42E0-A7F3-FD9D6609E9F8}" dt="2025-04-21T05:55:23.847" v="3613" actId="1037"/>
      <pc:docMkLst>
        <pc:docMk/>
      </pc:docMkLst>
      <pc:sldChg chg="addSp delSp modSp mod">
        <pc:chgData name="南 まさし" userId="4c8f670c-3c99-44c2-b59b-b93813148ea4" providerId="ADAL" clId="{E03BBE7D-02A8-42E0-A7F3-FD9D6609E9F8}" dt="2025-04-21T05:55:23.847" v="3613" actId="1037"/>
        <pc:sldMkLst>
          <pc:docMk/>
          <pc:sldMk cId="2111799676" sldId="308"/>
        </pc:sldMkLst>
        <pc:spChg chg="add mod">
          <ac:chgData name="南 まさし" userId="4c8f670c-3c99-44c2-b59b-b93813148ea4" providerId="ADAL" clId="{E03BBE7D-02A8-42E0-A7F3-FD9D6609E9F8}" dt="2025-04-21T05:52:26.488" v="3243" actId="1035"/>
          <ac:spMkLst>
            <pc:docMk/>
            <pc:sldMk cId="2111799676" sldId="308"/>
            <ac:spMk id="2" creationId="{2AC27F8B-DD67-684E-7C13-F1105F7994D4}"/>
          </ac:spMkLst>
        </pc:spChg>
        <pc:spChg chg="add mod">
          <ac:chgData name="南 まさし" userId="4c8f670c-3c99-44c2-b59b-b93813148ea4" providerId="ADAL" clId="{E03BBE7D-02A8-42E0-A7F3-FD9D6609E9F8}" dt="2025-04-21T05:51:21.771" v="3179" actId="14100"/>
          <ac:spMkLst>
            <pc:docMk/>
            <pc:sldMk cId="2111799676" sldId="308"/>
            <ac:spMk id="3" creationId="{C643637B-4D3C-A6F3-97CC-51100839D0B8}"/>
          </ac:spMkLst>
        </pc:spChg>
        <pc:spChg chg="add mod">
          <ac:chgData name="南 まさし" userId="4c8f670c-3c99-44c2-b59b-b93813148ea4" providerId="ADAL" clId="{E03BBE7D-02A8-42E0-A7F3-FD9D6609E9F8}" dt="2025-04-21T05:52:17.688" v="3224"/>
          <ac:spMkLst>
            <pc:docMk/>
            <pc:sldMk cId="2111799676" sldId="308"/>
            <ac:spMk id="4" creationId="{78D5055C-3E01-11D6-D577-AAED2A1128A7}"/>
          </ac:spMkLst>
        </pc:spChg>
        <pc:spChg chg="mod">
          <ac:chgData name="南 まさし" userId="4c8f670c-3c99-44c2-b59b-b93813148ea4" providerId="ADAL" clId="{E03BBE7D-02A8-42E0-A7F3-FD9D6609E9F8}" dt="2025-04-21T05:44:16.269" v="2738" actId="1035"/>
          <ac:spMkLst>
            <pc:docMk/>
            <pc:sldMk cId="2111799676" sldId="308"/>
            <ac:spMk id="11" creationId="{5F2E735C-68B5-FC74-8292-CBC64465D598}"/>
          </ac:spMkLst>
        </pc:spChg>
        <pc:spChg chg="mod">
          <ac:chgData name="南 まさし" userId="4c8f670c-3c99-44c2-b59b-b93813148ea4" providerId="ADAL" clId="{E03BBE7D-02A8-42E0-A7F3-FD9D6609E9F8}" dt="2025-04-21T05:36:49.349" v="2530" actId="1035"/>
          <ac:spMkLst>
            <pc:docMk/>
            <pc:sldMk cId="2111799676" sldId="308"/>
            <ac:spMk id="12" creationId="{708C1585-CE5A-C502-3BF9-8AAFCBAABBA8}"/>
          </ac:spMkLst>
        </pc:spChg>
        <pc:spChg chg="mod">
          <ac:chgData name="南 まさし" userId="4c8f670c-3c99-44c2-b59b-b93813148ea4" providerId="ADAL" clId="{E03BBE7D-02A8-42E0-A7F3-FD9D6609E9F8}" dt="2025-04-21T05:44:16.269" v="2738" actId="1035"/>
          <ac:spMkLst>
            <pc:docMk/>
            <pc:sldMk cId="2111799676" sldId="308"/>
            <ac:spMk id="13" creationId="{18E181B6-EB31-2FEA-309A-8CEEFC677650}"/>
          </ac:spMkLst>
        </pc:spChg>
        <pc:spChg chg="mod">
          <ac:chgData name="南 まさし" userId="4c8f670c-3c99-44c2-b59b-b93813148ea4" providerId="ADAL" clId="{E03BBE7D-02A8-42E0-A7F3-FD9D6609E9F8}" dt="2025-04-21T05:38:57.329" v="2553"/>
          <ac:spMkLst>
            <pc:docMk/>
            <pc:sldMk cId="2111799676" sldId="308"/>
            <ac:spMk id="14" creationId="{A4D63D24-F54A-4358-C89F-13AD41292257}"/>
          </ac:spMkLst>
        </pc:spChg>
        <pc:spChg chg="mod">
          <ac:chgData name="南 まさし" userId="4c8f670c-3c99-44c2-b59b-b93813148ea4" providerId="ADAL" clId="{E03BBE7D-02A8-42E0-A7F3-FD9D6609E9F8}" dt="2025-04-21T05:44:16.269" v="2738" actId="1035"/>
          <ac:spMkLst>
            <pc:docMk/>
            <pc:sldMk cId="2111799676" sldId="308"/>
            <ac:spMk id="15" creationId="{D6DADA9A-E288-4C37-6472-F8F23F335A9B}"/>
          </ac:spMkLst>
        </pc:spChg>
        <pc:spChg chg="mod">
          <ac:chgData name="南 まさし" userId="4c8f670c-3c99-44c2-b59b-b93813148ea4" providerId="ADAL" clId="{E03BBE7D-02A8-42E0-A7F3-FD9D6609E9F8}" dt="2025-04-21T05:44:16.269" v="2738" actId="1035"/>
          <ac:spMkLst>
            <pc:docMk/>
            <pc:sldMk cId="2111799676" sldId="308"/>
            <ac:spMk id="16" creationId="{A2710D0A-FEF5-7C4D-A4E0-C926607EA3AF}"/>
          </ac:spMkLst>
        </pc:spChg>
        <pc:spChg chg="mod">
          <ac:chgData name="南 まさし" userId="4c8f670c-3c99-44c2-b59b-b93813148ea4" providerId="ADAL" clId="{E03BBE7D-02A8-42E0-A7F3-FD9D6609E9F8}" dt="2025-04-21T05:27:14.175" v="1628" actId="115"/>
          <ac:spMkLst>
            <pc:docMk/>
            <pc:sldMk cId="2111799676" sldId="308"/>
            <ac:spMk id="17" creationId="{2471FBAA-2FA5-4388-9E97-A2D0345ABB90}"/>
          </ac:spMkLst>
        </pc:spChg>
        <pc:spChg chg="mod">
          <ac:chgData name="南 まさし" userId="4c8f670c-3c99-44c2-b59b-b93813148ea4" providerId="ADAL" clId="{E03BBE7D-02A8-42E0-A7F3-FD9D6609E9F8}" dt="2025-04-21T05:39:15.631" v="2624"/>
          <ac:spMkLst>
            <pc:docMk/>
            <pc:sldMk cId="2111799676" sldId="308"/>
            <ac:spMk id="18" creationId="{B2D031C6-2CBB-49F4-BB14-3C16E870CE0F}"/>
          </ac:spMkLst>
        </pc:spChg>
        <pc:spChg chg="mod">
          <ac:chgData name="南 まさし" userId="4c8f670c-3c99-44c2-b59b-b93813148ea4" providerId="ADAL" clId="{E03BBE7D-02A8-42E0-A7F3-FD9D6609E9F8}" dt="2025-04-21T05:46:49.704" v="2932" actId="1035"/>
          <ac:spMkLst>
            <pc:docMk/>
            <pc:sldMk cId="2111799676" sldId="308"/>
            <ac:spMk id="19" creationId="{C556589E-6295-F357-7ED5-B15AE93A32D3}"/>
          </ac:spMkLst>
        </pc:spChg>
        <pc:spChg chg="del mod">
          <ac:chgData name="南 まさし" userId="4c8f670c-3c99-44c2-b59b-b93813148ea4" providerId="ADAL" clId="{E03BBE7D-02A8-42E0-A7F3-FD9D6609E9F8}" dt="2025-04-21T05:46:33.619" v="2923" actId="478"/>
          <ac:spMkLst>
            <pc:docMk/>
            <pc:sldMk cId="2111799676" sldId="308"/>
            <ac:spMk id="21" creationId="{7C28EAEA-F7D1-2A5B-A891-F70740DC5BC8}"/>
          </ac:spMkLst>
        </pc:spChg>
        <pc:spChg chg="mod">
          <ac:chgData name="南 まさし" userId="4c8f670c-3c99-44c2-b59b-b93813148ea4" providerId="ADAL" clId="{E03BBE7D-02A8-42E0-A7F3-FD9D6609E9F8}" dt="2025-04-21T05:44:16.269" v="2738" actId="1035"/>
          <ac:spMkLst>
            <pc:docMk/>
            <pc:sldMk cId="2111799676" sldId="308"/>
            <ac:spMk id="25" creationId="{06F07EBD-76CC-C6AD-7CB7-652AF65E8BF0}"/>
          </ac:spMkLst>
        </pc:spChg>
        <pc:spChg chg="mod">
          <ac:chgData name="南 まさし" userId="4c8f670c-3c99-44c2-b59b-b93813148ea4" providerId="ADAL" clId="{E03BBE7D-02A8-42E0-A7F3-FD9D6609E9F8}" dt="2025-04-21T05:42:24.485" v="2625" actId="1035"/>
          <ac:spMkLst>
            <pc:docMk/>
            <pc:sldMk cId="2111799676" sldId="308"/>
            <ac:spMk id="26" creationId="{9AC8B609-BC33-4D5B-B2B6-7150EB0FA2F3}"/>
          </ac:spMkLst>
        </pc:spChg>
        <pc:spChg chg="mod">
          <ac:chgData name="南 まさし" userId="4c8f670c-3c99-44c2-b59b-b93813148ea4" providerId="ADAL" clId="{E03BBE7D-02A8-42E0-A7F3-FD9D6609E9F8}" dt="2025-04-21T05:50:35.487" v="3136" actId="20577"/>
          <ac:spMkLst>
            <pc:docMk/>
            <pc:sldMk cId="2111799676" sldId="308"/>
            <ac:spMk id="27" creationId="{2AECE1FE-63F9-B94A-6A1A-2B1899A459D7}"/>
          </ac:spMkLst>
        </pc:spChg>
        <pc:spChg chg="mod">
          <ac:chgData name="南 まさし" userId="4c8f670c-3c99-44c2-b59b-b93813148ea4" providerId="ADAL" clId="{E03BBE7D-02A8-42E0-A7F3-FD9D6609E9F8}" dt="2025-04-21T05:48:59.842" v="2981" actId="1038"/>
          <ac:spMkLst>
            <pc:docMk/>
            <pc:sldMk cId="2111799676" sldId="308"/>
            <ac:spMk id="34" creationId="{F73C58C3-C438-DC5A-B052-909B3B078A8A}"/>
          </ac:spMkLst>
        </pc:spChg>
        <pc:spChg chg="mod">
          <ac:chgData name="南 まさし" userId="4c8f670c-3c99-44c2-b59b-b93813148ea4" providerId="ADAL" clId="{E03BBE7D-02A8-42E0-A7F3-FD9D6609E9F8}" dt="2025-04-21T05:55:23.847" v="3613" actId="1037"/>
          <ac:spMkLst>
            <pc:docMk/>
            <pc:sldMk cId="2111799676" sldId="308"/>
            <ac:spMk id="35" creationId="{E6340A3F-6296-CF3C-6CE3-EA0310564509}"/>
          </ac:spMkLst>
        </pc:spChg>
        <pc:spChg chg="del">
          <ac:chgData name="南 まさし" userId="4c8f670c-3c99-44c2-b59b-b93813148ea4" providerId="ADAL" clId="{E03BBE7D-02A8-42E0-A7F3-FD9D6609E9F8}" dt="2025-04-21T05:44:11.085" v="2728" actId="478"/>
          <ac:spMkLst>
            <pc:docMk/>
            <pc:sldMk cId="2111799676" sldId="308"/>
            <ac:spMk id="36" creationId="{B60864BC-02FE-5153-A9F5-E5F8D0A2739F}"/>
          </ac:spMkLst>
        </pc:spChg>
        <pc:spChg chg="mod">
          <ac:chgData name="南 まさし" userId="4c8f670c-3c99-44c2-b59b-b93813148ea4" providerId="ADAL" clId="{E03BBE7D-02A8-42E0-A7F3-FD9D6609E9F8}" dt="2025-04-21T05:22:37.838" v="1220" actId="1076"/>
          <ac:spMkLst>
            <pc:docMk/>
            <pc:sldMk cId="2111799676" sldId="308"/>
            <ac:spMk id="42" creationId="{B88C3E6A-040B-2313-1A0F-CD803B940071}"/>
          </ac:spMkLst>
        </pc:spChg>
        <pc:spChg chg="mod">
          <ac:chgData name="南 まさし" userId="4c8f670c-3c99-44c2-b59b-b93813148ea4" providerId="ADAL" clId="{E03BBE7D-02A8-42E0-A7F3-FD9D6609E9F8}" dt="2025-04-21T05:22:37.838" v="1220" actId="1076"/>
          <ac:spMkLst>
            <pc:docMk/>
            <pc:sldMk cId="2111799676" sldId="308"/>
            <ac:spMk id="70" creationId="{BD8522E6-CFB4-4513-BBBF-01FAEFDD76DD}"/>
          </ac:spMkLst>
        </pc:spChg>
        <pc:spChg chg="mod">
          <ac:chgData name="南 まさし" userId="4c8f670c-3c99-44c2-b59b-b93813148ea4" providerId="ADAL" clId="{E03BBE7D-02A8-42E0-A7F3-FD9D6609E9F8}" dt="2025-04-21T05:06:50.984" v="133" actId="20577"/>
          <ac:spMkLst>
            <pc:docMk/>
            <pc:sldMk cId="2111799676" sldId="308"/>
            <ac:spMk id="109" creationId="{10A46028-EDF8-4535-8134-A6B73BD434C6}"/>
          </ac:spMkLst>
        </pc:spChg>
        <pc:spChg chg="mod">
          <ac:chgData name="南 まさし" userId="4c8f670c-3c99-44c2-b59b-b93813148ea4" providerId="ADAL" clId="{E03BBE7D-02A8-42E0-A7F3-FD9D6609E9F8}" dt="2025-04-21T05:07:27.450" v="357" actId="20577"/>
          <ac:spMkLst>
            <pc:docMk/>
            <pc:sldMk cId="2111799676" sldId="308"/>
            <ac:spMk id="110" creationId="{61B8C21D-17E0-49C6-9EB8-C97F6ECFC129}"/>
          </ac:spMkLst>
        </pc:spChg>
        <pc:picChg chg="mod">
          <ac:chgData name="南 まさし" userId="4c8f670c-3c99-44c2-b59b-b93813148ea4" providerId="ADAL" clId="{E03BBE7D-02A8-42E0-A7F3-FD9D6609E9F8}" dt="2025-04-21T05:44:16.269" v="2738" actId="1035"/>
          <ac:picMkLst>
            <pc:docMk/>
            <pc:sldMk cId="2111799676" sldId="308"/>
            <ac:picMk id="5" creationId="{8EB8D1B3-0644-A139-F460-11AF4A597122}"/>
          </ac:picMkLst>
        </pc:picChg>
        <pc:picChg chg="mod">
          <ac:chgData name="南 まさし" userId="4c8f670c-3c99-44c2-b59b-b93813148ea4" providerId="ADAL" clId="{E03BBE7D-02A8-42E0-A7F3-FD9D6609E9F8}" dt="2025-04-21T05:48:51.054" v="2969" actId="1038"/>
          <ac:picMkLst>
            <pc:docMk/>
            <pc:sldMk cId="2111799676" sldId="308"/>
            <ac:picMk id="33" creationId="{2A21D6E2-19F4-13A6-0384-0126EB37CDCC}"/>
          </ac:picMkLst>
        </pc:picChg>
      </pc:sldChg>
    </pc:docChg>
  </pc:docChgLst>
  <pc:docChgLst>
    <pc:chgData name="吉武 央気" userId="b222214b-f52f-49f2-bd54-65f8b7ab0d48" providerId="ADAL" clId="{07D12E81-54D8-4D08-B0D3-BEC0E23DCE17}"/>
    <pc:docChg chg="modSld">
      <pc:chgData name="吉武 央気" userId="b222214b-f52f-49f2-bd54-65f8b7ab0d48" providerId="ADAL" clId="{07D12E81-54D8-4D08-B0D3-BEC0E23DCE17}" dt="2024-06-21T09:15:55.340" v="575"/>
      <pc:docMkLst>
        <pc:docMk/>
      </pc:docMkLst>
      <pc:sldChg chg="modSp mod addCm delCm modCm">
        <pc:chgData name="吉武 央気" userId="b222214b-f52f-49f2-bd54-65f8b7ab0d48" providerId="ADAL" clId="{07D12E81-54D8-4D08-B0D3-BEC0E23DCE17}" dt="2024-06-21T09:15:55.340" v="575"/>
        <pc:sldMkLst>
          <pc:docMk/>
          <pc:sldMk cId="2111799676" sldId="3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吉武 央気" userId="b222214b-f52f-49f2-bd54-65f8b7ab0d48" providerId="ADAL" clId="{07D12E81-54D8-4D08-B0D3-BEC0E23DCE17}" dt="2024-06-21T09:15:55.340" v="575"/>
              <pc2:cmMkLst xmlns:pc2="http://schemas.microsoft.com/office/powerpoint/2019/9/main/command">
                <pc:docMk/>
                <pc:sldMk cId="2111799676" sldId="308"/>
                <pc2:cmMk id="{0150B8B7-B932-4EBF-9CF5-D201556875DE}"/>
              </pc2:cmMkLst>
            </pc226:cmChg>
          </p:ext>
        </pc:extLst>
      </pc:sldChg>
    </pc:docChg>
  </pc:docChgLst>
  <pc:docChgLst>
    <pc:chgData name="南 まさし" userId="4c8f670c-3c99-44c2-b59b-b93813148ea4" providerId="ADAL" clId="{0DFA9617-2804-4C6C-B0A5-B1BF3AB258CE}"/>
    <pc:docChg chg="undo custSel modSld">
      <pc:chgData name="南 まさし" userId="4c8f670c-3c99-44c2-b59b-b93813148ea4" providerId="ADAL" clId="{0DFA9617-2804-4C6C-B0A5-B1BF3AB258CE}" dt="2024-06-21T08:57:42.934" v="880"/>
      <pc:docMkLst>
        <pc:docMk/>
      </pc:docMkLst>
      <pc:sldChg chg="addSp delSp modSp mod modCm">
        <pc:chgData name="南 まさし" userId="4c8f670c-3c99-44c2-b59b-b93813148ea4" providerId="ADAL" clId="{0DFA9617-2804-4C6C-B0A5-B1BF3AB258CE}" dt="2024-06-21T08:57:42.934" v="880"/>
        <pc:sldMkLst>
          <pc:docMk/>
          <pc:sldMk cId="2111799676" sldId="3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南 まさし" userId="4c8f670c-3c99-44c2-b59b-b93813148ea4" providerId="ADAL" clId="{0DFA9617-2804-4C6C-B0A5-B1BF3AB258CE}" dt="2024-06-21T08:57:42.934" v="880"/>
              <pc2:cmMkLst xmlns:pc2="http://schemas.microsoft.com/office/powerpoint/2019/9/main/command">
                <pc:docMk/>
                <pc:sldMk cId="2111799676" sldId="308"/>
                <pc2:cmMk id="{0150B8B7-B932-4EBF-9CF5-D201556875DE}"/>
              </pc2:cmMkLst>
              <pc226:cmRplyChg chg="add">
                <pc226:chgData name="南 まさし" userId="4c8f670c-3c99-44c2-b59b-b93813148ea4" providerId="ADAL" clId="{0DFA9617-2804-4C6C-B0A5-B1BF3AB258CE}" dt="2024-06-21T08:57:42.934" v="880"/>
                <pc2:cmRplyMkLst xmlns:pc2="http://schemas.microsoft.com/office/powerpoint/2019/9/main/command">
                  <pc:docMk/>
                  <pc:sldMk cId="2111799676" sldId="308"/>
                  <pc2:cmMk id="{0150B8B7-B932-4EBF-9CF5-D201556875DE}"/>
                  <pc2:cmRplyMk id="{7313F7BE-663F-480C-BFC3-6B2DA9FF5968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34167" cy="496139"/>
          </a:xfrm>
          <a:prstGeom prst="rect">
            <a:avLst/>
          </a:prstGeom>
        </p:spPr>
        <p:txBody>
          <a:bodyPr vert="horz" lIns="87939" tIns="43969" rIns="87939" bIns="4396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35008" y="3"/>
            <a:ext cx="2934167" cy="496139"/>
          </a:xfrm>
          <a:prstGeom prst="rect">
            <a:avLst/>
          </a:prstGeom>
        </p:spPr>
        <p:txBody>
          <a:bodyPr vert="horz" lIns="87939" tIns="43969" rIns="87939" bIns="43969" rtlCol="0"/>
          <a:lstStyle>
            <a:lvl1pPr algn="r">
              <a:defRPr sz="1200"/>
            </a:lvl1pPr>
          </a:lstStyle>
          <a:p>
            <a:fld id="{AB6C03C8-0059-475A-A3B0-760962F3F3F2}" type="datetimeFigureOut">
              <a:rPr kumimoji="1" lang="ja-JP" altLang="en-US" smtClean="0"/>
              <a:t>2025/4/22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38250"/>
            <a:ext cx="2363788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39" tIns="43969" rIns="87939" bIns="4396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6769" y="4766321"/>
            <a:ext cx="5417156" cy="3898460"/>
          </a:xfrm>
          <a:prstGeom prst="rect">
            <a:avLst/>
          </a:prstGeom>
        </p:spPr>
        <p:txBody>
          <a:bodyPr vert="horz" lIns="87939" tIns="43969" rIns="87939" bIns="4396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06687"/>
            <a:ext cx="2934167" cy="496139"/>
          </a:xfrm>
          <a:prstGeom prst="rect">
            <a:avLst/>
          </a:prstGeom>
        </p:spPr>
        <p:txBody>
          <a:bodyPr vert="horz" lIns="87939" tIns="43969" rIns="87939" bIns="4396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35008" y="9406687"/>
            <a:ext cx="2934167" cy="496139"/>
          </a:xfrm>
          <a:prstGeom prst="rect">
            <a:avLst/>
          </a:prstGeom>
        </p:spPr>
        <p:txBody>
          <a:bodyPr vert="horz" lIns="87939" tIns="43969" rIns="87939" bIns="43969" rtlCol="0" anchor="b"/>
          <a:lstStyle>
            <a:lvl1pPr algn="r">
              <a:defRPr sz="1200"/>
            </a:lvl1pPr>
          </a:lstStyle>
          <a:p>
            <a:fld id="{C1DEDAF8-56D7-4643-8AFF-4E705D3AB4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9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1pPr>
    <a:lvl2pPr marL="497681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2pPr>
    <a:lvl3pPr marL="995364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3pPr>
    <a:lvl4pPr marL="1493043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4pPr>
    <a:lvl5pPr marL="1990725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5pPr>
    <a:lvl6pPr marL="2488403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6pPr>
    <a:lvl7pPr marL="2986091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7pPr>
    <a:lvl8pPr marL="3483769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8pPr>
    <a:lvl9pPr marL="3981450" algn="l" defTabSz="995364" rtl="0" eaLnBrk="1" latinLnBrk="0" hangingPunct="1">
      <a:defRPr kumimoji="1"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おもて面_下部社名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0C126B-EBC7-42FB-8D8A-3694C313BB74}"/>
              </a:ext>
            </a:extLst>
          </p:cNvPr>
          <p:cNvCxnSpPr/>
          <p:nvPr userDrawn="1"/>
        </p:nvCxnSpPr>
        <p:spPr>
          <a:xfrm>
            <a:off x="0" y="9606377"/>
            <a:ext cx="7547486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7CA546A-9995-4300-B396-7B26060CC1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66" y="9710906"/>
            <a:ext cx="3849283" cy="21396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9C0C1A-D3C1-4D16-AFD0-691EB292190C}"/>
              </a:ext>
            </a:extLst>
          </p:cNvPr>
          <p:cNvSpPr txBox="1"/>
          <p:nvPr userDrawn="1"/>
        </p:nvSpPr>
        <p:spPr>
          <a:xfrm>
            <a:off x="-12317" y="-561775"/>
            <a:ext cx="3781586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ja-JP" altLang="en-US" b="1" dirty="0">
                <a:latin typeface="+mj-lt"/>
              </a:rPr>
              <a:t>おもて面</a:t>
            </a:r>
            <a:r>
              <a:rPr lang="en-US" altLang="ja-JP" b="1" dirty="0">
                <a:latin typeface="+mj-lt"/>
              </a:rPr>
              <a:t>_</a:t>
            </a:r>
            <a:r>
              <a:rPr lang="ja-JP" altLang="en-US" b="1" dirty="0">
                <a:latin typeface="+mj-lt"/>
              </a:rPr>
              <a:t>下部社名あり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4FB9672-D5CD-4CDF-BB7E-ABD0AED7F86A}"/>
              </a:ext>
            </a:extLst>
          </p:cNvPr>
          <p:cNvGrpSpPr/>
          <p:nvPr userDrawn="1"/>
        </p:nvGrpSpPr>
        <p:grpSpPr>
          <a:xfrm>
            <a:off x="-3825163" y="2915906"/>
            <a:ext cx="3409772" cy="3059999"/>
            <a:chOff x="-3825163" y="2915906"/>
            <a:chExt cx="3409772" cy="3059999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D716EEE3-A515-408A-AF32-9C204417BACB}"/>
                </a:ext>
              </a:extLst>
            </p:cNvPr>
            <p:cNvSpPr/>
            <p:nvPr/>
          </p:nvSpPr>
          <p:spPr>
            <a:xfrm>
              <a:off x="-3825163" y="2915906"/>
              <a:ext cx="3409772" cy="3059999"/>
            </a:xfrm>
            <a:prstGeom prst="roundRect">
              <a:avLst>
                <a:gd name="adj" fmla="val 5442"/>
              </a:avLst>
            </a:prstGeom>
            <a:solidFill>
              <a:srgbClr val="FFF9E7"/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anose="05000000000000000000" pitchFamily="2" charset="2"/>
                <a:buChar char="n"/>
              </a:pPr>
              <a:endPara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2" name="タイトル 8">
              <a:extLst>
                <a:ext uri="{FF2B5EF4-FFF2-40B4-BE49-F238E27FC236}">
                  <a16:creationId xmlns:a16="http://schemas.microsoft.com/office/drawing/2014/main" id="{F60B0A67-25B0-4EB0-869A-7AF439D4C255}"/>
                </a:ext>
              </a:extLst>
            </p:cNvPr>
            <p:cNvSpPr txBox="1">
              <a:spLocks/>
            </p:cNvSpPr>
            <p:nvPr/>
          </p:nvSpPr>
          <p:spPr>
            <a:xfrm>
              <a:off x="-3612949" y="3420994"/>
              <a:ext cx="2956024" cy="2466401"/>
            </a:xfrm>
            <a:prstGeom prst="rect">
              <a:avLst/>
            </a:prstGeom>
          </p:spPr>
          <p:txBody>
            <a:bodyPr lIns="0" tIns="0" rIns="0" bIns="0" numCol="1" spcCol="144000"/>
            <a:lstStyle>
              <a:lvl1pPr algn="l" defTabSz="755934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3637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フォントはメイリオ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最小文字サイズは８</a:t>
              </a:r>
              <a:r>
                <a:rPr lang="en-US" altLang="ja-JP" sz="1000" dirty="0" err="1">
                  <a:latin typeface="+mn-ea"/>
                  <a:ea typeface="+mn-ea"/>
                </a:rPr>
                <a:t>pt</a:t>
              </a:r>
              <a:r>
                <a:rPr lang="ja-JP" altLang="en-US" sz="1000" dirty="0">
                  <a:latin typeface="+mn-ea"/>
                  <a:ea typeface="+mn-ea"/>
                </a:rPr>
                <a:t>程度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ロゴ回りにロゴ幅１</a:t>
              </a:r>
              <a:r>
                <a:rPr lang="en-US" altLang="ja-JP" sz="1000" dirty="0">
                  <a:latin typeface="+mn-ea"/>
                  <a:ea typeface="+mn-ea"/>
                </a:rPr>
                <a:t>/4</a:t>
              </a:r>
              <a:r>
                <a:rPr lang="ja-JP" altLang="en-US" sz="1000" dirty="0">
                  <a:latin typeface="+mn-ea"/>
                  <a:ea typeface="+mn-ea"/>
                </a:rPr>
                <a:t>の余白確保（必須）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本文以降スライド左右に</a:t>
              </a:r>
              <a:r>
                <a:rPr lang="en-US" altLang="ja-JP" sz="1000" dirty="0">
                  <a:latin typeface="+mn-ea"/>
                  <a:ea typeface="+mn-ea"/>
                </a:rPr>
                <a:t>1</a:t>
              </a:r>
              <a:r>
                <a:rPr lang="ja-JP" altLang="en-US" sz="1000" dirty="0">
                  <a:latin typeface="+mn-ea"/>
                  <a:ea typeface="+mn-ea"/>
                </a:rPr>
                <a:t>。</a:t>
              </a:r>
              <a:r>
                <a:rPr lang="en-US" altLang="ja-JP" sz="1000" dirty="0">
                  <a:latin typeface="+mn-ea"/>
                  <a:ea typeface="+mn-ea"/>
                </a:rPr>
                <a:t>25cm</a:t>
              </a:r>
              <a:r>
                <a:rPr lang="ja-JP" altLang="en-US" sz="1000" dirty="0">
                  <a:latin typeface="+mn-ea"/>
                  <a:ea typeface="+mn-ea"/>
                </a:rPr>
                <a:t>の余白を取る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敬体「です・ます調」で統一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「パシコン」表記</a:t>
              </a:r>
              <a:r>
                <a:rPr lang="en-US" altLang="ja-JP" sz="1000" dirty="0">
                  <a:latin typeface="+mn-ea"/>
                  <a:ea typeface="+mn-ea"/>
                </a:rPr>
                <a:t>NG </a:t>
              </a: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strike="sngStrike" dirty="0">
                  <a:latin typeface="+mn-ea"/>
                  <a:ea typeface="+mn-ea"/>
                </a:rPr>
                <a:t>弊社→</a:t>
              </a:r>
              <a:r>
                <a:rPr lang="ja-JP" altLang="en-US" sz="1000" dirty="0">
                  <a:latin typeface="+mn-ea"/>
                  <a:ea typeface="+mn-ea"/>
                </a:rPr>
                <a:t>「当社」に統一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b="0" i="0" strike="sng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設立</a:t>
              </a:r>
              <a:r>
                <a:rPr lang="ja-JP" altLang="en-US" sz="1000" b="0" i="0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lang="ja-JP" altLang="en-US" sz="1000" dirty="0">
                  <a:latin typeface="+mn-ea"/>
                  <a:ea typeface="+mn-ea"/>
                </a:rPr>
                <a:t> 「</a:t>
              </a:r>
              <a:r>
                <a:rPr lang="ja-JP" altLang="en-US" sz="1000" b="0" i="0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創立」</a:t>
              </a:r>
              <a:r>
                <a:rPr lang="ja-JP" altLang="en-US" sz="1000" dirty="0">
                  <a:latin typeface="+mn-ea"/>
                  <a:ea typeface="+mn-ea"/>
                </a:rPr>
                <a:t>に統一</a:t>
              </a:r>
              <a:endParaRPr lang="en-US" altLang="ja-JP" sz="1000" b="0" i="0" dirty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b="0" i="0" strike="sngStrike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従業員数</a:t>
              </a:r>
              <a:r>
                <a:rPr lang="ja-JP" altLang="en-US" sz="1000" b="0" i="0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→</a:t>
              </a:r>
              <a:r>
                <a:rPr lang="ja-JP" altLang="en-US" sz="1000" dirty="0">
                  <a:latin typeface="+mn-ea"/>
                  <a:ea typeface="+mn-ea"/>
                </a:rPr>
                <a:t> 「</a:t>
              </a:r>
              <a:r>
                <a:rPr lang="ja-JP" altLang="en-US" sz="1000" b="0" i="0" dirty="0">
                  <a:solidFill>
                    <a:srgbClr val="000000"/>
                  </a:solidFill>
                  <a:effectLst/>
                  <a:latin typeface="Meiryo UI" panose="020B0604030504040204" pitchFamily="50" charset="-128"/>
                  <a:ea typeface="Meiryo UI" panose="020B0604030504040204" pitchFamily="50" charset="-128"/>
                </a:rPr>
                <a:t>社員数」</a:t>
              </a:r>
              <a:r>
                <a:rPr lang="ja-JP" altLang="en-US" sz="1000" dirty="0">
                  <a:latin typeface="+mn-ea"/>
                  <a:ea typeface="+mn-ea"/>
                </a:rPr>
                <a:t>に統一</a:t>
              </a:r>
              <a:endParaRPr lang="en-US" altLang="ja-JP" sz="1000" dirty="0">
                <a:latin typeface="+mn-ea"/>
                <a:ea typeface="+mn-ea"/>
              </a:endParaRPr>
            </a:p>
            <a:p>
              <a:pPr marL="144000" indent="-144000">
                <a:lnSpc>
                  <a:spcPts val="1700"/>
                </a:lnSpc>
                <a:buClr>
                  <a:schemeClr val="bg1">
                    <a:lumMod val="75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000" dirty="0">
                  <a:latin typeface="+mn-ea"/>
                  <a:ea typeface="+mn-ea"/>
                </a:rPr>
                <a:t>コピーライト表記する場合は以下</a:t>
              </a:r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FB3FFA32-FDD0-466F-A025-BB836F949D90}"/>
                </a:ext>
              </a:extLst>
            </p:cNvPr>
            <p:cNvSpPr/>
            <p:nvPr/>
          </p:nvSpPr>
          <p:spPr>
            <a:xfrm>
              <a:off x="-3613544" y="2996596"/>
              <a:ext cx="2745000" cy="424398"/>
            </a:xfrm>
            <a:prstGeom prst="roundRect">
              <a:avLst>
                <a:gd name="adj" fmla="val 50000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l"/>
              <a:r>
                <a:rPr lang="ja-JP" altLang="en-US" sz="150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基本事項</a:t>
              </a:r>
            </a:p>
          </p:txBody>
        </p:sp>
        <p:sp>
          <p:nvSpPr>
            <p:cNvPr id="18" name="テキスト ボックス 8">
              <a:extLst>
                <a:ext uri="{FF2B5EF4-FFF2-40B4-BE49-F238E27FC236}">
                  <a16:creationId xmlns:a16="http://schemas.microsoft.com/office/drawing/2014/main" id="{379B6830-B221-4849-B55B-2C2D7C59DE15}"/>
                </a:ext>
              </a:extLst>
            </p:cNvPr>
            <p:cNvSpPr txBox="1"/>
            <p:nvPr/>
          </p:nvSpPr>
          <p:spPr>
            <a:xfrm>
              <a:off x="-3475392" y="5617395"/>
              <a:ext cx="210794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defTabSz="457200" rtl="0" eaLnBrk="1" latinLnBrk="0" hangingPunct="1"/>
              <a:r>
                <a:rPr lang="en-US" altLang="ja-JP" sz="800" kern="1200" dirty="0">
                  <a:latin typeface="+mj-lt"/>
                  <a:ea typeface="+mn-ea"/>
                  <a:cs typeface="+mn-cs"/>
                </a:rPr>
                <a:t>© PACIFIC CONSULTANTS CO</a:t>
              </a:r>
              <a:r>
                <a:rPr lang="ja-JP" altLang="en-US" sz="800" kern="1200" dirty="0">
                  <a:latin typeface="+mj-lt"/>
                  <a:ea typeface="+mn-ea"/>
                  <a:cs typeface="+mn-cs"/>
                </a:rPr>
                <a:t>。、</a:t>
              </a:r>
              <a:r>
                <a:rPr lang="en-US" altLang="ja-JP" sz="800" kern="1200" dirty="0">
                  <a:latin typeface="+mj-lt"/>
                  <a:ea typeface="+mn-ea"/>
                  <a:cs typeface="+mn-cs"/>
                </a:rPr>
                <a:t> LTD</a:t>
              </a:r>
              <a:r>
                <a:rPr lang="ja-JP" altLang="en-US" sz="800" kern="1200" dirty="0">
                  <a:latin typeface="+mj-lt"/>
                  <a:ea typeface="+mn-ea"/>
                  <a:cs typeface="+mn-cs"/>
                </a:rPr>
                <a:t>。</a:t>
              </a:r>
              <a:r>
                <a:rPr lang="en-US" altLang="ja-JP" sz="800" kern="1200" dirty="0">
                  <a:latin typeface="+mj-lt"/>
                  <a:ea typeface="+mn-ea"/>
                  <a:cs typeface="+mn-cs"/>
                </a:rPr>
                <a:t> </a:t>
              </a:r>
              <a:endParaRPr lang="ja-JP" altLang="en-US" sz="800" kern="1200" dirty="0">
                <a:latin typeface="+mj-lt"/>
                <a:ea typeface="+mn-ea"/>
                <a:cs typeface="+mn-cs"/>
              </a:endParaRPr>
            </a:p>
          </p:txBody>
        </p:sp>
      </p:grpSp>
      <p:pic>
        <p:nvPicPr>
          <p:cNvPr id="26" name="図 2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676C11-FA66-470B-BC59-006A00A791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18" y="273362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381">
          <p15:clr>
            <a:srgbClr val="FBAE40"/>
          </p15:clr>
        </p15:guide>
        <p15:guide id="2" pos="285">
          <p15:clr>
            <a:srgbClr val="FBAE40"/>
          </p15:clr>
        </p15:guide>
        <p15:guide id="3" pos="44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00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6545" userDrawn="1">
          <p15:clr>
            <a:srgbClr val="F26B43"/>
          </p15:clr>
        </p15:guide>
        <p15:guide id="4" orient="horz" pos="170" userDrawn="1">
          <p15:clr>
            <a:srgbClr val="F26B43"/>
          </p15:clr>
        </p15:guide>
        <p15:guide id="7" pos="1191" userDrawn="1">
          <p15:clr>
            <a:srgbClr val="F26B43"/>
          </p15:clr>
        </p15:guide>
        <p15:guide id="8" orient="horz" pos="1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71FBAA-2FA5-4388-9E97-A2D0345ABB90}"/>
              </a:ext>
            </a:extLst>
          </p:cNvPr>
          <p:cNvSpPr txBox="1"/>
          <p:nvPr/>
        </p:nvSpPr>
        <p:spPr>
          <a:xfrm>
            <a:off x="378560" y="1821386"/>
            <a:ext cx="6731277" cy="817135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ja-JP" altLang="en-US" sz="1200" dirty="0">
                <a:ea typeface="メイリオ" panose="020B0604030504040204" pitchFamily="50" charset="-128"/>
              </a:rPr>
              <a:t>業務の中で水文水質データベース（国土交通省）から、河川の水位・流量または雨量データをダウンロードし、整理する機会は多いかと思います。</a:t>
            </a:r>
            <a:endParaRPr lang="en-US" altLang="ja-JP" sz="1200" dirty="0">
              <a:ea typeface="メイリオ" panose="020B0604030504040204" pitchFamily="50" charset="-128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ja-JP" altLang="en-US" sz="1200" dirty="0">
                <a:ea typeface="メイリオ" panose="020B0604030504040204" pitchFamily="50" charset="-128"/>
              </a:rPr>
              <a:t>これらの単純作業を自動化することにより</a:t>
            </a:r>
            <a:r>
              <a:rPr lang="ja-JP" altLang="en-US" sz="1200" b="1" u="sng" dirty="0">
                <a:ea typeface="メイリオ" panose="020B0604030504040204" pitchFamily="50" charset="-128"/>
              </a:rPr>
              <a:t>生産性を向上</a:t>
            </a:r>
            <a:r>
              <a:rPr lang="ja-JP" altLang="en-US" sz="1200" dirty="0">
                <a:ea typeface="メイリオ" panose="020B0604030504040204" pitchFamily="50" charset="-128"/>
              </a:rPr>
              <a:t>させ、かつ、</a:t>
            </a:r>
            <a:r>
              <a:rPr lang="ja-JP" altLang="en-US" sz="1200" b="1" u="sng" dirty="0">
                <a:ea typeface="メイリオ" panose="020B0604030504040204" pitchFamily="50" charset="-128"/>
              </a:rPr>
              <a:t>人為的ミスを削減</a:t>
            </a:r>
            <a:r>
              <a:rPr lang="ja-JP" altLang="en-US" sz="1200" dirty="0">
                <a:ea typeface="メイリオ" panose="020B0604030504040204" pitchFamily="50" charset="-128"/>
              </a:rPr>
              <a:t>することを目的に本ツールの開発を行いました。</a:t>
            </a:r>
            <a:endParaRPr lang="en-US" altLang="ja-JP" sz="1200" dirty="0"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2D031C6-2CBB-49F4-BB14-3C16E870CE0F}"/>
              </a:ext>
            </a:extLst>
          </p:cNvPr>
          <p:cNvSpPr txBox="1"/>
          <p:nvPr/>
        </p:nvSpPr>
        <p:spPr>
          <a:xfrm>
            <a:off x="223029" y="9961882"/>
            <a:ext cx="3923330" cy="540136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>
              <a:buClr>
                <a:schemeClr val="tx1"/>
              </a:buClr>
            </a:pPr>
            <a:r>
              <a:rPr lang="ja-JP" altLang="en-US" sz="1000" dirty="0">
                <a:ea typeface="メイリオ" panose="020B0604030504040204" pitchFamily="50" charset="-128"/>
              </a:rPr>
              <a:t>国土基盤事業本部 河川部 国土基盤技術研究室</a:t>
            </a:r>
            <a:endParaRPr lang="en-US" altLang="ja-JP" sz="1000" dirty="0">
              <a:ea typeface="メイリオ" panose="020B0604030504040204" pitchFamily="50" charset="-128"/>
            </a:endParaRPr>
          </a:p>
          <a:p>
            <a:pPr>
              <a:buClr>
                <a:srgbClr val="0000FF"/>
              </a:buClr>
            </a:pPr>
            <a:r>
              <a:rPr lang="ja-JP" altLang="en-US" sz="1000" dirty="0">
                <a:ea typeface="メイリオ" panose="020B0604030504040204" pitchFamily="50" charset="-128"/>
              </a:rPr>
              <a:t>担当：南　まさし　　　　　　　　　　　　　</a:t>
            </a:r>
            <a:endParaRPr lang="en-US" altLang="ja-JP" sz="1000" dirty="0">
              <a:ea typeface="メイリオ" panose="020B0604030504040204" pitchFamily="50" charset="-128"/>
            </a:endParaRPr>
          </a:p>
          <a:p>
            <a:pPr>
              <a:buClr>
                <a:srgbClr val="0000FF"/>
              </a:buClr>
            </a:pPr>
            <a:r>
              <a:rPr lang="en-US" altLang="ja-JP" sz="1000" dirty="0">
                <a:ea typeface="メイリオ" panose="020B0604030504040204" pitchFamily="50" charset="-128"/>
              </a:rPr>
              <a:t>Mail</a:t>
            </a:r>
            <a:r>
              <a:rPr lang="ja-JP" altLang="en-US" sz="1000" dirty="0">
                <a:ea typeface="メイリオ" panose="020B0604030504040204" pitchFamily="50" charset="-128"/>
              </a:rPr>
              <a:t>：</a:t>
            </a:r>
            <a:r>
              <a:rPr lang="en-US" altLang="ja-JP" sz="1000" dirty="0">
                <a:ea typeface="メイリオ" panose="020B0604030504040204" pitchFamily="50" charset="-128"/>
              </a:rPr>
              <a:t>masashi.minami@ss.pacific.co.jp</a:t>
            </a:r>
            <a:r>
              <a:rPr lang="ja-JP" altLang="en-US" sz="1000" dirty="0">
                <a:ea typeface="メイリオ" panose="020B0604030504040204" pitchFamily="50" charset="-128"/>
              </a:rPr>
              <a:t>　</a:t>
            </a:r>
            <a:r>
              <a:rPr lang="en-US" altLang="ja-JP" sz="1000" dirty="0">
                <a:ea typeface="メイリオ" panose="020B0604030504040204" pitchFamily="50" charset="-128"/>
              </a:rPr>
              <a:t> </a:t>
            </a:r>
            <a:r>
              <a:rPr lang="ja-JP" altLang="en-US" sz="1000" dirty="0">
                <a:ea typeface="メイリオ" panose="020B0604030504040204" pitchFamily="50" charset="-128"/>
              </a:rPr>
              <a:t>　　</a:t>
            </a:r>
            <a:endParaRPr lang="en-US" altLang="ja-JP" sz="1000" dirty="0"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C8B609-BC33-4D5B-B2B6-7150EB0FA2F3}"/>
              </a:ext>
            </a:extLst>
          </p:cNvPr>
          <p:cNvSpPr txBox="1"/>
          <p:nvPr/>
        </p:nvSpPr>
        <p:spPr>
          <a:xfrm>
            <a:off x="509318" y="3680906"/>
            <a:ext cx="6315900" cy="1326890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 marL="185046" indent="-185046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1100" dirty="0">
                <a:ea typeface="メイリオ" panose="020B0604030504040204" pitchFamily="50" charset="-128"/>
              </a:rPr>
              <a:t>水文水質データベースで公開されている水位・流量・雨量データを取得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85046" indent="-185046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1100" dirty="0">
                <a:ea typeface="メイリオ" panose="020B0604030504040204" pitchFamily="50" charset="-128"/>
              </a:rPr>
              <a:t>用途に応じて取得データを切り替え可能（時刻データ </a:t>
            </a:r>
            <a:r>
              <a:rPr lang="en-US" altLang="ja-JP" sz="1100" dirty="0">
                <a:ea typeface="メイリオ" panose="020B0604030504040204" pitchFamily="50" charset="-128"/>
              </a:rPr>
              <a:t>or </a:t>
            </a:r>
            <a:r>
              <a:rPr lang="ja-JP" altLang="en-US" sz="1100" dirty="0">
                <a:ea typeface="メイリオ" panose="020B0604030504040204" pitchFamily="50" charset="-128"/>
              </a:rPr>
              <a:t>日データ）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85046" indent="-185046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1100" dirty="0">
                <a:ea typeface="メイリオ" panose="020B0604030504040204" pitchFamily="50" charset="-128"/>
              </a:rPr>
              <a:t>複数年分のデータ取得にだけでなく、特定の数ヶ月間のデータ取得も可能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85046" indent="-185046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1100" dirty="0">
                <a:ea typeface="メイリオ" panose="020B0604030504040204" pitchFamily="50" charset="-128"/>
              </a:rPr>
              <a:t>取得データは、観測所ごとに</a:t>
            </a:r>
            <a:r>
              <a:rPr lang="en-US" altLang="ja-JP" sz="1100" dirty="0">
                <a:ea typeface="メイリオ" panose="020B0604030504040204" pitchFamily="50" charset="-128"/>
              </a:rPr>
              <a:t>Excel</a:t>
            </a:r>
            <a:r>
              <a:rPr lang="ja-JP" altLang="en-US" sz="1100" dirty="0">
                <a:ea typeface="メイリオ" panose="020B0604030504040204" pitchFamily="50" charset="-128"/>
              </a:rPr>
              <a:t>ファイルへ出力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85046" indent="-185046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1100" dirty="0">
                <a:ea typeface="メイリオ" panose="020B0604030504040204" pitchFamily="50" charset="-128"/>
              </a:rPr>
              <a:t>データ取得とあわせてハイドロ（ハイエト）グラフも出力</a:t>
            </a:r>
            <a:endParaRPr lang="en-US" altLang="ja-JP" sz="1100" dirty="0">
              <a:ea typeface="メイリオ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50D0420-059C-4746-939E-3832D8C6758D}"/>
              </a:ext>
            </a:extLst>
          </p:cNvPr>
          <p:cNvSpPr txBox="1"/>
          <p:nvPr/>
        </p:nvSpPr>
        <p:spPr>
          <a:xfrm>
            <a:off x="-3827471" y="9829365"/>
            <a:ext cx="3542257" cy="540136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>
              <a:buClr>
                <a:srgbClr val="0000FF"/>
              </a:buClr>
            </a:pPr>
            <a:r>
              <a:rPr lang="ja-JP" altLang="en-US" sz="1000" dirty="0">
                <a:ea typeface="メイリオ" panose="020B0604030504040204" pitchFamily="50" charset="-128"/>
              </a:rPr>
              <a:t> 担当：吉武　央気　　　　　　　　　　　　　　</a:t>
            </a:r>
            <a:endParaRPr lang="en-US" altLang="ja-JP" sz="1000" dirty="0">
              <a:ea typeface="メイリオ" panose="020B0604030504040204" pitchFamily="50" charset="-128"/>
            </a:endParaRPr>
          </a:p>
          <a:p>
            <a:pPr>
              <a:buClr>
                <a:srgbClr val="0000FF"/>
              </a:buClr>
            </a:pPr>
            <a:r>
              <a:rPr lang="en-US" altLang="ja-JP" sz="1000" dirty="0">
                <a:ea typeface="メイリオ" panose="020B0604030504040204" pitchFamily="50" charset="-128"/>
              </a:rPr>
              <a:t> </a:t>
            </a:r>
            <a:r>
              <a:rPr lang="ja-JP" altLang="en-US" sz="1000" dirty="0">
                <a:ea typeface="メイリオ" panose="020B0604030504040204" pitchFamily="50" charset="-128"/>
              </a:rPr>
              <a:t>電話：</a:t>
            </a:r>
            <a:r>
              <a:rPr lang="en-US" altLang="ja-JP" sz="1000" dirty="0">
                <a:ea typeface="メイリオ" panose="020B0604030504040204" pitchFamily="50" charset="-128"/>
              </a:rPr>
              <a:t>029-869-1041</a:t>
            </a:r>
            <a:r>
              <a:rPr lang="ja-JP" altLang="en-US" sz="1000" dirty="0">
                <a:ea typeface="メイリオ" panose="020B0604030504040204" pitchFamily="50" charset="-128"/>
              </a:rPr>
              <a:t>　</a:t>
            </a:r>
            <a:r>
              <a:rPr lang="en-US" altLang="ja-JP" sz="1000" dirty="0">
                <a:ea typeface="メイリオ" panose="020B0604030504040204" pitchFamily="50" charset="-128"/>
              </a:rPr>
              <a:t> </a:t>
            </a:r>
            <a:r>
              <a:rPr lang="ja-JP" altLang="en-US" sz="1000" dirty="0">
                <a:ea typeface="メイリオ" panose="020B0604030504040204" pitchFamily="50" charset="-128"/>
              </a:rPr>
              <a:t>　　</a:t>
            </a:r>
            <a:endParaRPr lang="en-US" altLang="ja-JP" sz="1000" dirty="0">
              <a:ea typeface="メイリオ" panose="020B0604030504040204" pitchFamily="50" charset="-128"/>
            </a:endParaRPr>
          </a:p>
          <a:p>
            <a:pPr>
              <a:buClr>
                <a:srgbClr val="0000FF"/>
              </a:buClr>
            </a:pPr>
            <a:r>
              <a:rPr lang="en-US" altLang="ja-JP" sz="1000" dirty="0">
                <a:ea typeface="メイリオ" panose="020B0604030504040204" pitchFamily="50" charset="-128"/>
              </a:rPr>
              <a:t> Mail</a:t>
            </a:r>
            <a:r>
              <a:rPr lang="ja-JP" altLang="en-US" sz="1000" dirty="0">
                <a:ea typeface="メイリオ" panose="020B0604030504040204" pitchFamily="50" charset="-128"/>
              </a:rPr>
              <a:t>：</a:t>
            </a:r>
            <a:r>
              <a:rPr lang="en-US" altLang="ja-JP" sz="1000" dirty="0">
                <a:ea typeface="メイリオ" panose="020B0604030504040204" pitchFamily="50" charset="-128"/>
              </a:rPr>
              <a:t>hiroki.yoshitake@tk.pacific.co.jp</a:t>
            </a:r>
          </a:p>
        </p:txBody>
      </p:sp>
      <p:sp>
        <p:nvSpPr>
          <p:cNvPr id="109" name="タイトル 5">
            <a:extLst>
              <a:ext uri="{FF2B5EF4-FFF2-40B4-BE49-F238E27FC236}">
                <a16:creationId xmlns:a16="http://schemas.microsoft.com/office/drawing/2014/main" id="{10A46028-EDF8-4535-8134-A6B73BD434C6}"/>
              </a:ext>
            </a:extLst>
          </p:cNvPr>
          <p:cNvSpPr txBox="1">
            <a:spLocks/>
          </p:cNvSpPr>
          <p:nvPr/>
        </p:nvSpPr>
        <p:spPr>
          <a:xfrm>
            <a:off x="1484837" y="419714"/>
            <a:ext cx="5792589" cy="321045"/>
          </a:xfrm>
          <a:prstGeom prst="rect">
            <a:avLst/>
          </a:prstGeom>
          <a:noFill/>
          <a:ln>
            <a:noFill/>
          </a:ln>
        </p:spPr>
        <p:txBody>
          <a:bodyPr wrap="square" tIns="36000" bIns="0" anchor="b">
            <a:spAutoFit/>
          </a:bodyPr>
          <a:lstStyle>
            <a:lvl1pPr algn="l" defTabSz="7559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000" b="1" dirty="0">
                <a:solidFill>
                  <a:srgbClr val="0075F6"/>
                </a:solidFill>
                <a:latin typeface="+mn-lt"/>
                <a:ea typeface="メイリオ" panose="020B0604030504040204" pitchFamily="50" charset="-128"/>
              </a:rPr>
              <a:t>水文データ取得・整理支援ツール</a:t>
            </a:r>
            <a:endParaRPr lang="en-US" altLang="ja-JP" sz="2000" b="1" dirty="0">
              <a:solidFill>
                <a:srgbClr val="0075F6"/>
              </a:solidFill>
              <a:latin typeface="+mn-lt"/>
              <a:ea typeface="メイリオ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1B8C21D-17E0-49C6-9EB8-C97F6ECFC129}"/>
              </a:ext>
            </a:extLst>
          </p:cNvPr>
          <p:cNvSpPr txBox="1"/>
          <p:nvPr/>
        </p:nvSpPr>
        <p:spPr>
          <a:xfrm>
            <a:off x="1586997" y="747791"/>
            <a:ext cx="5532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2603500" algn="l"/>
              </a:tabLst>
            </a:pPr>
            <a:r>
              <a:rPr lang="ja-JP" altLang="en-US" sz="1600" b="1" dirty="0">
                <a:ea typeface="メイリオ" panose="020B0604030504040204" pitchFamily="50" charset="-128"/>
              </a:rPr>
              <a:t>水文水質データベースから</a:t>
            </a:r>
            <a:endParaRPr lang="en-US" altLang="ja-JP" sz="1600" b="1" dirty="0"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b="1" dirty="0">
                <a:ea typeface="メイリオ" panose="020B0604030504040204" pitchFamily="50" charset="-128"/>
              </a:rPr>
              <a:t>水位・流量・雨量データを取得するツールを作成</a:t>
            </a:r>
            <a:endParaRPr lang="en-US" altLang="ja-JP" sz="1600" b="1" dirty="0">
              <a:ea typeface="メイリオ" panose="020B0604030504040204" pitchFamily="50" charset="-128"/>
            </a:endParaRPr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BD8522E6-CFB4-4513-BBBF-01FAEFDD76DD}"/>
              </a:ext>
            </a:extLst>
          </p:cNvPr>
          <p:cNvSpPr/>
          <p:nvPr/>
        </p:nvSpPr>
        <p:spPr>
          <a:xfrm>
            <a:off x="361283" y="2673783"/>
            <a:ext cx="6731277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0" bIns="0"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２．ツール概要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765366C5-2845-4CDD-9E7E-B9C0B01C6F37}"/>
              </a:ext>
            </a:extLst>
          </p:cNvPr>
          <p:cNvSpPr/>
          <p:nvPr/>
        </p:nvSpPr>
        <p:spPr>
          <a:xfrm>
            <a:off x="361283" y="1520906"/>
            <a:ext cx="6731277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0" bIns="0"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１．開発の背景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08C1585-CE5A-C502-3BF9-8AAFCBAABBA8}"/>
              </a:ext>
            </a:extLst>
          </p:cNvPr>
          <p:cNvSpPr/>
          <p:nvPr/>
        </p:nvSpPr>
        <p:spPr>
          <a:xfrm>
            <a:off x="361283" y="5038526"/>
            <a:ext cx="6748554" cy="252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6000" rIns="0" bIns="0" rtlCol="0" anchor="ctr"/>
          <a:lstStyle/>
          <a:p>
            <a:r>
              <a:rPr lang="ja-JP" altLang="en-US" sz="1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３．ツール実行イメージ＆出力例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4D63D24-F54A-4358-C89F-13AD41292257}"/>
              </a:ext>
            </a:extLst>
          </p:cNvPr>
          <p:cNvSpPr txBox="1"/>
          <p:nvPr/>
        </p:nvSpPr>
        <p:spPr>
          <a:xfrm>
            <a:off x="261921" y="9187340"/>
            <a:ext cx="70155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1100" dirty="0">
                <a:ea typeface="メイリオ" panose="020B0604030504040204" pitchFamily="50" charset="-128"/>
              </a:rPr>
              <a:t>本ツールに関する不具合を発見した方や要望事項がある方、また、</a:t>
            </a:r>
            <a:r>
              <a:rPr lang="en-US" altLang="ja-JP" sz="1100" dirty="0">
                <a:ea typeface="メイリオ" panose="020B0604030504040204" pitchFamily="50" charset="-128"/>
              </a:rPr>
              <a:t>Python</a:t>
            </a:r>
            <a:r>
              <a:rPr lang="ja-JP" altLang="en-US" sz="1100" dirty="0">
                <a:ea typeface="メイリオ" panose="020B0604030504040204" pitchFamily="50" charset="-128"/>
              </a:rPr>
              <a:t>に関するデータ整理等について、相談事項がありましたら、下記連絡先までお願いいたします。</a:t>
            </a:r>
            <a:endParaRPr lang="ja-JP" altLang="en-US" sz="1100" dirty="0"/>
          </a:p>
        </p:txBody>
      </p:sp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EB8D1B3-0644-A139-F460-11AF4A597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83" y="5580725"/>
            <a:ext cx="3568941" cy="19071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3" name="図 32" descr="グラフィカル ユーザー インターフェイス, アプリケーション, テーブル, Excel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A21D6E2-19F4-13A6-0384-0126EB37C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7" r="51191" b="309"/>
          <a:stretch/>
        </p:blipFill>
        <p:spPr>
          <a:xfrm>
            <a:off x="4582937" y="7452308"/>
            <a:ext cx="2527782" cy="167904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06F07EBD-76CC-C6AD-7CB7-652AF65E8BF0}"/>
              </a:ext>
            </a:extLst>
          </p:cNvPr>
          <p:cNvSpPr txBox="1">
            <a:spLocks/>
          </p:cNvSpPr>
          <p:nvPr/>
        </p:nvSpPr>
        <p:spPr>
          <a:xfrm>
            <a:off x="269837" y="5331106"/>
            <a:ext cx="1415772" cy="253334"/>
          </a:xfrm>
          <a:prstGeom prst="rect">
            <a:avLst/>
          </a:prstGeom>
          <a:ln w="9525">
            <a:noFill/>
            <a:prstDash val="dash"/>
          </a:ln>
        </p:spPr>
        <p:txBody>
          <a:bodyPr vert="horz" wrap="none" lIns="91440" tIns="45720" rIns="91440" bIns="3600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dirty="0"/>
              <a:t>■ツール起動画面</a:t>
            </a:r>
            <a:endParaRPr lang="en-US" altLang="ja-JP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ECE1FE-63F9-B94A-6A1A-2B1899A459D7}"/>
              </a:ext>
            </a:extLst>
          </p:cNvPr>
          <p:cNvSpPr txBox="1"/>
          <p:nvPr/>
        </p:nvSpPr>
        <p:spPr>
          <a:xfrm>
            <a:off x="3989804" y="5574931"/>
            <a:ext cx="3132000" cy="1232633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en-US" altLang="ja-JP" sz="1100" dirty="0">
                <a:ea typeface="メイリオ" panose="020B0604030504040204" pitchFamily="50" charset="-128"/>
              </a:rPr>
              <a:t>【</a:t>
            </a:r>
            <a:r>
              <a:rPr lang="ja-JP" altLang="en-US" sz="1100" dirty="0">
                <a:ea typeface="メイリオ" panose="020B0604030504040204" pitchFamily="50" charset="-128"/>
              </a:rPr>
              <a:t>操作手順</a:t>
            </a:r>
            <a:r>
              <a:rPr lang="en-US" altLang="ja-JP" sz="1100" dirty="0">
                <a:ea typeface="メイリオ" panose="020B0604030504040204" pitchFamily="50" charset="-128"/>
              </a:rPr>
              <a:t>】</a:t>
            </a:r>
          </a:p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100" dirty="0">
                <a:ea typeface="メイリオ" panose="020B0604030504040204" pitchFamily="50" charset="-128"/>
              </a:rPr>
              <a:t>①観測所記号を入力 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100" dirty="0">
                <a:ea typeface="メイリオ" panose="020B0604030504040204" pitchFamily="50" charset="-128"/>
              </a:rPr>
              <a:t>②追加ボタンのクリック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100" dirty="0">
                <a:ea typeface="メイリオ" panose="020B0604030504040204" pitchFamily="50" charset="-128"/>
              </a:rPr>
              <a:t>③取得項目の選択 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100" dirty="0">
                <a:ea typeface="メイリオ" panose="020B0604030504040204" pitchFamily="50" charset="-128"/>
              </a:rPr>
              <a:t>④取得期間の入力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>
              <a:lnSpc>
                <a:spcPts val="15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100" dirty="0">
                <a:ea typeface="メイリオ" panose="020B0604030504040204" pitchFamily="50" charset="-128"/>
              </a:rPr>
              <a:t>⑤実行ボタンをクリック</a:t>
            </a:r>
            <a:endParaRPr lang="en-US" altLang="ja-JP" sz="1100" b="1" dirty="0">
              <a:ea typeface="メイリオ" panose="020B0604030504040204" pitchFamily="50" charset="-128"/>
            </a:endParaRPr>
          </a:p>
        </p:txBody>
      </p:sp>
      <p:sp>
        <p:nvSpPr>
          <p:cNvPr id="34" name="コンテンツ プレースホルダー 2">
            <a:extLst>
              <a:ext uri="{FF2B5EF4-FFF2-40B4-BE49-F238E27FC236}">
                <a16:creationId xmlns:a16="http://schemas.microsoft.com/office/drawing/2014/main" id="{F73C58C3-C438-DC5A-B052-909B3B078A8A}"/>
              </a:ext>
            </a:extLst>
          </p:cNvPr>
          <p:cNvSpPr txBox="1">
            <a:spLocks/>
          </p:cNvSpPr>
          <p:nvPr/>
        </p:nvSpPr>
        <p:spPr>
          <a:xfrm>
            <a:off x="4475754" y="7221027"/>
            <a:ext cx="1261884" cy="253334"/>
          </a:xfrm>
          <a:prstGeom prst="rect">
            <a:avLst/>
          </a:prstGeom>
          <a:ln w="9525">
            <a:noFill/>
            <a:prstDash val="dash"/>
          </a:ln>
        </p:spPr>
        <p:txBody>
          <a:bodyPr vert="horz" wrap="none" lIns="91440" tIns="45720" rIns="91440" bIns="36000" rtlCol="0" anchor="ctr" anchorCtr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200" dirty="0"/>
              <a:t>■出力イメージ</a:t>
            </a:r>
            <a:endParaRPr lang="en-US" altLang="ja-JP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6340A3F-6296-CF3C-6CE3-EA0310564509}"/>
              </a:ext>
            </a:extLst>
          </p:cNvPr>
          <p:cNvSpPr txBox="1"/>
          <p:nvPr/>
        </p:nvSpPr>
        <p:spPr>
          <a:xfrm>
            <a:off x="1946401" y="7601682"/>
            <a:ext cx="2619621" cy="1040273"/>
          </a:xfrm>
          <a:prstGeom prst="rect">
            <a:avLst/>
          </a:prstGeom>
          <a:noFill/>
          <a:ln w="12700">
            <a:noFill/>
          </a:ln>
        </p:spPr>
        <p:txBody>
          <a:bodyPr wrap="square" lIns="38856" tIns="38856" rIns="38856" bIns="38856" rtlCol="0" anchor="t" anchorCtr="0">
            <a:spAutoFit/>
          </a:bodyPr>
          <a:lstStyle/>
          <a:p>
            <a:pPr marL="171450" indent="-171450">
              <a:lnSpc>
                <a:spcPts val="15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100" dirty="0">
                <a:ea typeface="メイリオ" panose="020B0604030504040204" pitchFamily="50" charset="-128"/>
              </a:rPr>
              <a:t>観測所毎に</a:t>
            </a:r>
            <a:r>
              <a:rPr lang="en-US" altLang="ja-JP" sz="1100" dirty="0">
                <a:ea typeface="メイリオ" panose="020B0604030504040204" pitchFamily="50" charset="-128"/>
              </a:rPr>
              <a:t>1</a:t>
            </a:r>
            <a:r>
              <a:rPr lang="ja-JP" altLang="en-US" sz="1100" dirty="0">
                <a:ea typeface="メイリオ" panose="020B0604030504040204" pitchFamily="50" charset="-128"/>
              </a:rPr>
              <a:t>つ</a:t>
            </a:r>
            <a:r>
              <a:rPr lang="en-US" altLang="ja-JP" sz="1100" dirty="0">
                <a:ea typeface="メイリオ" panose="020B0604030504040204" pitchFamily="50" charset="-128"/>
              </a:rPr>
              <a:t>Excel</a:t>
            </a:r>
            <a:r>
              <a:rPr lang="ja-JP" altLang="en-US" sz="1100" dirty="0">
                <a:ea typeface="メイリオ" panose="020B0604030504040204" pitchFamily="50" charset="-128"/>
              </a:rPr>
              <a:t>ファイルで出力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71450" indent="-171450">
              <a:lnSpc>
                <a:spcPts val="15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100" dirty="0">
                <a:ea typeface="メイリオ" panose="020B0604030504040204" pitchFamily="50" charset="-128"/>
              </a:rPr>
              <a:t>データ取得とあわせて、ハイドログラフを作成</a:t>
            </a:r>
            <a:endParaRPr lang="en-US" altLang="ja-JP" sz="1100" dirty="0">
              <a:ea typeface="メイリオ" panose="020B0604030504040204" pitchFamily="50" charset="-128"/>
            </a:endParaRPr>
          </a:p>
          <a:p>
            <a:pPr marL="171450" indent="-171450">
              <a:lnSpc>
                <a:spcPts val="1500"/>
              </a:lnSpc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ja-JP" altLang="en-US" sz="1100" dirty="0">
                <a:ea typeface="メイリオ" panose="020B0604030504040204" pitchFamily="50" charset="-128"/>
              </a:rPr>
              <a:t>年最大水位（流量）、欠測データ数等の統計情報もあわせて出力</a:t>
            </a:r>
            <a:endParaRPr lang="en-US" altLang="ja-JP" sz="1100" dirty="0">
              <a:ea typeface="メイリオ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88C3E6A-040B-2313-1A0F-CD803B940071}"/>
              </a:ext>
            </a:extLst>
          </p:cNvPr>
          <p:cNvSpPr/>
          <p:nvPr/>
        </p:nvSpPr>
        <p:spPr>
          <a:xfrm>
            <a:off x="523969" y="3023445"/>
            <a:ext cx="6440458" cy="636399"/>
          </a:xfrm>
          <a:prstGeom prst="rect">
            <a:avLst/>
          </a:prstGeom>
          <a:noFill/>
          <a:ln w="12700">
            <a:solidFill>
              <a:srgbClr val="0075F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①</a:t>
            </a:r>
            <a:r>
              <a:rPr lang="en-US" altLang="ja-JP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Python</a:t>
            </a:r>
            <a:r>
              <a:rPr lang="ja-JP" altLang="en-US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の環境構築なしで使用可能</a:t>
            </a:r>
            <a:endParaRPr lang="en-US" altLang="ja-JP" sz="1200" b="1" dirty="0">
              <a:solidFill>
                <a:schemeClr val="tx1"/>
              </a:solidFill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②</a:t>
            </a:r>
            <a:r>
              <a:rPr lang="ja-JP" altLang="en-US" sz="1200" b="1" u="sng" dirty="0">
                <a:solidFill>
                  <a:schemeClr val="tx1"/>
                </a:solidFill>
                <a:ea typeface="メイリオ" panose="020B0604030504040204" pitchFamily="50" charset="-128"/>
              </a:rPr>
              <a:t>複数観測所・複数年分</a:t>
            </a:r>
            <a:r>
              <a:rPr lang="ja-JP" altLang="en-US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のデータを一括で取得することが可能</a:t>
            </a:r>
            <a:endParaRPr lang="en-US" altLang="ja-JP" sz="1200" b="1" dirty="0">
              <a:solidFill>
                <a:schemeClr val="tx1"/>
              </a:solidFill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  <a:buClr>
                <a:schemeClr val="bg1">
                  <a:lumMod val="50000"/>
                </a:schemeClr>
              </a:buClr>
            </a:pPr>
            <a:r>
              <a:rPr lang="ja-JP" altLang="en-US" sz="1200" b="1" dirty="0">
                <a:solidFill>
                  <a:schemeClr val="tx1"/>
                </a:solidFill>
                <a:ea typeface="メイリオ" panose="020B0604030504040204" pitchFamily="50" charset="-128"/>
              </a:rPr>
              <a:t>③観測所記号・取得期間・取得項目を入力するだけで実行可能な</a:t>
            </a:r>
            <a:r>
              <a:rPr lang="ja-JP" altLang="en-US" sz="1200" b="1" u="sng" dirty="0">
                <a:solidFill>
                  <a:schemeClr val="tx1"/>
                </a:solidFill>
                <a:ea typeface="メイリオ" panose="020B0604030504040204" pitchFamily="50" charset="-128"/>
              </a:rPr>
              <a:t>シンプルな</a:t>
            </a:r>
            <a:r>
              <a:rPr lang="en-US" altLang="ja-JP" sz="1200" b="1" u="sng" dirty="0">
                <a:solidFill>
                  <a:schemeClr val="tx1"/>
                </a:solidFill>
                <a:ea typeface="メイリオ" panose="020B0604030504040204" pitchFamily="50" charset="-128"/>
              </a:rPr>
              <a:t>GUI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2E735C-68B5-FC74-8292-CBC64465D598}"/>
              </a:ext>
            </a:extLst>
          </p:cNvPr>
          <p:cNvSpPr txBox="1"/>
          <p:nvPr/>
        </p:nvSpPr>
        <p:spPr>
          <a:xfrm>
            <a:off x="1173630" y="6232867"/>
            <a:ext cx="179536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effectLst/>
                <a:latin typeface="+mn-ea"/>
              </a:rPr>
              <a:t>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E181B6-EB31-2FEA-309A-8CEEFC677650}"/>
              </a:ext>
            </a:extLst>
          </p:cNvPr>
          <p:cNvSpPr txBox="1"/>
          <p:nvPr/>
        </p:nvSpPr>
        <p:spPr>
          <a:xfrm>
            <a:off x="2631022" y="6111285"/>
            <a:ext cx="179536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②</a:t>
            </a:r>
            <a:endParaRPr kumimoji="1" lang="ja-JP" altLang="en-US" sz="1400" b="1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DADA9A-E288-4C37-6472-F8F23F335A9B}"/>
              </a:ext>
            </a:extLst>
          </p:cNvPr>
          <p:cNvSpPr txBox="1"/>
          <p:nvPr/>
        </p:nvSpPr>
        <p:spPr>
          <a:xfrm>
            <a:off x="1578951" y="6500431"/>
            <a:ext cx="179536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③</a:t>
            </a:r>
            <a:endParaRPr kumimoji="1" lang="ja-JP" altLang="en-US" sz="1400" b="1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710D0A-FEF5-7C4D-A4E0-C926607EA3AF}"/>
              </a:ext>
            </a:extLst>
          </p:cNvPr>
          <p:cNvSpPr txBox="1"/>
          <p:nvPr/>
        </p:nvSpPr>
        <p:spPr>
          <a:xfrm>
            <a:off x="1460605" y="6656220"/>
            <a:ext cx="179536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④</a:t>
            </a:r>
            <a:endParaRPr kumimoji="1" lang="ja-JP" altLang="en-US" sz="1400" b="1" dirty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556589E-6295-F357-7ED5-B15AE93A32D3}"/>
              </a:ext>
            </a:extLst>
          </p:cNvPr>
          <p:cNvSpPr txBox="1"/>
          <p:nvPr/>
        </p:nvSpPr>
        <p:spPr>
          <a:xfrm>
            <a:off x="1823805" y="7020493"/>
            <a:ext cx="179536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effectLst/>
                <a:latin typeface="+mn-ea"/>
              </a:rPr>
              <a:t>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C27F8B-DD67-684E-7C13-F1105F7994D4}"/>
              </a:ext>
            </a:extLst>
          </p:cNvPr>
          <p:cNvSpPr txBox="1"/>
          <p:nvPr/>
        </p:nvSpPr>
        <p:spPr>
          <a:xfrm>
            <a:off x="5354837" y="8122502"/>
            <a:ext cx="1256754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effectLst/>
                <a:latin typeface="+mn-ea"/>
              </a:rPr>
              <a:t>ハイドログラフ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43637B-4D3C-A6F3-97CC-51100839D0B8}"/>
              </a:ext>
            </a:extLst>
          </p:cNvPr>
          <p:cNvSpPr/>
          <p:nvPr/>
        </p:nvSpPr>
        <p:spPr>
          <a:xfrm>
            <a:off x="4635387" y="7578330"/>
            <a:ext cx="559103" cy="14575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12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D5055C-3E01-11D6-D577-AAED2A1128A7}"/>
              </a:ext>
            </a:extLst>
          </p:cNvPr>
          <p:cNvSpPr txBox="1"/>
          <p:nvPr/>
        </p:nvSpPr>
        <p:spPr>
          <a:xfrm>
            <a:off x="5218451" y="8817897"/>
            <a:ext cx="1256754" cy="21800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1400" b="1" dirty="0">
                <a:solidFill>
                  <a:srgbClr val="FF0000"/>
                </a:solidFill>
                <a:effectLst/>
                <a:latin typeface="+mn-ea"/>
              </a:rPr>
              <a:t>取得データ一覧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5A094-5416-D956-C21B-2ED5A65235D5}"/>
              </a:ext>
            </a:extLst>
          </p:cNvPr>
          <p:cNvSpPr txBox="1"/>
          <p:nvPr/>
        </p:nvSpPr>
        <p:spPr>
          <a:xfrm>
            <a:off x="1119831" y="6375592"/>
            <a:ext cx="2051844" cy="31739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 fontAlgn="base">
              <a:lnSpc>
                <a:spcPts val="1700"/>
              </a:lnSpc>
              <a:spcBef>
                <a:spcPts val="0"/>
              </a:spcBef>
            </a:pPr>
            <a:r>
              <a:rPr kumimoji="1" lang="ja-JP" altLang="en-US" sz="4000" b="1" dirty="0">
                <a:solidFill>
                  <a:srgbClr val="FF0000"/>
                </a:solidFill>
                <a:effectLst/>
                <a:latin typeface="+mn-ea"/>
              </a:rPr>
              <a:t>差し替え</a:t>
            </a:r>
          </a:p>
        </p:txBody>
      </p:sp>
    </p:spTree>
    <p:extLst>
      <p:ext uri="{BB962C8B-B14F-4D97-AF65-F5344CB8AC3E}">
        <p14:creationId xmlns:p14="http://schemas.microsoft.com/office/powerpoint/2010/main" val="21117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パシフィックコンサルタンツオリジナル">
      <a:dk1>
        <a:srgbClr val="000000"/>
      </a:dk1>
      <a:lt1>
        <a:srgbClr val="FFFFFF"/>
      </a:lt1>
      <a:dk2>
        <a:srgbClr val="3C3C3C"/>
      </a:dk2>
      <a:lt2>
        <a:srgbClr val="FFF9E7"/>
      </a:lt2>
      <a:accent1>
        <a:srgbClr val="204090"/>
      </a:accent1>
      <a:accent2>
        <a:srgbClr val="E66E14"/>
      </a:accent2>
      <a:accent3>
        <a:srgbClr val="3B8537"/>
      </a:accent3>
      <a:accent4>
        <a:srgbClr val="F08A24"/>
      </a:accent4>
      <a:accent5>
        <a:srgbClr val="0070C0"/>
      </a:accent5>
      <a:accent6>
        <a:srgbClr val="3E9248"/>
      </a:accent6>
      <a:hlink>
        <a:srgbClr val="6BB9EE"/>
      </a:hlink>
      <a:folHlink>
        <a:srgbClr val="FDA439"/>
      </a:folHlink>
    </a:clrScheme>
    <a:fontScheme name="メイリオ 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 w="12700">
          <a:solidFill>
            <a:schemeClr val="tx1"/>
          </a:solidFill>
        </a:ln>
      </a:spPr>
      <a:bodyPr rtlCol="0" anchor="ctr"/>
      <a:lstStyle>
        <a:defPPr algn="l">
          <a:defRPr kumimoji="1" sz="12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>
        <a:spAutoFit/>
      </a:bodyPr>
      <a:lstStyle>
        <a:defPPr algn="l" fontAlgn="base">
          <a:lnSpc>
            <a:spcPts val="1700"/>
          </a:lnSpc>
          <a:spcBef>
            <a:spcPts val="0"/>
          </a:spcBef>
          <a:defRPr sz="1050" b="0" i="0" dirty="0" smtClean="0">
            <a:solidFill>
              <a:srgbClr val="414141"/>
            </a:solidFill>
            <a:effectLst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5999</TotalTime>
  <Words>390</Words>
  <Application>Microsoft Office PowerPoint</Application>
  <PresentationFormat>ユーザー設定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Arial</vt:lpstr>
      <vt:lpstr>Wingdings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井上 寛子</dc:creator>
  <cp:lastModifiedBy>南 まさし</cp:lastModifiedBy>
  <cp:revision>2709</cp:revision>
  <cp:lastPrinted>2022-05-25T01:04:42Z</cp:lastPrinted>
  <dcterms:created xsi:type="dcterms:W3CDTF">2022-01-18T06:53:43Z</dcterms:created>
  <dcterms:modified xsi:type="dcterms:W3CDTF">2025-04-22T02:11:57Z</dcterms:modified>
</cp:coreProperties>
</file>