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025-09CF-4EA2-8285-C74C9532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B5BE-7775-49F6-B600-0ABB97DC5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BCA-26E3-4F5C-82B7-0EB68CE4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ACD2-9A73-4AEB-996C-CC3FD26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F917-7FE9-463A-8633-1CCE9FC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F1CC-548F-464F-9986-2B712B2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E633-A8B5-4C2E-9159-7B4F895B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BAA4F-DC60-4230-A182-AF420017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7AA7-951F-4588-8DC2-F26D3EA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5DBD-261E-436E-A6E3-F076897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A4EE-5860-4E43-A09D-1FAAAD01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282E0-D011-4C06-A3CC-23A46C0F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BE44-6BA5-4CC2-8AD6-1E4279A3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4C97-F172-491B-BB6A-D1A6744E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F1FB-526E-46D5-95FF-B05A005C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27C3-8E75-49E0-B81C-228602FB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201-099E-40FD-AAB2-EECA5787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B9F6-CE1A-4CFB-BF08-EDEA64F3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3C80-F814-4912-875A-2BD721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DCDB-331C-4671-8A57-C5029A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727-5755-49B3-B95C-0D4E70F2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6B46-8957-412E-A36E-91582028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1263-8C8C-47E6-B83E-EF68A75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9E7A-7232-402D-898C-DC4C66C7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DA27-B34E-48FE-80E3-CAA7D47A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D00D-59FD-4752-ABF2-30D58402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5F0C-2EB5-46E7-B4E1-F94BDB79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C1C0-A33D-4B4C-B690-1B5B4F75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3F08-10A2-49ED-9914-62C0817D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C4D2-0D20-49F3-B214-8D648DB2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5E0-EE4B-45A2-B4D3-8758E74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C75B-F6F5-4C0E-B961-870534BF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155F-70B4-444E-8214-5D5F7356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3864-89F5-42A9-B6FA-8E37F282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6F5E-E07F-40B3-942E-B758D504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7F856-CF76-4C42-B980-568558328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84A22-9B7E-4849-AE23-418F9735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BD931-09CA-4B04-944A-366BC11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472B-FC70-4536-B5DF-A7A541EE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3BB5-AA6E-4D0E-BD4B-A1E37AF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F5E88-5B07-4CE3-84FF-45B6DD41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2ED6-A422-433B-823C-255DFC26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B0D71-7EE9-4BE3-9149-AE522890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62E34-718A-4B4C-A809-CCB51B85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0109-A63F-4507-8A79-19302CFD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A7A45-004C-4928-9A73-021025C4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1CA6-C096-418B-9DE6-3675B8F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0AD-DADC-4289-9197-A0AC691E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27A2-047E-4884-ACD4-8A20BC8D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884D2-410B-4C07-AF4A-B0B39F42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57D7-73E6-4FE8-B0FB-B2A9AE2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06048-6741-46D7-8D3A-3AAA6BF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EBD-0797-473F-A1C1-F79C9221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421E6-2553-4C7D-99F3-8C9044C04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67D90-3AFB-47FE-9094-1A5DF3DD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55D8-CF35-4DF0-B0D5-E466E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09815-5E33-4259-83F0-70550CC1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6A29-64E6-4F34-867D-3ED9BDFC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4E5A7-2F58-44A0-846A-B46210C9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E31BE-96CC-406A-905C-DA9EB667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E37-68D2-4427-8544-DDEB04294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2D3B-FF1E-40D4-AFA5-7E302EC565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002F-C503-434B-999C-E85A8D2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EDE2-6700-42E7-A652-827A9EE7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5B5D-2B08-458C-B128-A1004A6E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0C0DE-C697-40C0-B282-566C5E4E1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47339C-758E-4167-A28A-89CD704CA05D}"/>
              </a:ext>
            </a:extLst>
          </p:cNvPr>
          <p:cNvSpPr/>
          <p:nvPr/>
        </p:nvSpPr>
        <p:spPr>
          <a:xfrm>
            <a:off x="221942" y="133165"/>
            <a:ext cx="11683013" cy="5655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83B-F594-4E99-AD28-512F5902E36C}"/>
              </a:ext>
            </a:extLst>
          </p:cNvPr>
          <p:cNvSpPr/>
          <p:nvPr/>
        </p:nvSpPr>
        <p:spPr>
          <a:xfrm>
            <a:off x="3471169" y="95878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6F1C5-3160-4BD2-A39D-04480397FBC1}"/>
              </a:ext>
            </a:extLst>
          </p:cNvPr>
          <p:cNvSpPr/>
          <p:nvPr/>
        </p:nvSpPr>
        <p:spPr>
          <a:xfrm>
            <a:off x="3471168" y="217576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In-Direct 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74632-55B3-4D41-8C1F-D501A6F3704D}"/>
              </a:ext>
            </a:extLst>
          </p:cNvPr>
          <p:cNvSpPr/>
          <p:nvPr/>
        </p:nvSpPr>
        <p:spPr>
          <a:xfrm>
            <a:off x="3471168" y="3392749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Caustic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33499-71DD-4F79-A0CD-197B6E33ED67}"/>
              </a:ext>
            </a:extLst>
          </p:cNvPr>
          <p:cNvSpPr/>
          <p:nvPr/>
        </p:nvSpPr>
        <p:spPr>
          <a:xfrm>
            <a:off x="6522867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k-d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416AB-6688-4E66-9D50-1A8FE2918F95}"/>
              </a:ext>
            </a:extLst>
          </p:cNvPr>
          <p:cNvSpPr/>
          <p:nvPr/>
        </p:nvSpPr>
        <p:spPr>
          <a:xfrm>
            <a:off x="9512586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Ray Tracing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E5D98-0926-44FB-A646-3F22567FA3E7}"/>
              </a:ext>
            </a:extLst>
          </p:cNvPr>
          <p:cNvSpPr/>
          <p:nvPr/>
        </p:nvSpPr>
        <p:spPr>
          <a:xfrm>
            <a:off x="690977" y="2149874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FE1B5F-5EB8-4D2A-A780-FDB243220059}"/>
              </a:ext>
            </a:extLst>
          </p:cNvPr>
          <p:cNvCxnSpPr/>
          <p:nvPr/>
        </p:nvCxnSpPr>
        <p:spPr>
          <a:xfrm>
            <a:off x="2938509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0A4EF-7DFC-4C1B-A2B0-1CB24850832B}"/>
              </a:ext>
            </a:extLst>
          </p:cNvPr>
          <p:cNvCxnSpPr/>
          <p:nvPr/>
        </p:nvCxnSpPr>
        <p:spPr>
          <a:xfrm>
            <a:off x="6096000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4C1EC9-5A63-46CE-8DA9-B40F95437DC5}"/>
              </a:ext>
            </a:extLst>
          </p:cNvPr>
          <p:cNvCxnSpPr/>
          <p:nvPr/>
        </p:nvCxnSpPr>
        <p:spPr>
          <a:xfrm>
            <a:off x="9041031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A8876-F37C-4793-8A89-AE680B5DE833}"/>
              </a:ext>
            </a:extLst>
          </p:cNvPr>
          <p:cNvSpPr txBox="1"/>
          <p:nvPr/>
        </p:nvSpPr>
        <p:spPr>
          <a:xfrm>
            <a:off x="949911" y="4820575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10ECA-D109-4014-96B0-EC8E22A4804C}"/>
              </a:ext>
            </a:extLst>
          </p:cNvPr>
          <p:cNvSpPr txBox="1"/>
          <p:nvPr/>
        </p:nvSpPr>
        <p:spPr>
          <a:xfrm>
            <a:off x="3627255" y="4820575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Photon 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18F91-A057-4660-B686-6CEAAEED6634}"/>
              </a:ext>
            </a:extLst>
          </p:cNvPr>
          <p:cNvSpPr txBox="1"/>
          <p:nvPr/>
        </p:nvSpPr>
        <p:spPr>
          <a:xfrm>
            <a:off x="6522867" y="4820575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Spatial Data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46849-59AC-4DE7-AC6D-50B1C5EF5283}"/>
              </a:ext>
            </a:extLst>
          </p:cNvPr>
          <p:cNvSpPr txBox="1"/>
          <p:nvPr/>
        </p:nvSpPr>
        <p:spPr>
          <a:xfrm>
            <a:off x="9589719" y="4820575"/>
            <a:ext cx="20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Reverse Ray tracing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742383-A691-4D93-B648-3AB6CEE39119}"/>
              </a:ext>
            </a:extLst>
          </p:cNvPr>
          <p:cNvSpPr/>
          <p:nvPr/>
        </p:nvSpPr>
        <p:spPr>
          <a:xfrm>
            <a:off x="2679413" y="4895153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3872A3-B533-484A-98EB-C0DE7074D30E}"/>
              </a:ext>
            </a:extLst>
          </p:cNvPr>
          <p:cNvSpPr/>
          <p:nvPr/>
        </p:nvSpPr>
        <p:spPr>
          <a:xfrm>
            <a:off x="5880069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5F40AB5-AC9F-481A-BCDB-6FC44F7B6678}"/>
              </a:ext>
            </a:extLst>
          </p:cNvPr>
          <p:cNvSpPr/>
          <p:nvPr/>
        </p:nvSpPr>
        <p:spPr>
          <a:xfrm>
            <a:off x="8946921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Srinivas, Anantha Krishnagiri</dc:creator>
  <cp:lastModifiedBy>Srinivas, Anantha Krishnagiri</cp:lastModifiedBy>
  <cp:revision>2</cp:revision>
  <dcterms:created xsi:type="dcterms:W3CDTF">2018-11-11T19:34:36Z</dcterms:created>
  <dcterms:modified xsi:type="dcterms:W3CDTF">2018-11-11T19:41:53Z</dcterms:modified>
</cp:coreProperties>
</file>