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0025-09CF-4EA2-8285-C74C95327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7B5BE-7775-49F6-B600-0ABB97DC5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5BCA-26E3-4F5C-82B7-0EB68CE4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ACD2-9A73-4AEB-996C-CC3FD263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2F917-7FE9-463A-8633-1CCE9FC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F1CC-548F-464F-9986-2B712B2A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8E633-A8B5-4C2E-9159-7B4F895B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BAA4F-DC60-4230-A182-AF420017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A7AA7-951F-4588-8DC2-F26D3EAB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5DBD-261E-436E-A6E3-F0768976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4A4EE-5860-4E43-A09D-1FAAAD01E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282E0-D011-4C06-A3CC-23A46C0F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BE44-6BA5-4CC2-8AD6-1E4279A3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4C97-F172-491B-BB6A-D1A6744E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F1FB-526E-46D5-95FF-B05A005C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6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27C3-8E75-49E0-B81C-228602FB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6201-099E-40FD-AAB2-EECA5787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B9F6-CE1A-4CFB-BF08-EDEA64F3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23C80-F814-4912-875A-2BD72193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DCDB-331C-4671-8A57-C5029A1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3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727-5755-49B3-B95C-0D4E70F2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16B46-8957-412E-A36E-91582028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1263-8C8C-47E6-B83E-EF68A750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9E7A-7232-402D-898C-DC4C66C7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DA27-B34E-48FE-80E3-CAA7D47A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3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D00D-59FD-4752-ABF2-30D58402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5F0C-2EB5-46E7-B4E1-F94BDB796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2C1C0-A33D-4B4C-B690-1B5B4F752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53F08-10A2-49ED-9914-62C0817D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C4D2-0D20-49F3-B214-8D648DB2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65E0-EE4B-45A2-B4D3-8758E74D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3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C75B-F6F5-4C0E-B961-870534BF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D155F-70B4-444E-8214-5D5F7356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E3864-89F5-42A9-B6FA-8E37F2829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6F5E-E07F-40B3-942E-B758D5049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7F856-CF76-4C42-B980-568558328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84A22-9B7E-4849-AE23-418F9735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BD931-09CA-4B04-944A-366BC11D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D472B-FC70-4536-B5DF-A7A541EE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3BB5-AA6E-4D0E-BD4B-A1E37AFA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F5E88-5B07-4CE3-84FF-45B6DD41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92ED6-A422-433B-823C-255DFC26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B0D71-7EE9-4BE3-9149-AE522890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7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62E34-718A-4B4C-A809-CCB51B85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60109-A63F-4507-8A79-19302CFD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A7A45-004C-4928-9A73-021025C4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8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1CA6-C096-418B-9DE6-3675B8FA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C0AD-DADC-4289-9197-A0AC691E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27A2-047E-4884-ACD4-8A20BC8DE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884D2-410B-4C07-AF4A-B0B39F42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357D7-73E6-4FE8-B0FB-B2A9AE20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06048-6741-46D7-8D3A-3AAA6BFB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1EBD-0797-473F-A1C1-F79C9221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421E6-2553-4C7D-99F3-8C9044C04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67D90-3AFB-47FE-9094-1A5DF3DDF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255D8-CF35-4DF0-B0D5-E466EA0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09815-5E33-4259-83F0-70550CC1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A6A29-64E6-4F34-867D-3ED9BDFC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6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4E5A7-2F58-44A0-846A-B46210C9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E31BE-96CC-406A-905C-DA9EB667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7E37-68D2-4427-8544-DDEB04294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2D3B-FF1E-40D4-AFA5-7E302EC565F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002F-C503-434B-999C-E85A8D22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EDE2-6700-42E7-A652-827A9EE79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5B5D-2B08-458C-B128-A1004A6E5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0C0DE-C697-40C0-B282-566C5E4E1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D47339C-758E-4167-A28A-89CD704CA05D}"/>
              </a:ext>
            </a:extLst>
          </p:cNvPr>
          <p:cNvSpPr/>
          <p:nvPr/>
        </p:nvSpPr>
        <p:spPr>
          <a:xfrm>
            <a:off x="221942" y="133165"/>
            <a:ext cx="11683013" cy="5655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1283B-F594-4E99-AD28-512F5902E36C}"/>
              </a:ext>
            </a:extLst>
          </p:cNvPr>
          <p:cNvSpPr/>
          <p:nvPr/>
        </p:nvSpPr>
        <p:spPr>
          <a:xfrm>
            <a:off x="3471169" y="958788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6F1C5-3160-4BD2-A39D-04480397FBC1}"/>
              </a:ext>
            </a:extLst>
          </p:cNvPr>
          <p:cNvSpPr/>
          <p:nvPr/>
        </p:nvSpPr>
        <p:spPr>
          <a:xfrm>
            <a:off x="3471168" y="2175768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In-Direct 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74632-55B3-4D41-8C1F-D501A6F3704D}"/>
              </a:ext>
            </a:extLst>
          </p:cNvPr>
          <p:cNvSpPr/>
          <p:nvPr/>
        </p:nvSpPr>
        <p:spPr>
          <a:xfrm>
            <a:off x="3471168" y="3392749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Caustic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33499-71DD-4F79-A0CD-197B6E33ED67}"/>
              </a:ext>
            </a:extLst>
          </p:cNvPr>
          <p:cNvSpPr/>
          <p:nvPr/>
        </p:nvSpPr>
        <p:spPr>
          <a:xfrm>
            <a:off x="6522867" y="2149873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k-d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416AB-6688-4E66-9D50-1A8FE2918F95}"/>
              </a:ext>
            </a:extLst>
          </p:cNvPr>
          <p:cNvSpPr/>
          <p:nvPr/>
        </p:nvSpPr>
        <p:spPr>
          <a:xfrm>
            <a:off x="9512586" y="2149873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Ray Tracing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EE5D98-0926-44FB-A646-3F22567FA3E7}"/>
              </a:ext>
            </a:extLst>
          </p:cNvPr>
          <p:cNvSpPr/>
          <p:nvPr/>
        </p:nvSpPr>
        <p:spPr>
          <a:xfrm>
            <a:off x="690977" y="2149874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FE1B5F-5EB8-4D2A-A780-FDB243220059}"/>
              </a:ext>
            </a:extLst>
          </p:cNvPr>
          <p:cNvCxnSpPr/>
          <p:nvPr/>
        </p:nvCxnSpPr>
        <p:spPr>
          <a:xfrm>
            <a:off x="2938509" y="665825"/>
            <a:ext cx="0" cy="37286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F0A4EF-7DFC-4C1B-A2B0-1CB24850832B}"/>
              </a:ext>
            </a:extLst>
          </p:cNvPr>
          <p:cNvCxnSpPr/>
          <p:nvPr/>
        </p:nvCxnSpPr>
        <p:spPr>
          <a:xfrm>
            <a:off x="6096000" y="665825"/>
            <a:ext cx="0" cy="37286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4C1EC9-5A63-46CE-8DA9-B40F95437DC5}"/>
              </a:ext>
            </a:extLst>
          </p:cNvPr>
          <p:cNvCxnSpPr/>
          <p:nvPr/>
        </p:nvCxnSpPr>
        <p:spPr>
          <a:xfrm>
            <a:off x="9041031" y="665825"/>
            <a:ext cx="0" cy="37286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AA8876-F37C-4793-8A89-AE680B5DE833}"/>
              </a:ext>
            </a:extLst>
          </p:cNvPr>
          <p:cNvSpPr txBox="1"/>
          <p:nvPr/>
        </p:nvSpPr>
        <p:spPr>
          <a:xfrm>
            <a:off x="949911" y="4820575"/>
            <a:ext cx="133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10ECA-D109-4014-96B0-EC8E22A4804C}"/>
              </a:ext>
            </a:extLst>
          </p:cNvPr>
          <p:cNvSpPr txBox="1"/>
          <p:nvPr/>
        </p:nvSpPr>
        <p:spPr>
          <a:xfrm>
            <a:off x="3627255" y="4820575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Photon Mapping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818F91-A057-4660-B686-6CEAAEED6634}"/>
              </a:ext>
            </a:extLst>
          </p:cNvPr>
          <p:cNvSpPr txBox="1"/>
          <p:nvPr/>
        </p:nvSpPr>
        <p:spPr>
          <a:xfrm>
            <a:off x="6522867" y="4820575"/>
            <a:ext cx="222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Spatial Data Structure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46849-59AC-4DE7-AC6D-50B1C5EF5283}"/>
              </a:ext>
            </a:extLst>
          </p:cNvPr>
          <p:cNvSpPr txBox="1"/>
          <p:nvPr/>
        </p:nvSpPr>
        <p:spPr>
          <a:xfrm>
            <a:off x="9589719" y="4820575"/>
            <a:ext cx="200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Reverse Ray tracing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742383-A691-4D93-B648-3AB6CEE39119}"/>
              </a:ext>
            </a:extLst>
          </p:cNvPr>
          <p:cNvSpPr/>
          <p:nvPr/>
        </p:nvSpPr>
        <p:spPr>
          <a:xfrm>
            <a:off x="2679413" y="4895153"/>
            <a:ext cx="448393" cy="2201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3872A3-B533-484A-98EB-C0DE7074D30E}"/>
              </a:ext>
            </a:extLst>
          </p:cNvPr>
          <p:cNvSpPr/>
          <p:nvPr/>
        </p:nvSpPr>
        <p:spPr>
          <a:xfrm>
            <a:off x="5880069" y="4921786"/>
            <a:ext cx="448393" cy="2201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5F40AB5-AC9F-481A-BCDB-6FC44F7B6678}"/>
              </a:ext>
            </a:extLst>
          </p:cNvPr>
          <p:cNvSpPr/>
          <p:nvPr/>
        </p:nvSpPr>
        <p:spPr>
          <a:xfrm>
            <a:off x="8946921" y="4921786"/>
            <a:ext cx="448393" cy="2201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2A5DFE0-C0EB-4922-B450-8A505A92F47D}"/>
              </a:ext>
            </a:extLst>
          </p:cNvPr>
          <p:cNvGrpSpPr/>
          <p:nvPr/>
        </p:nvGrpSpPr>
        <p:grpSpPr>
          <a:xfrm>
            <a:off x="616302" y="822960"/>
            <a:ext cx="11049947" cy="4974336"/>
            <a:chOff x="616302" y="822960"/>
            <a:chExt cx="11049947" cy="49743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1348EC-B15F-4464-9533-AC4FC4A24FCB}"/>
                </a:ext>
              </a:extLst>
            </p:cNvPr>
            <p:cNvSpPr/>
            <p:nvPr/>
          </p:nvSpPr>
          <p:spPr>
            <a:xfrm>
              <a:off x="616302" y="822960"/>
              <a:ext cx="11049947" cy="497433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3D62FF-4999-468C-BA11-7FC60709E56B}"/>
                </a:ext>
              </a:extLst>
            </p:cNvPr>
            <p:cNvSpPr/>
            <p:nvPr/>
          </p:nvSpPr>
          <p:spPr>
            <a:xfrm>
              <a:off x="5619565" y="1162975"/>
              <a:ext cx="914400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Iterator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84BAC8-965E-4372-992A-119387BF31D6}"/>
                </a:ext>
              </a:extLst>
            </p:cNvPr>
            <p:cNvSpPr/>
            <p:nvPr/>
          </p:nvSpPr>
          <p:spPr>
            <a:xfrm>
              <a:off x="2855028" y="1955455"/>
              <a:ext cx="1442651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Pixel Space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D2C2FD-D6AF-4B5A-8A4B-50A3BB542646}"/>
                </a:ext>
              </a:extLst>
            </p:cNvPr>
            <p:cNvSpPr/>
            <p:nvPr/>
          </p:nvSpPr>
          <p:spPr>
            <a:xfrm>
              <a:off x="7879558" y="1955454"/>
              <a:ext cx="1523997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Photon Space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58F145A-7430-4A44-B277-B06FEEB22A01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4621189" y="499880"/>
              <a:ext cx="410740" cy="2500411"/>
            </a:xfrm>
            <a:prstGeom prst="bent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84615003-26DA-4C86-9A4D-AB25A107F317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076765" y="1750084"/>
              <a:ext cx="2564792" cy="205370"/>
            </a:xfrm>
            <a:prstGeom prst="bentConnector2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E5DCBBE-005F-41BE-98F1-E129C87C2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203" y="3873323"/>
              <a:ext cx="4578729" cy="95017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1B85449-1F70-4E87-A45A-09D24BCD1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413" y="3873323"/>
              <a:ext cx="4880863" cy="1287904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19B7AAE-D3E8-43B4-B8B1-D9B8B2AE140B}"/>
                </a:ext>
              </a:extLst>
            </p:cNvPr>
            <p:cNvGrpSpPr/>
            <p:nvPr/>
          </p:nvGrpSpPr>
          <p:grpSpPr>
            <a:xfrm>
              <a:off x="1614964" y="2618469"/>
              <a:ext cx="3922776" cy="810531"/>
              <a:chOff x="1490472" y="2618469"/>
              <a:chExt cx="3922776" cy="81053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2BAC3F6-43E9-4987-95F9-C946506BB7AD}"/>
                  </a:ext>
                </a:extLst>
              </p:cNvPr>
              <p:cNvSpPr/>
              <p:nvPr/>
            </p:nvSpPr>
            <p:spPr>
              <a:xfrm>
                <a:off x="1490472" y="2618469"/>
                <a:ext cx="3922776" cy="8105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6ED28A5-B4F0-4B6C-8982-AA5D51F3FCB1}"/>
                  </a:ext>
                </a:extLst>
              </p:cNvPr>
              <p:cNvSpPr/>
              <p:nvPr/>
            </p:nvSpPr>
            <p:spPr>
              <a:xfrm>
                <a:off x="1490472" y="2619417"/>
                <a:ext cx="2085881" cy="41074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Performance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7D5A5E5-F917-46FF-B00A-DE5F10808745}"/>
                  </a:ext>
                </a:extLst>
              </p:cNvPr>
              <p:cNvSpPr/>
              <p:nvPr/>
            </p:nvSpPr>
            <p:spPr>
              <a:xfrm>
                <a:off x="1490472" y="3018259"/>
                <a:ext cx="3785616" cy="4107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Quality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5C042DF-F3C9-4E67-914D-A1C96477DF24}"/>
                </a:ext>
              </a:extLst>
            </p:cNvPr>
            <p:cNvGrpSpPr/>
            <p:nvPr/>
          </p:nvGrpSpPr>
          <p:grpSpPr>
            <a:xfrm>
              <a:off x="6654260" y="2624892"/>
              <a:ext cx="3922776" cy="810531"/>
              <a:chOff x="1490472" y="2618469"/>
              <a:chExt cx="3922776" cy="81053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4FA5A-1144-40F7-8D61-FE1D32A4BEA5}"/>
                  </a:ext>
                </a:extLst>
              </p:cNvPr>
              <p:cNvSpPr/>
              <p:nvPr/>
            </p:nvSpPr>
            <p:spPr>
              <a:xfrm>
                <a:off x="1490472" y="2618469"/>
                <a:ext cx="3922776" cy="8105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360AAF6-9D34-4385-AEC1-B43520331BEC}"/>
                  </a:ext>
                </a:extLst>
              </p:cNvPr>
              <p:cNvSpPr/>
              <p:nvPr/>
            </p:nvSpPr>
            <p:spPr>
              <a:xfrm>
                <a:off x="1490472" y="2619417"/>
                <a:ext cx="3785616" cy="41074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Performance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71C75B9-0480-4DC9-BAE1-1B202D31AD4B}"/>
                  </a:ext>
                </a:extLst>
              </p:cNvPr>
              <p:cNvSpPr/>
              <p:nvPr/>
            </p:nvSpPr>
            <p:spPr>
              <a:xfrm>
                <a:off x="1490472" y="3018259"/>
                <a:ext cx="1987297" cy="4107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Quality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DCE5C8-0A4A-47C6-9E2D-60167DD0EE48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576352" y="2337195"/>
              <a:ext cx="2" cy="2876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B84F6B-99F4-4359-85D3-00F14C61CE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6352" y="3429000"/>
              <a:ext cx="0" cy="4507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AA4999-AD4C-49CA-B0F2-6D23D5FE6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2032" y="3429000"/>
              <a:ext cx="0" cy="4507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A63CB4A-D468-47D9-A27A-083B8B063090}"/>
                </a:ext>
              </a:extLst>
            </p:cNvPr>
            <p:cNvCxnSpPr/>
            <p:nvPr/>
          </p:nvCxnSpPr>
          <p:spPr>
            <a:xfrm flipV="1">
              <a:off x="8641556" y="2358768"/>
              <a:ext cx="2" cy="2876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80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4F13A41C-E1C2-42C2-AF54-E2A01AC095F7}"/>
              </a:ext>
            </a:extLst>
          </p:cNvPr>
          <p:cNvGrpSpPr/>
          <p:nvPr/>
        </p:nvGrpSpPr>
        <p:grpSpPr>
          <a:xfrm>
            <a:off x="571026" y="275208"/>
            <a:ext cx="10720034" cy="5424434"/>
            <a:chOff x="571026" y="275208"/>
            <a:chExt cx="10720034" cy="54244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A8EC57-4693-4870-8E82-9F99703A88F7}"/>
                </a:ext>
              </a:extLst>
            </p:cNvPr>
            <p:cNvSpPr/>
            <p:nvPr/>
          </p:nvSpPr>
          <p:spPr>
            <a:xfrm>
              <a:off x="571026" y="275208"/>
              <a:ext cx="8555219" cy="54244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7F99E5-13FB-4B92-B961-25C491E6BA21}"/>
                </a:ext>
              </a:extLst>
            </p:cNvPr>
            <p:cNvSpPr/>
            <p:nvPr/>
          </p:nvSpPr>
          <p:spPr>
            <a:xfrm>
              <a:off x="5058632" y="2796540"/>
              <a:ext cx="1857608" cy="27484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0CFE205-650C-4469-91E1-A83A770D827F}"/>
                </a:ext>
              </a:extLst>
            </p:cNvPr>
            <p:cNvGrpSpPr/>
            <p:nvPr/>
          </p:nvGrpSpPr>
          <p:grpSpPr>
            <a:xfrm>
              <a:off x="9203286" y="275208"/>
              <a:ext cx="2087774" cy="5424434"/>
              <a:chOff x="9203286" y="275208"/>
              <a:chExt cx="2087774" cy="542443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30793B6-5CC8-47A3-A106-15ADD3382388}"/>
                  </a:ext>
                </a:extLst>
              </p:cNvPr>
              <p:cNvSpPr/>
              <p:nvPr/>
            </p:nvSpPr>
            <p:spPr>
              <a:xfrm>
                <a:off x="9203286" y="275208"/>
                <a:ext cx="2071471" cy="54244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D7095D5-931D-4229-8724-4632A942FD05}"/>
                  </a:ext>
                </a:extLst>
              </p:cNvPr>
              <p:cNvSpPr/>
              <p:nvPr/>
            </p:nvSpPr>
            <p:spPr>
              <a:xfrm>
                <a:off x="9283273" y="2197312"/>
                <a:ext cx="301841" cy="248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874102D-4BA9-47E9-9935-3526FE791A4F}"/>
                  </a:ext>
                </a:extLst>
              </p:cNvPr>
              <p:cNvSpPr/>
              <p:nvPr/>
            </p:nvSpPr>
            <p:spPr>
              <a:xfrm>
                <a:off x="9292063" y="2738850"/>
                <a:ext cx="301841" cy="2485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770BE93-2D48-4F96-AD26-47E725C98100}"/>
                  </a:ext>
                </a:extLst>
              </p:cNvPr>
              <p:cNvSpPr/>
              <p:nvPr/>
            </p:nvSpPr>
            <p:spPr>
              <a:xfrm>
                <a:off x="9292063" y="3280388"/>
                <a:ext cx="301841" cy="24857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D39837-B77A-4394-B9AD-FB7073069E29}"/>
                  </a:ext>
                </a:extLst>
              </p:cNvPr>
              <p:cNvSpPr txBox="1"/>
              <p:nvPr/>
            </p:nvSpPr>
            <p:spPr>
              <a:xfrm>
                <a:off x="9630156" y="2172680"/>
                <a:ext cx="1660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Unordered Access View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C4F473-E2A6-440E-8CA8-766E35C69E16}"/>
                  </a:ext>
                </a:extLst>
              </p:cNvPr>
              <p:cNvSpPr txBox="1"/>
              <p:nvPr/>
            </p:nvSpPr>
            <p:spPr>
              <a:xfrm>
                <a:off x="9629423" y="2724637"/>
                <a:ext cx="15719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Shader Resource View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E285210-74DB-4730-A998-41B25D02561F}"/>
                  </a:ext>
                </a:extLst>
              </p:cNvPr>
              <p:cNvSpPr txBox="1"/>
              <p:nvPr/>
            </p:nvSpPr>
            <p:spPr>
              <a:xfrm>
                <a:off x="9629423" y="3278623"/>
                <a:ext cx="15008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Constant Buffer View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20D36E9-F282-4B81-93FE-865E1965C096}"/>
                </a:ext>
              </a:extLst>
            </p:cNvPr>
            <p:cNvGrpSpPr/>
            <p:nvPr/>
          </p:nvGrpSpPr>
          <p:grpSpPr>
            <a:xfrm>
              <a:off x="681336" y="949911"/>
              <a:ext cx="1822168" cy="1642369"/>
              <a:chOff x="681336" y="949911"/>
              <a:chExt cx="1822168" cy="164236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D209FF5-7E8F-4D39-8551-D829E6A85F78}"/>
                  </a:ext>
                </a:extLst>
              </p:cNvPr>
              <p:cNvSpPr/>
              <p:nvPr/>
            </p:nvSpPr>
            <p:spPr>
              <a:xfrm>
                <a:off x="681336" y="949911"/>
                <a:ext cx="1822168" cy="1642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BB890E-896E-412D-BF0B-EDD0C3E2B9FC}"/>
                  </a:ext>
                </a:extLst>
              </p:cNvPr>
              <p:cNvSpPr txBox="1"/>
              <p:nvPr/>
            </p:nvSpPr>
            <p:spPr>
              <a:xfrm>
                <a:off x="867637" y="978748"/>
                <a:ext cx="144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RenderTarget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8F5F23-D956-4EB1-8CC2-E4EB99D7D708}"/>
                  </a:ext>
                </a:extLst>
              </p:cNvPr>
              <p:cNvSpPr txBox="1"/>
              <p:nvPr/>
            </p:nvSpPr>
            <p:spPr>
              <a:xfrm>
                <a:off x="917243" y="1384831"/>
                <a:ext cx="12012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Format</a:t>
                </a:r>
                <a:br>
                  <a:rPr lang="en-US" sz="1200" dirty="0"/>
                </a:br>
                <a:r>
                  <a:rPr lang="en-US" sz="1200" dirty="0"/>
                  <a:t> RGBA UNORM8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2EED7B0-A137-4749-A64C-F04F2E72350F}"/>
                  </a:ext>
                </a:extLst>
              </p:cNvPr>
              <p:cNvSpPr txBox="1"/>
              <p:nvPr/>
            </p:nvSpPr>
            <p:spPr>
              <a:xfrm>
                <a:off x="818234" y="1857929"/>
                <a:ext cx="1539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Width</a:t>
                </a:r>
                <a:r>
                  <a:rPr lang="en-US" sz="1200" dirty="0"/>
                  <a:t>: Screen Width</a:t>
                </a:r>
              </a:p>
              <a:p>
                <a:pPr algn="ctr"/>
                <a:r>
                  <a:rPr lang="en-US" sz="1200" b="1" dirty="0"/>
                  <a:t>Height</a:t>
                </a:r>
                <a:r>
                  <a:rPr lang="en-US" sz="1200" dirty="0"/>
                  <a:t>: Screen Height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7ECA9FC-EABB-4962-8258-8DEF3E703F9D}"/>
                </a:ext>
              </a:extLst>
            </p:cNvPr>
            <p:cNvGrpSpPr/>
            <p:nvPr/>
          </p:nvGrpSpPr>
          <p:grpSpPr>
            <a:xfrm>
              <a:off x="2634919" y="939125"/>
              <a:ext cx="1776890" cy="1642369"/>
              <a:chOff x="2707860" y="949911"/>
              <a:chExt cx="1776890" cy="164236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0EFE290-6101-4D8E-BA29-F5B43A402C90}"/>
                  </a:ext>
                </a:extLst>
              </p:cNvPr>
              <p:cNvSpPr/>
              <p:nvPr/>
            </p:nvSpPr>
            <p:spPr>
              <a:xfrm>
                <a:off x="2707860" y="949911"/>
                <a:ext cx="1776890" cy="1642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BF7E7B-E2A1-424F-8427-27C4232F14EF}"/>
                  </a:ext>
                </a:extLst>
              </p:cNvPr>
              <p:cNvSpPr txBox="1"/>
              <p:nvPr/>
            </p:nvSpPr>
            <p:spPr>
              <a:xfrm>
                <a:off x="2907734" y="950517"/>
                <a:ext cx="1443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StagingBuffer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E2A858-90F6-4ABC-BE18-95ABA11BD2D6}"/>
                  </a:ext>
                </a:extLst>
              </p:cNvPr>
              <p:cNvSpPr txBox="1"/>
              <p:nvPr/>
            </p:nvSpPr>
            <p:spPr>
              <a:xfrm>
                <a:off x="2977165" y="1309430"/>
                <a:ext cx="1148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Format</a:t>
                </a:r>
                <a:br>
                  <a:rPr lang="en-US" sz="1200" dirty="0"/>
                </a:br>
                <a:r>
                  <a:rPr lang="en-US" sz="1200" dirty="0"/>
                  <a:t> RGBA FLOAT32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186D229-7914-4827-8ED3-209253F54228}"/>
                  </a:ext>
                </a:extLst>
              </p:cNvPr>
              <p:cNvSpPr txBox="1"/>
              <p:nvPr/>
            </p:nvSpPr>
            <p:spPr>
              <a:xfrm>
                <a:off x="2903775" y="1720022"/>
                <a:ext cx="1385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RGB</a:t>
                </a:r>
                <a:r>
                  <a:rPr lang="en-US" sz="1200" dirty="0"/>
                  <a:t> – Screen Color</a:t>
                </a:r>
              </a:p>
              <a:p>
                <a:pPr algn="ctr"/>
                <a:r>
                  <a:rPr lang="en-US" sz="1200" b="1" dirty="0"/>
                  <a:t>A</a:t>
                </a:r>
                <a:r>
                  <a:rPr lang="en-US" sz="1200" dirty="0"/>
                  <a:t> – Num Photons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7D6052-4EE9-4DE2-A1A9-C9FD2B80DDA2}"/>
                  </a:ext>
                </a:extLst>
              </p:cNvPr>
              <p:cNvSpPr txBox="1"/>
              <p:nvPr/>
            </p:nvSpPr>
            <p:spPr>
              <a:xfrm>
                <a:off x="2826734" y="2120195"/>
                <a:ext cx="1539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Width</a:t>
                </a:r>
                <a:r>
                  <a:rPr lang="en-US" sz="1200" dirty="0"/>
                  <a:t>: Screen Width</a:t>
                </a:r>
              </a:p>
              <a:p>
                <a:pPr algn="ctr"/>
                <a:r>
                  <a:rPr lang="en-US" sz="1200" b="1" dirty="0"/>
                  <a:t>Height</a:t>
                </a:r>
                <a:r>
                  <a:rPr lang="en-US" sz="1200" dirty="0"/>
                  <a:t>: Screen Height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397E8B-E827-4375-89C1-9A6EBDBA4DBF}"/>
                </a:ext>
              </a:extLst>
            </p:cNvPr>
            <p:cNvSpPr/>
            <p:nvPr/>
          </p:nvSpPr>
          <p:spPr>
            <a:xfrm>
              <a:off x="681337" y="2821876"/>
              <a:ext cx="4240053" cy="2723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716224-61FC-4AFD-B164-EB9DD875B339}"/>
                </a:ext>
              </a:extLst>
            </p:cNvPr>
            <p:cNvSpPr txBox="1"/>
            <p:nvPr/>
          </p:nvSpPr>
          <p:spPr>
            <a:xfrm>
              <a:off x="621462" y="2942932"/>
              <a:ext cx="96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PBuffers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44B37E-FD37-42FC-98A5-013A555CEEF7}"/>
                </a:ext>
              </a:extLst>
            </p:cNvPr>
            <p:cNvSpPr/>
            <p:nvPr/>
          </p:nvSpPr>
          <p:spPr>
            <a:xfrm>
              <a:off x="3408547" y="2943774"/>
              <a:ext cx="1008660" cy="7938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9D4D8E2-13A4-4D53-BAE9-2374AECECF55}"/>
                </a:ext>
              </a:extLst>
            </p:cNvPr>
            <p:cNvSpPr/>
            <p:nvPr/>
          </p:nvSpPr>
          <p:spPr>
            <a:xfrm>
              <a:off x="1579964" y="2943774"/>
              <a:ext cx="1008660" cy="7938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1209C8-1E51-43F9-BB48-86667DDAAD4C}"/>
                </a:ext>
              </a:extLst>
            </p:cNvPr>
            <p:cNvSpPr txBox="1"/>
            <p:nvPr/>
          </p:nvSpPr>
          <p:spPr>
            <a:xfrm>
              <a:off x="1629575" y="3145913"/>
              <a:ext cx="893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Photon Pos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5B3464B-B958-4DB2-91B5-6CC4C6138B1C}"/>
                </a:ext>
              </a:extLst>
            </p:cNvPr>
            <p:cNvSpPr txBox="1"/>
            <p:nvPr/>
          </p:nvSpPr>
          <p:spPr>
            <a:xfrm>
              <a:off x="3400553" y="3159996"/>
              <a:ext cx="1007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Photon Color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C964D0-19B8-46DB-9EFA-3D71ED392832}"/>
                </a:ext>
              </a:extLst>
            </p:cNvPr>
            <p:cNvSpPr txBox="1"/>
            <p:nvPr/>
          </p:nvSpPr>
          <p:spPr>
            <a:xfrm>
              <a:off x="1451889" y="3755901"/>
              <a:ext cx="114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Format</a:t>
              </a:r>
              <a:br>
                <a:rPr lang="en-US" sz="1200" dirty="0"/>
              </a:br>
              <a:r>
                <a:rPr lang="en-US" sz="1200" dirty="0"/>
                <a:t> RGBA FLOAT32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359D40-5213-4A85-98A6-78BD7F1983E9}"/>
                </a:ext>
              </a:extLst>
            </p:cNvPr>
            <p:cNvSpPr txBox="1"/>
            <p:nvPr/>
          </p:nvSpPr>
          <p:spPr>
            <a:xfrm>
              <a:off x="3338456" y="3739510"/>
              <a:ext cx="114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Format</a:t>
              </a:r>
              <a:br>
                <a:rPr lang="en-US" sz="1200" dirty="0"/>
              </a:br>
              <a:r>
                <a:rPr lang="en-US" sz="1200" dirty="0"/>
                <a:t> RGBA FLOAT32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8118A5-215E-4725-83D8-532FBDCBB88A}"/>
                </a:ext>
              </a:extLst>
            </p:cNvPr>
            <p:cNvSpPr txBox="1"/>
            <p:nvPr/>
          </p:nvSpPr>
          <p:spPr>
            <a:xfrm>
              <a:off x="1196318" y="4679519"/>
              <a:ext cx="1808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Width</a:t>
              </a:r>
              <a:r>
                <a:rPr lang="en-US" sz="1200" dirty="0"/>
                <a:t>: sqrt(numPhotons)</a:t>
              </a:r>
            </a:p>
            <a:p>
              <a:pPr algn="ctr"/>
              <a:r>
                <a:rPr lang="en-US" sz="1200" b="1" dirty="0"/>
                <a:t>Height</a:t>
              </a:r>
              <a:r>
                <a:rPr lang="en-US" sz="1200" dirty="0"/>
                <a:t>: sqrt(numPhotons)</a:t>
              </a:r>
            </a:p>
            <a:p>
              <a:pPr algn="ctr"/>
              <a:r>
                <a:rPr lang="en-US" sz="1200" b="1" dirty="0"/>
                <a:t>ArraySize</a:t>
              </a:r>
              <a:r>
                <a:rPr lang="en-US" sz="1200" dirty="0"/>
                <a:t>: Max Bounces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48BC624-6E3D-4908-940D-2C612DB788EC}"/>
                </a:ext>
              </a:extLst>
            </p:cNvPr>
            <p:cNvSpPr txBox="1"/>
            <p:nvPr/>
          </p:nvSpPr>
          <p:spPr>
            <a:xfrm>
              <a:off x="3112561" y="4693120"/>
              <a:ext cx="1808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Width</a:t>
              </a:r>
              <a:r>
                <a:rPr lang="en-US" sz="1200" dirty="0"/>
                <a:t>: sqrt(numPhotons)</a:t>
              </a:r>
            </a:p>
            <a:p>
              <a:pPr algn="ctr"/>
              <a:r>
                <a:rPr lang="en-US" sz="1200" b="1" dirty="0"/>
                <a:t>Height</a:t>
              </a:r>
              <a:r>
                <a:rPr lang="en-US" sz="1200" dirty="0"/>
                <a:t>: sqrt(numPhotons)</a:t>
              </a:r>
            </a:p>
            <a:p>
              <a:pPr algn="ctr"/>
              <a:r>
                <a:rPr lang="en-US" sz="1200" b="1" dirty="0"/>
                <a:t>ArraySize</a:t>
              </a:r>
              <a:r>
                <a:rPr lang="en-US" sz="1200" dirty="0"/>
                <a:t>: Max Bounces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6D00F0-413F-4A18-AD6A-678B47D32FD2}"/>
                </a:ext>
              </a:extLst>
            </p:cNvPr>
            <p:cNvSpPr txBox="1"/>
            <p:nvPr/>
          </p:nvSpPr>
          <p:spPr>
            <a:xfrm>
              <a:off x="1401275" y="4199538"/>
              <a:ext cx="1350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RGB</a:t>
              </a:r>
              <a:r>
                <a:rPr lang="en-US" sz="1200" dirty="0"/>
                <a:t> – World Pos</a:t>
              </a:r>
            </a:p>
            <a:p>
              <a:pPr algn="ctr"/>
              <a:r>
                <a:rPr lang="en-US" sz="1200" b="1" dirty="0"/>
                <a:t>A</a:t>
              </a:r>
              <a:r>
                <a:rPr lang="en-US" sz="1200" dirty="0"/>
                <a:t> – 1/0 Hit or Miss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76074B3-F7CE-4D03-A79F-56EC06DA1152}"/>
                </a:ext>
              </a:extLst>
            </p:cNvPr>
            <p:cNvGrpSpPr/>
            <p:nvPr/>
          </p:nvGrpSpPr>
          <p:grpSpPr>
            <a:xfrm>
              <a:off x="4543224" y="952556"/>
              <a:ext cx="4367866" cy="1602747"/>
              <a:chOff x="4778013" y="978747"/>
              <a:chExt cx="4206190" cy="160274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24B26A3-F7D3-4473-877F-672EA0E35144}"/>
                  </a:ext>
                </a:extLst>
              </p:cNvPr>
              <p:cNvSpPr/>
              <p:nvPr/>
            </p:nvSpPr>
            <p:spPr>
              <a:xfrm>
                <a:off x="4778013" y="978747"/>
                <a:ext cx="4206190" cy="160274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F8F1801-A5C7-4D47-96AC-7510CEBEAA75}"/>
                  </a:ext>
                </a:extLst>
              </p:cNvPr>
              <p:cNvSpPr/>
              <p:nvPr/>
            </p:nvSpPr>
            <p:spPr>
              <a:xfrm>
                <a:off x="4923429" y="1055385"/>
                <a:ext cx="1913857" cy="7039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AccelerationStruct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455CB18-F4F1-488D-B4E6-0BCE8390D09A}"/>
                  </a:ext>
                </a:extLst>
              </p:cNvPr>
              <p:cNvSpPr/>
              <p:nvPr/>
            </p:nvSpPr>
            <p:spPr>
              <a:xfrm>
                <a:off x="4923429" y="1808935"/>
                <a:ext cx="1913857" cy="7039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Textures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066F91A-17CB-4E39-9ED5-29D062058367}"/>
                  </a:ext>
                </a:extLst>
              </p:cNvPr>
              <p:cNvSpPr/>
              <p:nvPr/>
            </p:nvSpPr>
            <p:spPr>
              <a:xfrm>
                <a:off x="6963837" y="1828619"/>
                <a:ext cx="1913857" cy="7039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Indices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4707975-E7D3-4F3E-944A-6411788F2AEA}"/>
                  </a:ext>
                </a:extLst>
              </p:cNvPr>
              <p:cNvSpPr/>
              <p:nvPr/>
            </p:nvSpPr>
            <p:spPr>
              <a:xfrm>
                <a:off x="6962604" y="1075454"/>
                <a:ext cx="1913857" cy="7039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Vertices</a:t>
                </a: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D539D67-DA45-42DD-8B95-E0856EC2D6B6}"/>
                </a:ext>
              </a:extLst>
            </p:cNvPr>
            <p:cNvSpPr/>
            <p:nvPr/>
          </p:nvSpPr>
          <p:spPr>
            <a:xfrm>
              <a:off x="7053482" y="2796540"/>
              <a:ext cx="1857608" cy="27484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79598C1-DCED-44D2-9F11-A68D8D0F1759}"/>
                </a:ext>
              </a:extLst>
            </p:cNvPr>
            <p:cNvSpPr/>
            <p:nvPr/>
          </p:nvSpPr>
          <p:spPr>
            <a:xfrm>
              <a:off x="9292063" y="3811741"/>
              <a:ext cx="301841" cy="2485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3187978-4A88-4004-8519-E01F151815D1}"/>
                </a:ext>
              </a:extLst>
            </p:cNvPr>
            <p:cNvSpPr txBox="1"/>
            <p:nvPr/>
          </p:nvSpPr>
          <p:spPr>
            <a:xfrm>
              <a:off x="9629423" y="3809976"/>
              <a:ext cx="9305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Ray Payload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7A0D647-432F-4418-9AFB-F2A1ACDEDA28}"/>
                </a:ext>
              </a:extLst>
            </p:cNvPr>
            <p:cNvSpPr/>
            <p:nvPr/>
          </p:nvSpPr>
          <p:spPr>
            <a:xfrm>
              <a:off x="5200107" y="2893139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mat4 ViewProj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25B44E-CDC5-4ED0-9ACB-8A98FCCF1C0C}"/>
                </a:ext>
              </a:extLst>
            </p:cNvPr>
            <p:cNvSpPr/>
            <p:nvPr/>
          </p:nvSpPr>
          <p:spPr>
            <a:xfrm>
              <a:off x="5200106" y="3422912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mat4 InvViewProj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D02216-F08D-47AF-9A5D-5E6C56B8C853}"/>
                </a:ext>
              </a:extLst>
            </p:cNvPr>
            <p:cNvSpPr/>
            <p:nvPr/>
          </p:nvSpPr>
          <p:spPr>
            <a:xfrm>
              <a:off x="5200105" y="3965253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CameraPos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76E4EF-7C2E-4EBC-BDE2-DDBE78AA2802}"/>
                </a:ext>
              </a:extLst>
            </p:cNvPr>
            <p:cNvSpPr/>
            <p:nvPr/>
          </p:nvSpPr>
          <p:spPr>
            <a:xfrm>
              <a:off x="5200105" y="4501928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LightPos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E7B81D4-C7C5-41ED-9F38-40B83743C6FA}"/>
                </a:ext>
              </a:extLst>
            </p:cNvPr>
            <p:cNvSpPr/>
            <p:nvPr/>
          </p:nvSpPr>
          <p:spPr>
            <a:xfrm>
              <a:off x="5200104" y="5010750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AmbientLight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6F74D15-A5ED-4286-BA46-C95FAF030C3A}"/>
                </a:ext>
              </a:extLst>
            </p:cNvPr>
            <p:cNvSpPr/>
            <p:nvPr/>
          </p:nvSpPr>
          <p:spPr>
            <a:xfrm>
              <a:off x="7200898" y="2905235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color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94F27E1-13FB-4F5D-8ABA-294322C1268B}"/>
                </a:ext>
              </a:extLst>
            </p:cNvPr>
            <p:cNvSpPr/>
            <p:nvPr/>
          </p:nvSpPr>
          <p:spPr>
            <a:xfrm>
              <a:off x="7200897" y="3435008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position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281C0B-671A-4138-9178-0D3A19BAFFC7}"/>
                </a:ext>
              </a:extLst>
            </p:cNvPr>
            <p:cNvSpPr/>
            <p:nvPr/>
          </p:nvSpPr>
          <p:spPr>
            <a:xfrm>
              <a:off x="7200896" y="3977349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throughput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E39CB8-8B56-421B-8153-A4C18F8C5DA2}"/>
                </a:ext>
              </a:extLst>
            </p:cNvPr>
            <p:cNvSpPr/>
            <p:nvPr/>
          </p:nvSpPr>
          <p:spPr>
            <a:xfrm>
              <a:off x="7200896" y="4514024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nextDirection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9C73245-DB98-4D36-A5DA-F7E90E449D7C}"/>
                </a:ext>
              </a:extLst>
            </p:cNvPr>
            <p:cNvSpPr/>
            <p:nvPr/>
          </p:nvSpPr>
          <p:spPr>
            <a:xfrm>
              <a:off x="7200895" y="5022846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info bundle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54FDB8-483D-4114-8F1D-C0A753CC4A25}"/>
                </a:ext>
              </a:extLst>
            </p:cNvPr>
            <p:cNvSpPr txBox="1"/>
            <p:nvPr/>
          </p:nvSpPr>
          <p:spPr>
            <a:xfrm>
              <a:off x="2523025" y="373749"/>
              <a:ext cx="4335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DXR Based Photon Mapper Memory Layout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A7F692A-01D3-4001-85FF-16231514BFC3}"/>
                </a:ext>
              </a:extLst>
            </p:cNvPr>
            <p:cNvSpPr txBox="1"/>
            <p:nvPr/>
          </p:nvSpPr>
          <p:spPr>
            <a:xfrm>
              <a:off x="9608271" y="1632962"/>
              <a:ext cx="1261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View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68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887334E-EB64-42B7-B2D0-DAD7A64F6CDE}"/>
              </a:ext>
            </a:extLst>
          </p:cNvPr>
          <p:cNvGrpSpPr/>
          <p:nvPr/>
        </p:nvGrpSpPr>
        <p:grpSpPr>
          <a:xfrm>
            <a:off x="1207362" y="1198486"/>
            <a:ext cx="9194278" cy="4492102"/>
            <a:chOff x="1207362" y="1198486"/>
            <a:chExt cx="9194278" cy="44921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CD46F7-0F18-453B-ABBE-891E0835635A}"/>
                </a:ext>
              </a:extLst>
            </p:cNvPr>
            <p:cNvSpPr/>
            <p:nvPr/>
          </p:nvSpPr>
          <p:spPr>
            <a:xfrm>
              <a:off x="1207362" y="1198486"/>
              <a:ext cx="9194278" cy="44921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755375-D01E-4405-8426-23B8BA689894}"/>
                </a:ext>
              </a:extLst>
            </p:cNvPr>
            <p:cNvSpPr/>
            <p:nvPr/>
          </p:nvSpPr>
          <p:spPr>
            <a:xfrm>
              <a:off x="2876365" y="1979722"/>
              <a:ext cx="7261934" cy="1633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730980-1700-4ACA-B22A-8BA5F35A1B6E}"/>
                </a:ext>
              </a:extLst>
            </p:cNvPr>
            <p:cNvSpPr/>
            <p:nvPr/>
          </p:nvSpPr>
          <p:spPr>
            <a:xfrm>
              <a:off x="3112362" y="2418469"/>
              <a:ext cx="2691415" cy="1012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A5F7BA-FC39-45F6-AEE7-A94882B49DD7}"/>
                </a:ext>
              </a:extLst>
            </p:cNvPr>
            <p:cNvSpPr/>
            <p:nvPr/>
          </p:nvSpPr>
          <p:spPr>
            <a:xfrm>
              <a:off x="5956176" y="2418469"/>
              <a:ext cx="4075591" cy="10120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C6EAA-455C-4E3C-ABAD-FCBA70C8DA10}"/>
                </a:ext>
              </a:extLst>
            </p:cNvPr>
            <p:cNvSpPr/>
            <p:nvPr/>
          </p:nvSpPr>
          <p:spPr>
            <a:xfrm>
              <a:off x="6149266" y="2569389"/>
              <a:ext cx="1775534" cy="710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263497-9374-445A-9EF0-AEC93CDF9DB8}"/>
                </a:ext>
              </a:extLst>
            </p:cNvPr>
            <p:cNvSpPr/>
            <p:nvPr/>
          </p:nvSpPr>
          <p:spPr>
            <a:xfrm>
              <a:off x="8135645" y="2569389"/>
              <a:ext cx="1775534" cy="710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7F79EE-07C5-474D-B1A6-C9605593C995}"/>
                </a:ext>
              </a:extLst>
            </p:cNvPr>
            <p:cNvSpPr txBox="1"/>
            <p:nvPr/>
          </p:nvSpPr>
          <p:spPr>
            <a:xfrm>
              <a:off x="3471004" y="2615515"/>
              <a:ext cx="19741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Photon Generation</a:t>
              </a:r>
              <a:br>
                <a:rPr lang="en-US" dirty="0"/>
              </a:br>
              <a:r>
                <a:rPr lang="en-US" dirty="0"/>
                <a:t> and Traversal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00DF1E-8DBD-4C5C-876E-F10967030F1F}"/>
                </a:ext>
              </a:extLst>
            </p:cNvPr>
            <p:cNvSpPr txBox="1"/>
            <p:nvPr/>
          </p:nvSpPr>
          <p:spPr>
            <a:xfrm>
              <a:off x="6183978" y="2706086"/>
              <a:ext cx="1706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Screen Mapping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C89AA-D51A-49E2-94AE-39FC61539A5B}"/>
                </a:ext>
              </a:extLst>
            </p:cNvPr>
            <p:cNvSpPr txBox="1"/>
            <p:nvPr/>
          </p:nvSpPr>
          <p:spPr>
            <a:xfrm>
              <a:off x="8358261" y="2706086"/>
              <a:ext cx="13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Final Gather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024A4D-EB40-437A-A95D-73C66EC9B5A3}"/>
                </a:ext>
              </a:extLst>
            </p:cNvPr>
            <p:cNvSpPr txBox="1"/>
            <p:nvPr/>
          </p:nvSpPr>
          <p:spPr>
            <a:xfrm>
              <a:off x="1342951" y="4407282"/>
              <a:ext cx="1382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Ray Dispatch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Parameters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6ED9F50-CA19-426B-884B-99B7C0DB4E3D}"/>
                </a:ext>
              </a:extLst>
            </p:cNvPr>
            <p:cNvGrpSpPr/>
            <p:nvPr/>
          </p:nvGrpSpPr>
          <p:grpSpPr>
            <a:xfrm>
              <a:off x="3530382" y="4082069"/>
              <a:ext cx="1748772" cy="1262289"/>
              <a:chOff x="2660371" y="2457455"/>
              <a:chExt cx="1748772" cy="126228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5E7D3D-81C4-4A2B-819D-574FEB4F0DE1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88792EF-768E-4129-B663-09223EFBCB1D}"/>
                  </a:ext>
                </a:extLst>
              </p:cNvPr>
              <p:cNvSpPr txBox="1"/>
              <p:nvPr/>
            </p:nvSpPr>
            <p:spPr>
              <a:xfrm>
                <a:off x="2700835" y="2457455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Width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4A2C09-918E-45DA-8A3B-1AD0A4FED8FF}"/>
                  </a:ext>
                </a:extLst>
              </p:cNvPr>
              <p:cNvSpPr txBox="1"/>
              <p:nvPr/>
            </p:nvSpPr>
            <p:spPr>
              <a:xfrm>
                <a:off x="2684494" y="2883471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Height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0393A1C-8D95-4E0C-9274-2DE1D7A7E8AD}"/>
                  </a:ext>
                </a:extLst>
              </p:cNvPr>
              <p:cNvSpPr txBox="1"/>
              <p:nvPr/>
            </p:nvSpPr>
            <p:spPr>
              <a:xfrm>
                <a:off x="2676712" y="3344424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MaxBounces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65EAACB-6FE3-48F0-88E8-F9BD16A77559}"/>
                </a:ext>
              </a:extLst>
            </p:cNvPr>
            <p:cNvGrpSpPr/>
            <p:nvPr/>
          </p:nvGrpSpPr>
          <p:grpSpPr>
            <a:xfrm>
              <a:off x="6091624" y="4076490"/>
              <a:ext cx="1748772" cy="1262289"/>
              <a:chOff x="2660371" y="2457455"/>
              <a:chExt cx="1748772" cy="1262289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4E371EF-E122-46EC-9082-F56CAB653179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B7F314-1166-4012-ADF7-121773AED4AF}"/>
                  </a:ext>
                </a:extLst>
              </p:cNvPr>
              <p:cNvSpPr txBox="1"/>
              <p:nvPr/>
            </p:nvSpPr>
            <p:spPr>
              <a:xfrm>
                <a:off x="2700835" y="2457455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Width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50D52A9-4D62-4B0E-B4A8-FB9430D38E7D}"/>
                  </a:ext>
                </a:extLst>
              </p:cNvPr>
              <p:cNvSpPr txBox="1"/>
              <p:nvPr/>
            </p:nvSpPr>
            <p:spPr>
              <a:xfrm>
                <a:off x="2684494" y="2883471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Height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C16830-698B-4F44-B6CA-5EB0DC39F43F}"/>
                  </a:ext>
                </a:extLst>
              </p:cNvPr>
              <p:cNvSpPr txBox="1"/>
              <p:nvPr/>
            </p:nvSpPr>
            <p:spPr>
              <a:xfrm>
                <a:off x="2676712" y="3344424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MaxBounces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2C5AFB2-7C6F-4D0A-9AF3-377125D4455C}"/>
                </a:ext>
              </a:extLst>
            </p:cNvPr>
            <p:cNvGrpSpPr/>
            <p:nvPr/>
          </p:nvGrpSpPr>
          <p:grpSpPr>
            <a:xfrm>
              <a:off x="8029353" y="4099302"/>
              <a:ext cx="1838287" cy="1262289"/>
              <a:chOff x="2611721" y="2457455"/>
              <a:chExt cx="1838287" cy="126228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E9FD372-3214-4916-A6EE-887179228AAE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C61262B-6017-4515-A45B-650223D7C4F5}"/>
                  </a:ext>
                </a:extLst>
              </p:cNvPr>
              <p:cNvSpPr txBox="1"/>
              <p:nvPr/>
            </p:nvSpPr>
            <p:spPr>
              <a:xfrm>
                <a:off x="2639819" y="2476580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Width</a:t>
                </a:r>
                <a:r>
                  <a:rPr lang="en-US" sz="1400" dirty="0"/>
                  <a:t> : ScreenWidth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D17F3-3E28-4DBF-8082-091F07ABFBE3}"/>
                  </a:ext>
                </a:extLst>
              </p:cNvPr>
              <p:cNvSpPr txBox="1"/>
              <p:nvPr/>
            </p:nvSpPr>
            <p:spPr>
              <a:xfrm>
                <a:off x="2611721" y="2875695"/>
                <a:ext cx="1838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Height</a:t>
                </a:r>
                <a:r>
                  <a:rPr lang="en-US" sz="1400" dirty="0"/>
                  <a:t> : ScreenHeight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33C97-6F07-4AA6-8769-4E491ED9116F}"/>
                  </a:ext>
                </a:extLst>
              </p:cNvPr>
              <p:cNvSpPr txBox="1"/>
              <p:nvPr/>
            </p:nvSpPr>
            <p:spPr>
              <a:xfrm>
                <a:off x="2694450" y="3253203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1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7D87FC-4E76-4676-8002-59FD2C19DB96}"/>
                </a:ext>
              </a:extLst>
            </p:cNvPr>
            <p:cNvSpPr txBox="1"/>
            <p:nvPr/>
          </p:nvSpPr>
          <p:spPr>
            <a:xfrm>
              <a:off x="3650103" y="2072375"/>
              <a:ext cx="160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once per scene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D8C8E61-5E37-4FA9-9B8D-44DF2CB82317}"/>
                </a:ext>
              </a:extLst>
            </p:cNvPr>
            <p:cNvSpPr txBox="1"/>
            <p:nvPr/>
          </p:nvSpPr>
          <p:spPr>
            <a:xfrm>
              <a:off x="7319388" y="2049136"/>
              <a:ext cx="1303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every frame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50683C-A166-429A-9B0A-75F34423C84E}"/>
                </a:ext>
              </a:extLst>
            </p:cNvPr>
            <p:cNvSpPr txBox="1"/>
            <p:nvPr/>
          </p:nvSpPr>
          <p:spPr>
            <a:xfrm>
              <a:off x="4571806" y="1369040"/>
              <a:ext cx="322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Photon Major Iterator Renderer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79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046594-70B3-43A9-89FB-234FD11C3780}"/>
              </a:ext>
            </a:extLst>
          </p:cNvPr>
          <p:cNvGrpSpPr/>
          <p:nvPr/>
        </p:nvGrpSpPr>
        <p:grpSpPr>
          <a:xfrm>
            <a:off x="1207362" y="1198486"/>
            <a:ext cx="9194278" cy="4492102"/>
            <a:chOff x="1207362" y="1198486"/>
            <a:chExt cx="9194278" cy="44921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CD46F7-0F18-453B-ABBE-891E0835635A}"/>
                </a:ext>
              </a:extLst>
            </p:cNvPr>
            <p:cNvSpPr/>
            <p:nvPr/>
          </p:nvSpPr>
          <p:spPr>
            <a:xfrm>
              <a:off x="1207362" y="1198486"/>
              <a:ext cx="9194278" cy="44921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755375-D01E-4405-8426-23B8BA689894}"/>
                </a:ext>
              </a:extLst>
            </p:cNvPr>
            <p:cNvSpPr/>
            <p:nvPr/>
          </p:nvSpPr>
          <p:spPr>
            <a:xfrm>
              <a:off x="2876365" y="1979722"/>
              <a:ext cx="5983550" cy="1633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730980-1700-4ACA-B22A-8BA5F35A1B6E}"/>
                </a:ext>
              </a:extLst>
            </p:cNvPr>
            <p:cNvSpPr/>
            <p:nvPr/>
          </p:nvSpPr>
          <p:spPr>
            <a:xfrm>
              <a:off x="3112362" y="2418469"/>
              <a:ext cx="2691415" cy="1012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A5F7BA-FC39-45F6-AEE7-A94882B49DD7}"/>
                </a:ext>
              </a:extLst>
            </p:cNvPr>
            <p:cNvSpPr/>
            <p:nvPr/>
          </p:nvSpPr>
          <p:spPr>
            <a:xfrm>
              <a:off x="5956177" y="2418469"/>
              <a:ext cx="2691416" cy="10120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7F79EE-07C5-474D-B1A6-C9605593C995}"/>
                </a:ext>
              </a:extLst>
            </p:cNvPr>
            <p:cNvSpPr txBox="1"/>
            <p:nvPr/>
          </p:nvSpPr>
          <p:spPr>
            <a:xfrm>
              <a:off x="3471004" y="2615515"/>
              <a:ext cx="19741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Photon Generation</a:t>
              </a:r>
              <a:br>
                <a:rPr lang="en-US" dirty="0"/>
              </a:br>
              <a:r>
                <a:rPr lang="en-US" dirty="0"/>
                <a:t> and Traversal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C89AA-D51A-49E2-94AE-39FC61539A5B}"/>
                </a:ext>
              </a:extLst>
            </p:cNvPr>
            <p:cNvSpPr txBox="1"/>
            <p:nvPr/>
          </p:nvSpPr>
          <p:spPr>
            <a:xfrm>
              <a:off x="6515499" y="2739830"/>
              <a:ext cx="13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Final Gather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024A4D-EB40-437A-A95D-73C66EC9B5A3}"/>
                </a:ext>
              </a:extLst>
            </p:cNvPr>
            <p:cNvSpPr txBox="1"/>
            <p:nvPr/>
          </p:nvSpPr>
          <p:spPr>
            <a:xfrm>
              <a:off x="1342951" y="4407282"/>
              <a:ext cx="1382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Ray Dispatch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Parameters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6ED9F50-CA19-426B-884B-99B7C0DB4E3D}"/>
                </a:ext>
              </a:extLst>
            </p:cNvPr>
            <p:cNvGrpSpPr/>
            <p:nvPr/>
          </p:nvGrpSpPr>
          <p:grpSpPr>
            <a:xfrm>
              <a:off x="3530382" y="4082069"/>
              <a:ext cx="1748772" cy="1262289"/>
              <a:chOff x="2660371" y="2457455"/>
              <a:chExt cx="1748772" cy="126228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5E7D3D-81C4-4A2B-819D-574FEB4F0DE1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88792EF-768E-4129-B663-09223EFBCB1D}"/>
                  </a:ext>
                </a:extLst>
              </p:cNvPr>
              <p:cNvSpPr txBox="1"/>
              <p:nvPr/>
            </p:nvSpPr>
            <p:spPr>
              <a:xfrm>
                <a:off x="2700835" y="2457455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Width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4A2C09-918E-45DA-8A3B-1AD0A4FED8FF}"/>
                  </a:ext>
                </a:extLst>
              </p:cNvPr>
              <p:cNvSpPr txBox="1"/>
              <p:nvPr/>
            </p:nvSpPr>
            <p:spPr>
              <a:xfrm>
                <a:off x="2684494" y="2883471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Height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0393A1C-8D95-4E0C-9274-2DE1D7A7E8AD}"/>
                  </a:ext>
                </a:extLst>
              </p:cNvPr>
              <p:cNvSpPr txBox="1"/>
              <p:nvPr/>
            </p:nvSpPr>
            <p:spPr>
              <a:xfrm>
                <a:off x="2676712" y="3344424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MaxBounces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2C5AFB2-7C6F-4D0A-9AF3-377125D4455C}"/>
                </a:ext>
              </a:extLst>
            </p:cNvPr>
            <p:cNvGrpSpPr/>
            <p:nvPr/>
          </p:nvGrpSpPr>
          <p:grpSpPr>
            <a:xfrm>
              <a:off x="6382741" y="4079102"/>
              <a:ext cx="1838287" cy="1262289"/>
              <a:chOff x="2611721" y="2457455"/>
              <a:chExt cx="1838287" cy="126228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E9FD372-3214-4916-A6EE-887179228AAE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C61262B-6017-4515-A45B-650223D7C4F5}"/>
                  </a:ext>
                </a:extLst>
              </p:cNvPr>
              <p:cNvSpPr txBox="1"/>
              <p:nvPr/>
            </p:nvSpPr>
            <p:spPr>
              <a:xfrm>
                <a:off x="2639819" y="2476580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Width</a:t>
                </a:r>
                <a:r>
                  <a:rPr lang="en-US" sz="1400" dirty="0"/>
                  <a:t> : ScreenWidth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D17F3-3E28-4DBF-8082-091F07ABFBE3}"/>
                  </a:ext>
                </a:extLst>
              </p:cNvPr>
              <p:cNvSpPr txBox="1"/>
              <p:nvPr/>
            </p:nvSpPr>
            <p:spPr>
              <a:xfrm>
                <a:off x="2611721" y="2875695"/>
                <a:ext cx="1838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Height</a:t>
                </a:r>
                <a:r>
                  <a:rPr lang="en-US" sz="1400" dirty="0"/>
                  <a:t> : ScreenHeight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33C97-6F07-4AA6-8769-4E491ED9116F}"/>
                  </a:ext>
                </a:extLst>
              </p:cNvPr>
              <p:cNvSpPr txBox="1"/>
              <p:nvPr/>
            </p:nvSpPr>
            <p:spPr>
              <a:xfrm>
                <a:off x="2694450" y="3253203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1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7D87FC-4E76-4676-8002-59FD2C19DB96}"/>
                </a:ext>
              </a:extLst>
            </p:cNvPr>
            <p:cNvSpPr txBox="1"/>
            <p:nvPr/>
          </p:nvSpPr>
          <p:spPr>
            <a:xfrm>
              <a:off x="3650103" y="2072375"/>
              <a:ext cx="160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once per scene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D8C8E61-5E37-4FA9-9B8D-44DF2CB82317}"/>
                </a:ext>
              </a:extLst>
            </p:cNvPr>
            <p:cNvSpPr txBox="1"/>
            <p:nvPr/>
          </p:nvSpPr>
          <p:spPr>
            <a:xfrm>
              <a:off x="6528996" y="2075082"/>
              <a:ext cx="1303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every frame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50683C-A166-429A-9B0A-75F34423C84E}"/>
                </a:ext>
              </a:extLst>
            </p:cNvPr>
            <p:cNvSpPr txBox="1"/>
            <p:nvPr/>
          </p:nvSpPr>
          <p:spPr>
            <a:xfrm>
              <a:off x="4601312" y="1369040"/>
              <a:ext cx="2980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Pixel Major Iterator Renderer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05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245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Srinivas, Anantha Krishnagiri</dc:creator>
  <cp:lastModifiedBy>Srinivas, Anantha Krishnagiri</cp:lastModifiedBy>
  <cp:revision>36</cp:revision>
  <dcterms:created xsi:type="dcterms:W3CDTF">2018-11-11T19:34:36Z</dcterms:created>
  <dcterms:modified xsi:type="dcterms:W3CDTF">2018-11-26T21:13:18Z</dcterms:modified>
</cp:coreProperties>
</file>