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8" r:id="rId10"/>
    <p:sldId id="267" r:id="rId11"/>
    <p:sldId id="264" r:id="rId12"/>
    <p:sldId id="265" r:id="rId13"/>
    <p:sldId id="266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Performance of Naïve Search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K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Pixel Major Naïve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19-4971-8AEC-1736BE0C40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 K 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Pixel Major Naïve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19-4971-8AEC-1736BE0C40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 K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Pixel Major Naïve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19-4971-8AEC-1736BE0C408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 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Pixel Major Naïve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19-4971-8AEC-1736BE0C408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438506160"/>
        <c:axId val="438506480"/>
      </c:barChart>
      <c:catAx>
        <c:axId val="4385061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Iterator Algorithm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506480"/>
        <c:crosses val="autoZero"/>
        <c:auto val="1"/>
        <c:lblAlgn val="ctr"/>
        <c:lblOffset val="100"/>
        <c:noMultiLvlLbl val="0"/>
      </c:catAx>
      <c:valAx>
        <c:axId val="438506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Frames </a:t>
                </a:r>
                <a:r>
                  <a:rPr lang="en-US" sz="1197" b="1" i="0" u="none" strike="noStrike" kern="1200" cap="all" baseline="0" dirty="0">
                    <a:solidFill>
                      <a:prstClr val="white">
                        <a:lumMod val="85000"/>
                      </a:prstClr>
                    </a:solidFill>
                    <a:latin typeface="+mn-lt"/>
                    <a:ea typeface="+mn-ea"/>
                    <a:cs typeface="+mn-cs"/>
                  </a:rPr>
                  <a:t>Per</a:t>
                </a:r>
                <a:r>
                  <a:rPr lang="en-US" dirty="0"/>
                  <a:t> Second (Higher is better)</a:t>
                </a:r>
              </a:p>
            </c:rich>
          </c:tx>
          <c:layout>
            <c:manualLayout>
              <c:xMode val="edge"/>
              <c:yMode val="edge"/>
              <c:x val="0.3747936737828117"/>
              <c:y val="0.870920468078219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50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Performance Pixel Major – Sorted</a:t>
            </a:r>
            <a:r>
              <a:rPr lang="en-US" baseline="0" dirty="0"/>
              <a:t> Photons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K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Pixel Major Sorted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19-4971-8AEC-1736BE0C40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 K 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Pixel Major Sorted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19-4971-8AEC-1736BE0C40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 K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Pixel Major Sorted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19-4971-8AEC-1736BE0C408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 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Pixel Major Sorted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19-4971-8AEC-1736BE0C408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438506160"/>
        <c:axId val="438506480"/>
      </c:barChart>
      <c:catAx>
        <c:axId val="4385061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Iterator Algorithm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506480"/>
        <c:crosses val="autoZero"/>
        <c:auto val="1"/>
        <c:lblAlgn val="ctr"/>
        <c:lblOffset val="100"/>
        <c:noMultiLvlLbl val="0"/>
      </c:catAx>
      <c:valAx>
        <c:axId val="438506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Frames </a:t>
                </a:r>
                <a:r>
                  <a:rPr lang="en-US" sz="1197" b="1" i="0" u="none" strike="noStrike" kern="1200" cap="all" baseline="0" dirty="0">
                    <a:solidFill>
                      <a:prstClr val="white">
                        <a:lumMod val="85000"/>
                      </a:prstClr>
                    </a:solidFill>
                    <a:latin typeface="+mn-lt"/>
                    <a:ea typeface="+mn-ea"/>
                    <a:cs typeface="+mn-cs"/>
                  </a:rPr>
                  <a:t>Per</a:t>
                </a:r>
                <a:r>
                  <a:rPr lang="en-US" dirty="0"/>
                  <a:t> Second (Higher is better)</a:t>
                </a:r>
              </a:p>
            </c:rich>
          </c:tx>
          <c:layout>
            <c:manualLayout>
              <c:xMode val="edge"/>
              <c:yMode val="edge"/>
              <c:x val="0.3747936737828117"/>
              <c:y val="0.870920468078219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50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Performance of Photon Major Iterator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K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Photon Major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19-4971-8AEC-1736BE0C40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 K 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Photon Major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19-4971-8AEC-1736BE0C40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 K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Photon Major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19-4971-8AEC-1736BE0C408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 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Photon Major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19-4971-8AEC-1736BE0C408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438506160"/>
        <c:axId val="438506480"/>
      </c:barChart>
      <c:catAx>
        <c:axId val="4385061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Iterator Algorithm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506480"/>
        <c:crosses val="autoZero"/>
        <c:auto val="1"/>
        <c:lblAlgn val="ctr"/>
        <c:lblOffset val="100"/>
        <c:noMultiLvlLbl val="0"/>
      </c:catAx>
      <c:valAx>
        <c:axId val="438506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Frames </a:t>
                </a:r>
                <a:r>
                  <a:rPr lang="en-US" sz="1197" b="1" i="0" u="none" strike="noStrike" kern="1200" cap="all" baseline="0" dirty="0">
                    <a:solidFill>
                      <a:prstClr val="white">
                        <a:lumMod val="85000"/>
                      </a:prstClr>
                    </a:solidFill>
                    <a:latin typeface="+mn-lt"/>
                    <a:ea typeface="+mn-ea"/>
                    <a:cs typeface="+mn-cs"/>
                  </a:rPr>
                  <a:t>Per</a:t>
                </a:r>
                <a:r>
                  <a:rPr lang="en-US" dirty="0"/>
                  <a:t> Second (Higher is better)</a:t>
                </a:r>
              </a:p>
            </c:rich>
          </c:tx>
          <c:layout>
            <c:manualLayout>
              <c:xMode val="edge"/>
              <c:yMode val="edge"/>
              <c:x val="0.3747936737828117"/>
              <c:y val="0.870920468078219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50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0025-09CF-4EA2-8285-C74C95327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7B5BE-7775-49F6-B600-0ABB97DC5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5BCA-26E3-4F5C-82B7-0EB68CE4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AACD2-9A73-4AEB-996C-CC3FD263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2F917-7FE9-463A-8633-1CCE9FCA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3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F1CC-548F-464F-9986-2B712B2A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8E633-A8B5-4C2E-9159-7B4F895B3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BAA4F-DC60-4230-A182-AF420017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A7AA7-951F-4588-8DC2-F26D3EAB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85DBD-261E-436E-A6E3-F0768976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9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4A4EE-5860-4E43-A09D-1FAAAD01E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282E0-D011-4C06-A3CC-23A46C0F1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CBE44-6BA5-4CC2-8AD6-1E4279A3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34C97-F172-491B-BB6A-D1A6744E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0F1FB-526E-46D5-95FF-B05A005C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6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27C3-8E75-49E0-B81C-228602FB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6201-099E-40FD-AAB2-EECA5787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B9F6-CE1A-4CFB-BF08-EDEA64F3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23C80-F814-4912-875A-2BD72193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7DCDB-331C-4671-8A57-C5029A1A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3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5727-5755-49B3-B95C-0D4E70F2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16B46-8957-412E-A36E-91582028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11263-8C8C-47E6-B83E-EF68A750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49E7A-7232-402D-898C-DC4C66C7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5DA27-B34E-48FE-80E3-CAA7D47A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3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D00D-59FD-4752-ABF2-30D58402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5F0C-2EB5-46E7-B4E1-F94BDB796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2C1C0-A33D-4B4C-B690-1B5B4F752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53F08-10A2-49ED-9914-62C0817D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BC4D2-0D20-49F3-B214-8D648DB2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265E0-EE4B-45A2-B4D3-8758E74D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3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C75B-F6F5-4C0E-B961-870534BF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D155F-70B4-444E-8214-5D5F73563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E3864-89F5-42A9-B6FA-8E37F2829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6F5E-E07F-40B3-942E-B758D5049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7F856-CF76-4C42-B980-568558328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84A22-9B7E-4849-AE23-418F9735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BD931-09CA-4B04-944A-366BC11D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D472B-FC70-4536-B5DF-A7A541EE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7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3BB5-AA6E-4D0E-BD4B-A1E37AFA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F5E88-5B07-4CE3-84FF-45B6DD41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92ED6-A422-433B-823C-255DFC26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B0D71-7EE9-4BE3-9149-AE522890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7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62E34-718A-4B4C-A809-CCB51B85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60109-A63F-4507-8A79-19302CFD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A7A45-004C-4928-9A73-021025C4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8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1CA6-C096-418B-9DE6-3675B8FA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C0AD-DADC-4289-9197-A0AC691E2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627A2-047E-4884-ACD4-8A20BC8DE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884D2-410B-4C07-AF4A-B0B39F42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357D7-73E6-4FE8-B0FB-B2A9AE20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06048-6741-46D7-8D3A-3AAA6BFB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7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1EBD-0797-473F-A1C1-F79C9221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421E6-2553-4C7D-99F3-8C9044C04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67D90-3AFB-47FE-9094-1A5DF3DDF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255D8-CF35-4DF0-B0D5-E466EA03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09815-5E33-4259-83F0-70550CC1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A6A29-64E6-4F34-867D-3ED9BDFC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6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4E5A7-2F58-44A0-846A-B46210C9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E31BE-96CC-406A-905C-DA9EB667A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A7E37-68D2-4427-8544-DDEB04294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72D3B-FF1E-40D4-AFA5-7E302EC565F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C002F-C503-434B-999C-E85A8D229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EDE2-6700-42E7-A652-827A9EE79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4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5B5D-2B08-458C-B128-A1004A6E5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0C0DE-C697-40C0-B282-566C5E4E1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65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E6FACA9-7852-4E3E-8FB3-3C334C86492B}"/>
              </a:ext>
            </a:extLst>
          </p:cNvPr>
          <p:cNvGrpSpPr/>
          <p:nvPr/>
        </p:nvGrpSpPr>
        <p:grpSpPr>
          <a:xfrm>
            <a:off x="1498861" y="635342"/>
            <a:ext cx="9194278" cy="5644347"/>
            <a:chOff x="1498861" y="635342"/>
            <a:chExt cx="9194278" cy="564434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0EB901-9BCC-4D13-AA07-05C1B45249CD}"/>
                </a:ext>
              </a:extLst>
            </p:cNvPr>
            <p:cNvSpPr/>
            <p:nvPr/>
          </p:nvSpPr>
          <p:spPr>
            <a:xfrm>
              <a:off x="1498861" y="635342"/>
              <a:ext cx="9194278" cy="56443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12B8B8D0-86EF-4973-80D0-00AC954DADC0}"/>
                </a:ext>
              </a:extLst>
            </p:cNvPr>
            <p:cNvSpPr/>
            <p:nvPr/>
          </p:nvSpPr>
          <p:spPr>
            <a:xfrm>
              <a:off x="3602837" y="1536038"/>
              <a:ext cx="4307165" cy="3812959"/>
            </a:xfrm>
            <a:prstGeom prst="cube">
              <a:avLst/>
            </a:prstGeom>
            <a:noFill/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7DE906E-D778-4E68-B0D6-631C44F6C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2862" y="2956466"/>
              <a:ext cx="3364637" cy="0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F9EE56-66A9-40B5-946F-A6219A3F84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4517" y="2014693"/>
              <a:ext cx="942528" cy="958788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6E4E5C8-8BFD-4B67-ADA1-0DF56F72A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9880" y="3442517"/>
              <a:ext cx="3364637" cy="0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62F89E7-54E6-4FD8-A775-6E9F191116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5589" y="2498728"/>
              <a:ext cx="942528" cy="958788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B348E58-629E-4F0A-822D-FE5FACE7DE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2532" y="1555274"/>
              <a:ext cx="942528" cy="958788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72F4887-1A8F-4990-83A5-A9B9856637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4047" y="1548619"/>
              <a:ext cx="942528" cy="958788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228D188-52C9-43A7-B5AC-5D2CFF7E9B7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486" y="2523676"/>
              <a:ext cx="0" cy="2854171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AA293BA-71CD-48EB-A1B8-B3335F344AD7}"/>
                </a:ext>
              </a:extLst>
            </p:cNvPr>
            <p:cNvCxnSpPr>
              <a:cxnSpLocks/>
            </p:cNvCxnSpPr>
            <p:nvPr/>
          </p:nvCxnSpPr>
          <p:spPr>
            <a:xfrm>
              <a:off x="4666679" y="2507401"/>
              <a:ext cx="0" cy="2854171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AD5772B-C54A-42BF-BB06-4C1B2B15AE40}"/>
                </a:ext>
              </a:extLst>
            </p:cNvPr>
            <p:cNvCxnSpPr>
              <a:cxnSpLocks/>
            </p:cNvCxnSpPr>
            <p:nvPr/>
          </p:nvCxnSpPr>
          <p:spPr>
            <a:xfrm>
              <a:off x="7155402" y="2278985"/>
              <a:ext cx="0" cy="2854171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AFA3D94-9EC8-470A-A585-A9EC20306F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0765" y="2278061"/>
              <a:ext cx="3364637" cy="0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E8B2CC-72B3-448B-B890-BF3DD26073C9}"/>
                </a:ext>
              </a:extLst>
            </p:cNvPr>
            <p:cNvSpPr txBox="1"/>
            <p:nvPr/>
          </p:nvSpPr>
          <p:spPr>
            <a:xfrm>
              <a:off x="4833197" y="833024"/>
              <a:ext cx="3288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Scene Division into cell structure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0DE22E4-E0A2-4274-A7C9-0AC35EB0C26F}"/>
                </a:ext>
              </a:extLst>
            </p:cNvPr>
            <p:cNvCxnSpPr/>
            <p:nvPr/>
          </p:nvCxnSpPr>
          <p:spPr>
            <a:xfrm>
              <a:off x="3565846" y="5635301"/>
              <a:ext cx="3398671" cy="1257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1BCF72-7E5C-4B26-830A-B641CD51F572}"/>
                </a:ext>
              </a:extLst>
            </p:cNvPr>
            <p:cNvSpPr txBox="1"/>
            <p:nvPr/>
          </p:nvSpPr>
          <p:spPr>
            <a:xfrm>
              <a:off x="4125486" y="5767727"/>
              <a:ext cx="2024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Scene bounds of 16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921D2AF-67D0-48F8-9FA4-4DEEFE542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8768" y="5310981"/>
              <a:ext cx="213064" cy="20874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D564A0C-F4F8-45B9-9822-61DBD3F0FEB6}"/>
                </a:ext>
              </a:extLst>
            </p:cNvPr>
            <p:cNvSpPr txBox="1"/>
            <p:nvPr/>
          </p:nvSpPr>
          <p:spPr>
            <a:xfrm>
              <a:off x="7491274" y="5249693"/>
              <a:ext cx="1633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Cell size of 0.25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7A7C0E8-C3DE-4E1C-87C7-D272F2BA551C}"/>
                </a:ext>
              </a:extLst>
            </p:cNvPr>
            <p:cNvSpPr/>
            <p:nvPr/>
          </p:nvSpPr>
          <p:spPr>
            <a:xfrm>
              <a:off x="5078795" y="3892320"/>
              <a:ext cx="45719" cy="532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7E89DCB-5DE1-4C85-A82A-D293D588E926}"/>
                </a:ext>
              </a:extLst>
            </p:cNvPr>
            <p:cNvSpPr/>
            <p:nvPr/>
          </p:nvSpPr>
          <p:spPr>
            <a:xfrm>
              <a:off x="5352522" y="3892320"/>
              <a:ext cx="45719" cy="532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025E145-757C-4E37-88FC-E653701CFDFA}"/>
                </a:ext>
              </a:extLst>
            </p:cNvPr>
            <p:cNvSpPr/>
            <p:nvPr/>
          </p:nvSpPr>
          <p:spPr>
            <a:xfrm>
              <a:off x="5626249" y="3901198"/>
              <a:ext cx="45719" cy="532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8809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9FDDF7E-E2A1-442B-819B-89EE5E4916F9}"/>
              </a:ext>
            </a:extLst>
          </p:cNvPr>
          <p:cNvGrpSpPr/>
          <p:nvPr/>
        </p:nvGrpSpPr>
        <p:grpSpPr>
          <a:xfrm>
            <a:off x="1109826" y="0"/>
            <a:ext cx="9194278" cy="6662688"/>
            <a:chOff x="1109826" y="0"/>
            <a:chExt cx="9194278" cy="666268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0EB901-9BCC-4D13-AA07-05C1B45249CD}"/>
                </a:ext>
              </a:extLst>
            </p:cNvPr>
            <p:cNvSpPr/>
            <p:nvPr/>
          </p:nvSpPr>
          <p:spPr>
            <a:xfrm>
              <a:off x="1109826" y="0"/>
              <a:ext cx="9194278" cy="66626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AE8FE89-B57E-48D0-93FC-78599AA0A09E}"/>
                </a:ext>
              </a:extLst>
            </p:cNvPr>
            <p:cNvSpPr/>
            <p:nvPr/>
          </p:nvSpPr>
          <p:spPr>
            <a:xfrm>
              <a:off x="1995997" y="890059"/>
              <a:ext cx="7989903" cy="585926"/>
            </a:xfrm>
            <a:prstGeom prst="rect">
              <a:avLst/>
            </a:prstGeom>
            <a:noFill/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A53AB78-84FC-4B5A-B099-B2F26A157D96}"/>
                </a:ext>
              </a:extLst>
            </p:cNvPr>
            <p:cNvCxnSpPr/>
            <p:nvPr/>
          </p:nvCxnSpPr>
          <p:spPr>
            <a:xfrm>
              <a:off x="2636668" y="890059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C7A37E-ADF4-4F3D-B74E-191035C5C7CD}"/>
                </a:ext>
              </a:extLst>
            </p:cNvPr>
            <p:cNvCxnSpPr/>
            <p:nvPr/>
          </p:nvCxnSpPr>
          <p:spPr>
            <a:xfrm>
              <a:off x="3259584" y="890059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C94D911-85E9-4BC3-8983-3C75A3A35D20}"/>
                </a:ext>
              </a:extLst>
            </p:cNvPr>
            <p:cNvCxnSpPr/>
            <p:nvPr/>
          </p:nvCxnSpPr>
          <p:spPr>
            <a:xfrm>
              <a:off x="3836633" y="890059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69E1FF8-E144-4509-93CE-E049A417139D}"/>
                </a:ext>
              </a:extLst>
            </p:cNvPr>
            <p:cNvCxnSpPr/>
            <p:nvPr/>
          </p:nvCxnSpPr>
          <p:spPr>
            <a:xfrm>
              <a:off x="4449192" y="890059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CAFB6B-407C-4625-A8C5-FE652162ED55}"/>
                </a:ext>
              </a:extLst>
            </p:cNvPr>
            <p:cNvCxnSpPr/>
            <p:nvPr/>
          </p:nvCxnSpPr>
          <p:spPr>
            <a:xfrm>
              <a:off x="5061751" y="890059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8958699-AACD-43DE-AE76-06653DCFEB8F}"/>
                </a:ext>
              </a:extLst>
            </p:cNvPr>
            <p:cNvSpPr/>
            <p:nvPr/>
          </p:nvSpPr>
          <p:spPr>
            <a:xfrm>
              <a:off x="5521911" y="1120878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DAE7183-D5E3-49E8-98DD-FE6ED11C992E}"/>
                </a:ext>
              </a:extLst>
            </p:cNvPr>
            <p:cNvSpPr/>
            <p:nvPr/>
          </p:nvSpPr>
          <p:spPr>
            <a:xfrm>
              <a:off x="5795638" y="1120878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6F50960-A8F6-49F3-8E60-347FDA5946AC}"/>
                </a:ext>
              </a:extLst>
            </p:cNvPr>
            <p:cNvSpPr/>
            <p:nvPr/>
          </p:nvSpPr>
          <p:spPr>
            <a:xfrm>
              <a:off x="6069365" y="1129756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7273E1-6DE6-495E-A5B0-100109BA139A}"/>
                </a:ext>
              </a:extLst>
            </p:cNvPr>
            <p:cNvSpPr txBox="1"/>
            <p:nvPr/>
          </p:nvSpPr>
          <p:spPr>
            <a:xfrm>
              <a:off x="2128424" y="971723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B3D2A5-EC6E-48EC-ADC0-7AACF21AE6EB}"/>
                </a:ext>
              </a:extLst>
            </p:cNvPr>
            <p:cNvSpPr txBox="1"/>
            <p:nvPr/>
          </p:nvSpPr>
          <p:spPr>
            <a:xfrm>
              <a:off x="2713755" y="971723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06176B-3663-4B16-883D-A26171758A72}"/>
                </a:ext>
              </a:extLst>
            </p:cNvPr>
            <p:cNvSpPr txBox="1"/>
            <p:nvPr/>
          </p:nvSpPr>
          <p:spPr>
            <a:xfrm>
              <a:off x="3310558" y="962844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0896DE-0DAD-4D4C-806A-F3E8C101287D}"/>
                </a:ext>
              </a:extLst>
            </p:cNvPr>
            <p:cNvSpPr txBox="1"/>
            <p:nvPr/>
          </p:nvSpPr>
          <p:spPr>
            <a:xfrm>
              <a:off x="3916505" y="962844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217C645-2BEF-4BFE-828B-3FEC46F991F2}"/>
                </a:ext>
              </a:extLst>
            </p:cNvPr>
            <p:cNvSpPr txBox="1"/>
            <p:nvPr/>
          </p:nvSpPr>
          <p:spPr>
            <a:xfrm>
              <a:off x="4530287" y="971723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B5</a:t>
              </a:r>
            </a:p>
          </p:txBody>
        </p: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6FE30EB5-A03F-4838-9A3B-3C76822F5824}"/>
                </a:ext>
              </a:extLst>
            </p:cNvPr>
            <p:cNvCxnSpPr/>
            <p:nvPr/>
          </p:nvCxnSpPr>
          <p:spPr>
            <a:xfrm rot="5400000">
              <a:off x="1396164" y="1944133"/>
              <a:ext cx="1413769" cy="477473"/>
            </a:xfrm>
            <a:prstGeom prst="curvedConnector3">
              <a:avLst>
                <a:gd name="adj1" fmla="val 63187"/>
              </a:avLst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BBC88E34-EF25-46A4-8FF2-C0C352E15101}"/>
                </a:ext>
              </a:extLst>
            </p:cNvPr>
            <p:cNvCxnSpPr/>
            <p:nvPr/>
          </p:nvCxnSpPr>
          <p:spPr>
            <a:xfrm rot="16200000" flipH="1">
              <a:off x="2411359" y="1991740"/>
              <a:ext cx="1413769" cy="382257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4D1631-E20D-4A2E-8494-B97B2B8FE7CE}"/>
                </a:ext>
              </a:extLst>
            </p:cNvPr>
            <p:cNvSpPr/>
            <p:nvPr/>
          </p:nvSpPr>
          <p:spPr>
            <a:xfrm>
              <a:off x="1467039" y="2889753"/>
              <a:ext cx="1322770" cy="1604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89A51D80-B983-4994-88CB-83524D549E80}"/>
                </a:ext>
              </a:extLst>
            </p:cNvPr>
            <p:cNvCxnSpPr/>
            <p:nvPr/>
          </p:nvCxnSpPr>
          <p:spPr>
            <a:xfrm rot="16200000" flipH="1">
              <a:off x="3459078" y="1540822"/>
              <a:ext cx="1349408" cy="1219729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6F259F4-9367-4EB9-B5F6-B962A4DBFCA3}"/>
                </a:ext>
              </a:extLst>
            </p:cNvPr>
            <p:cNvSpPr/>
            <p:nvPr/>
          </p:nvSpPr>
          <p:spPr>
            <a:xfrm>
              <a:off x="1617946" y="3082655"/>
              <a:ext cx="973302" cy="272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Cell ID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09557F7-5DC6-485F-9AB5-7B5B11B511AE}"/>
                </a:ext>
              </a:extLst>
            </p:cNvPr>
            <p:cNvSpPr/>
            <p:nvPr/>
          </p:nvSpPr>
          <p:spPr>
            <a:xfrm>
              <a:off x="1617058" y="3520159"/>
              <a:ext cx="976668" cy="272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 Idx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38ED6C-20C6-4881-9386-80D633EE15DA}"/>
                </a:ext>
              </a:extLst>
            </p:cNvPr>
            <p:cNvSpPr/>
            <p:nvPr/>
          </p:nvSpPr>
          <p:spPr>
            <a:xfrm>
              <a:off x="1617058" y="3957663"/>
              <a:ext cx="976668" cy="272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245D64F-B6F3-46C5-89B5-5F1CF66D47FA}"/>
                </a:ext>
              </a:extLst>
            </p:cNvPr>
            <p:cNvSpPr/>
            <p:nvPr/>
          </p:nvSpPr>
          <p:spPr>
            <a:xfrm>
              <a:off x="2939828" y="2889753"/>
              <a:ext cx="1322770" cy="1604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CBA0B3D-859F-4EFE-88F6-0215644E77BE}"/>
                </a:ext>
              </a:extLst>
            </p:cNvPr>
            <p:cNvSpPr/>
            <p:nvPr/>
          </p:nvSpPr>
          <p:spPr>
            <a:xfrm>
              <a:off x="3090735" y="3082655"/>
              <a:ext cx="973302" cy="272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Cell ID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BBF4CE5-202B-45E7-AE2E-A516EAACDE50}"/>
                </a:ext>
              </a:extLst>
            </p:cNvPr>
            <p:cNvSpPr/>
            <p:nvPr/>
          </p:nvSpPr>
          <p:spPr>
            <a:xfrm>
              <a:off x="3089847" y="3520159"/>
              <a:ext cx="976668" cy="272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 Idx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BDF0DCE-6DB9-4F89-8AFF-A298918189FF}"/>
                </a:ext>
              </a:extLst>
            </p:cNvPr>
            <p:cNvSpPr/>
            <p:nvPr/>
          </p:nvSpPr>
          <p:spPr>
            <a:xfrm>
              <a:off x="3089847" y="3957663"/>
              <a:ext cx="976668" cy="272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9C53E90-805F-46BB-8D90-01746FD5C5F4}"/>
                </a:ext>
              </a:extLst>
            </p:cNvPr>
            <p:cNvSpPr/>
            <p:nvPr/>
          </p:nvSpPr>
          <p:spPr>
            <a:xfrm>
              <a:off x="4384195" y="2889753"/>
              <a:ext cx="1322770" cy="1604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9921E6-C982-41F0-95B3-BDF795D84D44}"/>
                </a:ext>
              </a:extLst>
            </p:cNvPr>
            <p:cNvSpPr/>
            <p:nvPr/>
          </p:nvSpPr>
          <p:spPr>
            <a:xfrm>
              <a:off x="4535102" y="3082655"/>
              <a:ext cx="973302" cy="272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Cell ID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BF0F3ED-F4EA-4751-AC6B-B359620D4CE8}"/>
                </a:ext>
              </a:extLst>
            </p:cNvPr>
            <p:cNvSpPr/>
            <p:nvPr/>
          </p:nvSpPr>
          <p:spPr>
            <a:xfrm>
              <a:off x="4534214" y="3520159"/>
              <a:ext cx="976668" cy="272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 Idx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E448103-70FA-4812-B3C8-24D58B254DBF}"/>
                </a:ext>
              </a:extLst>
            </p:cNvPr>
            <p:cNvSpPr/>
            <p:nvPr/>
          </p:nvSpPr>
          <p:spPr>
            <a:xfrm>
              <a:off x="4534214" y="3957663"/>
              <a:ext cx="976668" cy="272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DC35284-C0F2-4CF3-8FE2-5AA55000E303}"/>
                </a:ext>
              </a:extLst>
            </p:cNvPr>
            <p:cNvSpPr txBox="1"/>
            <p:nvPr/>
          </p:nvSpPr>
          <p:spPr>
            <a:xfrm>
              <a:off x="3972062" y="195312"/>
              <a:ext cx="4037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Hash Grid for Photon storage and search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4815F5-FA7E-4E11-AAE4-9D36DBFC3A6E}"/>
                </a:ext>
              </a:extLst>
            </p:cNvPr>
            <p:cNvSpPr/>
            <p:nvPr/>
          </p:nvSpPr>
          <p:spPr>
            <a:xfrm>
              <a:off x="6020420" y="2825391"/>
              <a:ext cx="3978827" cy="166271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04EBE9B-0884-4264-8D91-E3F23326FC24}"/>
                </a:ext>
              </a:extLst>
            </p:cNvPr>
            <p:cNvSpPr txBox="1"/>
            <p:nvPr/>
          </p:nvSpPr>
          <p:spPr>
            <a:xfrm>
              <a:off x="6240680" y="3015252"/>
              <a:ext cx="3025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 Function - hash6432shift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90EF208-2452-4DE1-8C2E-0FC30F1B17AE}"/>
                </a:ext>
              </a:extLst>
            </p:cNvPr>
            <p:cNvSpPr txBox="1"/>
            <p:nvPr/>
          </p:nvSpPr>
          <p:spPr>
            <a:xfrm>
              <a:off x="6240680" y="3486457"/>
              <a:ext cx="3699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Addressing – Quadratic Probing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3E606B4-8A4D-4663-BD22-D692946BB34B}"/>
                </a:ext>
              </a:extLst>
            </p:cNvPr>
            <p:cNvSpPr txBox="1"/>
            <p:nvPr/>
          </p:nvSpPr>
          <p:spPr>
            <a:xfrm>
              <a:off x="6240680" y="3957663"/>
              <a:ext cx="2111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Size of table – 2 ^ 16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474D02F-C584-4056-AB3F-0A87578A5C4D}"/>
                </a:ext>
              </a:extLst>
            </p:cNvPr>
            <p:cNvSpPr/>
            <p:nvPr/>
          </p:nvSpPr>
          <p:spPr>
            <a:xfrm>
              <a:off x="1887896" y="5886277"/>
              <a:ext cx="7989903" cy="585926"/>
            </a:xfrm>
            <a:prstGeom prst="rect">
              <a:avLst/>
            </a:prstGeom>
            <a:noFill/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51EF8A2-9B03-4A8B-8D8F-58FD823E72E7}"/>
                </a:ext>
              </a:extLst>
            </p:cNvPr>
            <p:cNvCxnSpPr/>
            <p:nvPr/>
          </p:nvCxnSpPr>
          <p:spPr>
            <a:xfrm>
              <a:off x="2528567" y="5886277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3C27AB-788D-4D1D-88BA-3E285922730D}"/>
                </a:ext>
              </a:extLst>
            </p:cNvPr>
            <p:cNvCxnSpPr/>
            <p:nvPr/>
          </p:nvCxnSpPr>
          <p:spPr>
            <a:xfrm>
              <a:off x="3151483" y="5886277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4F7A250-64EF-443B-A4EB-2C7A83DC9F90}"/>
                </a:ext>
              </a:extLst>
            </p:cNvPr>
            <p:cNvCxnSpPr/>
            <p:nvPr/>
          </p:nvCxnSpPr>
          <p:spPr>
            <a:xfrm>
              <a:off x="3728532" y="5886277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F6FE30B-B28D-4E79-9F09-F87B3DA65A44}"/>
                </a:ext>
              </a:extLst>
            </p:cNvPr>
            <p:cNvCxnSpPr/>
            <p:nvPr/>
          </p:nvCxnSpPr>
          <p:spPr>
            <a:xfrm>
              <a:off x="4341091" y="5886277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0CF384-D37D-4E0D-A5FE-A96BF3CFD90B}"/>
                </a:ext>
              </a:extLst>
            </p:cNvPr>
            <p:cNvCxnSpPr/>
            <p:nvPr/>
          </p:nvCxnSpPr>
          <p:spPr>
            <a:xfrm>
              <a:off x="4953650" y="5886277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7A71A4-FE5E-430C-9975-3791F3838546}"/>
                </a:ext>
              </a:extLst>
            </p:cNvPr>
            <p:cNvSpPr/>
            <p:nvPr/>
          </p:nvSpPr>
          <p:spPr>
            <a:xfrm>
              <a:off x="5413810" y="6117096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FCC9E02-1573-4810-A1DF-B37A689E69BF}"/>
                </a:ext>
              </a:extLst>
            </p:cNvPr>
            <p:cNvSpPr/>
            <p:nvPr/>
          </p:nvSpPr>
          <p:spPr>
            <a:xfrm>
              <a:off x="5687537" y="6117096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519C8DF-10E1-48E7-89C9-72C32B33161F}"/>
                </a:ext>
              </a:extLst>
            </p:cNvPr>
            <p:cNvSpPr/>
            <p:nvPr/>
          </p:nvSpPr>
          <p:spPr>
            <a:xfrm>
              <a:off x="5961264" y="6125974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12A3349-B7EA-45A7-A2D8-9D48BCE5FB0C}"/>
                </a:ext>
              </a:extLst>
            </p:cNvPr>
            <p:cNvSpPr txBox="1"/>
            <p:nvPr/>
          </p:nvSpPr>
          <p:spPr>
            <a:xfrm>
              <a:off x="2020323" y="5967941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3E73BD-BC5D-47C2-BCC2-0A9B7060840A}"/>
                </a:ext>
              </a:extLst>
            </p:cNvPr>
            <p:cNvSpPr txBox="1"/>
            <p:nvPr/>
          </p:nvSpPr>
          <p:spPr>
            <a:xfrm>
              <a:off x="2605654" y="5967941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4ACABE3-877C-4D78-BA12-20A46A9020EB}"/>
                </a:ext>
              </a:extLst>
            </p:cNvPr>
            <p:cNvSpPr txBox="1"/>
            <p:nvPr/>
          </p:nvSpPr>
          <p:spPr>
            <a:xfrm>
              <a:off x="3202457" y="5959062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B26A8B6-934E-4170-8DCA-9874FAB882D4}"/>
                </a:ext>
              </a:extLst>
            </p:cNvPr>
            <p:cNvSpPr txBox="1"/>
            <p:nvPr/>
          </p:nvSpPr>
          <p:spPr>
            <a:xfrm>
              <a:off x="3808404" y="5959062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AFE7744-DD32-431B-B5DA-DFA16004DD51}"/>
                </a:ext>
              </a:extLst>
            </p:cNvPr>
            <p:cNvSpPr txBox="1"/>
            <p:nvPr/>
          </p:nvSpPr>
          <p:spPr>
            <a:xfrm>
              <a:off x="4422186" y="5967941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4F7158A-C18C-4BF7-8732-BC81AE1DC4FF}"/>
                </a:ext>
              </a:extLst>
            </p:cNvPr>
            <p:cNvSpPr txBox="1"/>
            <p:nvPr/>
          </p:nvSpPr>
          <p:spPr>
            <a:xfrm>
              <a:off x="1387400" y="539630"/>
              <a:ext cx="1217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Hash Table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7CF674D-910F-4617-908F-6F8F9B2BC058}"/>
                </a:ext>
              </a:extLst>
            </p:cNvPr>
            <p:cNvSpPr txBox="1"/>
            <p:nvPr/>
          </p:nvSpPr>
          <p:spPr>
            <a:xfrm>
              <a:off x="1279299" y="5476113"/>
              <a:ext cx="1371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Photon Map</a:t>
              </a:r>
            </a:p>
          </p:txBody>
        </p:sp>
        <p:cxnSp>
          <p:nvCxnSpPr>
            <p:cNvPr id="4" name="Connector: Curved 3">
              <a:extLst>
                <a:ext uri="{FF2B5EF4-FFF2-40B4-BE49-F238E27FC236}">
                  <a16:creationId xmlns:a16="http://schemas.microsoft.com/office/drawing/2014/main" id="{AC7C2B25-EDB9-47D9-B7E5-5B72B25BCB23}"/>
                </a:ext>
              </a:extLst>
            </p:cNvPr>
            <p:cNvCxnSpPr/>
            <p:nvPr/>
          </p:nvCxnSpPr>
          <p:spPr>
            <a:xfrm rot="16200000" flipH="1">
              <a:off x="1668752" y="4627914"/>
              <a:ext cx="2194204" cy="322522"/>
            </a:xfrm>
            <a:prstGeom prst="curvedConnector3">
              <a:avLst>
                <a:gd name="adj1" fmla="val -3811"/>
              </a:avLst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8E65C641-FFAE-4E8C-B593-EC590D3974AB}"/>
                </a:ext>
              </a:extLst>
            </p:cNvPr>
            <p:cNvCxnSpPr>
              <a:stCxn id="64" idx="3"/>
            </p:cNvCxnSpPr>
            <p:nvPr/>
          </p:nvCxnSpPr>
          <p:spPr>
            <a:xfrm flipH="1">
              <a:off x="4064037" y="3656655"/>
              <a:ext cx="2478" cy="2188790"/>
            </a:xfrm>
            <a:prstGeom prst="curvedConnector4">
              <a:avLst>
                <a:gd name="adj1" fmla="val -6359120"/>
                <a:gd name="adj2" fmla="val 93273"/>
              </a:avLst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178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A41FD8BA-0778-4862-8D17-C27944F0432D}"/>
              </a:ext>
            </a:extLst>
          </p:cNvPr>
          <p:cNvGrpSpPr/>
          <p:nvPr/>
        </p:nvGrpSpPr>
        <p:grpSpPr>
          <a:xfrm>
            <a:off x="1109826" y="-35511"/>
            <a:ext cx="9194278" cy="6662688"/>
            <a:chOff x="1109826" y="-35511"/>
            <a:chExt cx="9194278" cy="666268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0EB901-9BCC-4D13-AA07-05C1B45249CD}"/>
                </a:ext>
              </a:extLst>
            </p:cNvPr>
            <p:cNvSpPr/>
            <p:nvPr/>
          </p:nvSpPr>
          <p:spPr>
            <a:xfrm>
              <a:off x="1109826" y="-35511"/>
              <a:ext cx="9194278" cy="66626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AE8FE89-B57E-48D0-93FC-78599AA0A09E}"/>
                </a:ext>
              </a:extLst>
            </p:cNvPr>
            <p:cNvSpPr/>
            <p:nvPr/>
          </p:nvSpPr>
          <p:spPr>
            <a:xfrm>
              <a:off x="2022630" y="1547006"/>
              <a:ext cx="7989903" cy="585926"/>
            </a:xfrm>
            <a:prstGeom prst="rect">
              <a:avLst/>
            </a:prstGeom>
            <a:noFill/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A53AB78-84FC-4B5A-B099-B2F26A157D96}"/>
                </a:ext>
              </a:extLst>
            </p:cNvPr>
            <p:cNvCxnSpPr/>
            <p:nvPr/>
          </p:nvCxnSpPr>
          <p:spPr>
            <a:xfrm>
              <a:off x="2663301" y="1547006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C7A37E-ADF4-4F3D-B74E-191035C5C7CD}"/>
                </a:ext>
              </a:extLst>
            </p:cNvPr>
            <p:cNvCxnSpPr/>
            <p:nvPr/>
          </p:nvCxnSpPr>
          <p:spPr>
            <a:xfrm>
              <a:off x="3286217" y="1547006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C94D911-85E9-4BC3-8983-3C75A3A35D20}"/>
                </a:ext>
              </a:extLst>
            </p:cNvPr>
            <p:cNvCxnSpPr/>
            <p:nvPr/>
          </p:nvCxnSpPr>
          <p:spPr>
            <a:xfrm>
              <a:off x="3863266" y="1547006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69E1FF8-E144-4509-93CE-E049A417139D}"/>
                </a:ext>
              </a:extLst>
            </p:cNvPr>
            <p:cNvCxnSpPr/>
            <p:nvPr/>
          </p:nvCxnSpPr>
          <p:spPr>
            <a:xfrm>
              <a:off x="4475825" y="1547006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CAFB6B-407C-4625-A8C5-FE652162ED55}"/>
                </a:ext>
              </a:extLst>
            </p:cNvPr>
            <p:cNvCxnSpPr/>
            <p:nvPr/>
          </p:nvCxnSpPr>
          <p:spPr>
            <a:xfrm>
              <a:off x="5088384" y="1547006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8958699-AACD-43DE-AE76-06653DCFEB8F}"/>
                </a:ext>
              </a:extLst>
            </p:cNvPr>
            <p:cNvSpPr/>
            <p:nvPr/>
          </p:nvSpPr>
          <p:spPr>
            <a:xfrm>
              <a:off x="5548544" y="1777825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DAE7183-D5E3-49E8-98DD-FE6ED11C992E}"/>
                </a:ext>
              </a:extLst>
            </p:cNvPr>
            <p:cNvSpPr/>
            <p:nvPr/>
          </p:nvSpPr>
          <p:spPr>
            <a:xfrm>
              <a:off x="5822271" y="1777825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6F50960-A8F6-49F3-8E60-347FDA5946AC}"/>
                </a:ext>
              </a:extLst>
            </p:cNvPr>
            <p:cNvSpPr/>
            <p:nvPr/>
          </p:nvSpPr>
          <p:spPr>
            <a:xfrm>
              <a:off x="6095998" y="1786703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7273E1-6DE6-495E-A5B0-100109BA139A}"/>
                </a:ext>
              </a:extLst>
            </p:cNvPr>
            <p:cNvSpPr txBox="1"/>
            <p:nvPr/>
          </p:nvSpPr>
          <p:spPr>
            <a:xfrm>
              <a:off x="2155057" y="1628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B3D2A5-EC6E-48EC-ADC0-7AACF21AE6EB}"/>
                </a:ext>
              </a:extLst>
            </p:cNvPr>
            <p:cNvSpPr txBox="1"/>
            <p:nvPr/>
          </p:nvSpPr>
          <p:spPr>
            <a:xfrm>
              <a:off x="2740388" y="1628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06176B-3663-4B16-883D-A26171758A72}"/>
                </a:ext>
              </a:extLst>
            </p:cNvPr>
            <p:cNvSpPr txBox="1"/>
            <p:nvPr/>
          </p:nvSpPr>
          <p:spPr>
            <a:xfrm>
              <a:off x="3337191" y="16197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0896DE-0DAD-4D4C-806A-F3E8C101287D}"/>
                </a:ext>
              </a:extLst>
            </p:cNvPr>
            <p:cNvSpPr txBox="1"/>
            <p:nvPr/>
          </p:nvSpPr>
          <p:spPr>
            <a:xfrm>
              <a:off x="3943138" y="16197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217C645-2BEF-4BFE-828B-3FEC46F991F2}"/>
                </a:ext>
              </a:extLst>
            </p:cNvPr>
            <p:cNvSpPr txBox="1"/>
            <p:nvPr/>
          </p:nvSpPr>
          <p:spPr>
            <a:xfrm>
              <a:off x="4556920" y="1628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DC35284-C0F2-4CF3-8FE2-5AA55000E303}"/>
                </a:ext>
              </a:extLst>
            </p:cNvPr>
            <p:cNvSpPr txBox="1"/>
            <p:nvPr/>
          </p:nvSpPr>
          <p:spPr>
            <a:xfrm>
              <a:off x="4056737" y="312964"/>
              <a:ext cx="3300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Customization of photon storage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474D02F-C584-4056-AB3F-0A87578A5C4D}"/>
                </a:ext>
              </a:extLst>
            </p:cNvPr>
            <p:cNvSpPr/>
            <p:nvPr/>
          </p:nvSpPr>
          <p:spPr>
            <a:xfrm>
              <a:off x="1960487" y="5005346"/>
              <a:ext cx="7989903" cy="585926"/>
            </a:xfrm>
            <a:prstGeom prst="rect">
              <a:avLst/>
            </a:prstGeom>
            <a:noFill/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51EF8A2-9B03-4A8B-8D8F-58FD823E72E7}"/>
                </a:ext>
              </a:extLst>
            </p:cNvPr>
            <p:cNvCxnSpPr/>
            <p:nvPr/>
          </p:nvCxnSpPr>
          <p:spPr>
            <a:xfrm>
              <a:off x="2601158" y="5005346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3C27AB-788D-4D1D-88BA-3E285922730D}"/>
                </a:ext>
              </a:extLst>
            </p:cNvPr>
            <p:cNvCxnSpPr/>
            <p:nvPr/>
          </p:nvCxnSpPr>
          <p:spPr>
            <a:xfrm>
              <a:off x="3224074" y="5005346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4F7A250-64EF-443B-A4EB-2C7A83DC9F90}"/>
                </a:ext>
              </a:extLst>
            </p:cNvPr>
            <p:cNvCxnSpPr/>
            <p:nvPr/>
          </p:nvCxnSpPr>
          <p:spPr>
            <a:xfrm>
              <a:off x="3801123" y="5005346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F6FE30B-B28D-4E79-9F09-F87B3DA65A44}"/>
                </a:ext>
              </a:extLst>
            </p:cNvPr>
            <p:cNvCxnSpPr/>
            <p:nvPr/>
          </p:nvCxnSpPr>
          <p:spPr>
            <a:xfrm>
              <a:off x="4413682" y="5005346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0CF384-D37D-4E0D-A5FE-A96BF3CFD90B}"/>
                </a:ext>
              </a:extLst>
            </p:cNvPr>
            <p:cNvCxnSpPr/>
            <p:nvPr/>
          </p:nvCxnSpPr>
          <p:spPr>
            <a:xfrm>
              <a:off x="5026241" y="5005346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7A71A4-FE5E-430C-9975-3791F3838546}"/>
                </a:ext>
              </a:extLst>
            </p:cNvPr>
            <p:cNvSpPr/>
            <p:nvPr/>
          </p:nvSpPr>
          <p:spPr>
            <a:xfrm>
              <a:off x="5486401" y="5236165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FCC9E02-1573-4810-A1DF-B37A689E69BF}"/>
                </a:ext>
              </a:extLst>
            </p:cNvPr>
            <p:cNvSpPr/>
            <p:nvPr/>
          </p:nvSpPr>
          <p:spPr>
            <a:xfrm>
              <a:off x="5760128" y="5236165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519C8DF-10E1-48E7-89C9-72C32B33161F}"/>
                </a:ext>
              </a:extLst>
            </p:cNvPr>
            <p:cNvSpPr/>
            <p:nvPr/>
          </p:nvSpPr>
          <p:spPr>
            <a:xfrm>
              <a:off x="6033855" y="5245043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12A3349-B7EA-45A7-A2D8-9D48BCE5FB0C}"/>
                </a:ext>
              </a:extLst>
            </p:cNvPr>
            <p:cNvSpPr txBox="1"/>
            <p:nvPr/>
          </p:nvSpPr>
          <p:spPr>
            <a:xfrm>
              <a:off x="2092914" y="5087010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3E73BD-BC5D-47C2-BCC2-0A9B7060840A}"/>
                </a:ext>
              </a:extLst>
            </p:cNvPr>
            <p:cNvSpPr txBox="1"/>
            <p:nvPr/>
          </p:nvSpPr>
          <p:spPr>
            <a:xfrm>
              <a:off x="2678245" y="5087010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4ACABE3-877C-4D78-BA12-20A46A9020EB}"/>
                </a:ext>
              </a:extLst>
            </p:cNvPr>
            <p:cNvSpPr txBox="1"/>
            <p:nvPr/>
          </p:nvSpPr>
          <p:spPr>
            <a:xfrm>
              <a:off x="3275048" y="5078131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B26A8B6-934E-4170-8DCA-9874FAB882D4}"/>
                </a:ext>
              </a:extLst>
            </p:cNvPr>
            <p:cNvSpPr txBox="1"/>
            <p:nvPr/>
          </p:nvSpPr>
          <p:spPr>
            <a:xfrm>
              <a:off x="3880995" y="5078131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AFE7744-DD32-431B-B5DA-DFA16004DD51}"/>
                </a:ext>
              </a:extLst>
            </p:cNvPr>
            <p:cNvSpPr txBox="1"/>
            <p:nvPr/>
          </p:nvSpPr>
          <p:spPr>
            <a:xfrm>
              <a:off x="4494777" y="5087010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4F7158A-C18C-4BF7-8732-BC81AE1DC4FF}"/>
                </a:ext>
              </a:extLst>
            </p:cNvPr>
            <p:cNvSpPr txBox="1"/>
            <p:nvPr/>
          </p:nvSpPr>
          <p:spPr>
            <a:xfrm>
              <a:off x="1414033" y="1196577"/>
              <a:ext cx="2252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Photon Count per cell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7CF674D-910F-4617-908F-6F8F9B2BC058}"/>
                </a:ext>
              </a:extLst>
            </p:cNvPr>
            <p:cNvSpPr txBox="1"/>
            <p:nvPr/>
          </p:nvSpPr>
          <p:spPr>
            <a:xfrm>
              <a:off x="1361712" y="4533932"/>
              <a:ext cx="1371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Photon Map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927D3FF-37E7-4D39-AD99-17671C1F4886}"/>
                </a:ext>
              </a:extLst>
            </p:cNvPr>
            <p:cNvSpPr/>
            <p:nvPr/>
          </p:nvSpPr>
          <p:spPr>
            <a:xfrm>
              <a:off x="2015804" y="3323891"/>
              <a:ext cx="7989903" cy="585926"/>
            </a:xfrm>
            <a:prstGeom prst="rect">
              <a:avLst/>
            </a:prstGeom>
            <a:noFill/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2C764AB-97BE-4754-BE1C-662031086966}"/>
                </a:ext>
              </a:extLst>
            </p:cNvPr>
            <p:cNvCxnSpPr/>
            <p:nvPr/>
          </p:nvCxnSpPr>
          <p:spPr>
            <a:xfrm>
              <a:off x="2656475" y="3323891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F71E20-B0C0-4CA4-BFD2-F844EE61B83C}"/>
                </a:ext>
              </a:extLst>
            </p:cNvPr>
            <p:cNvCxnSpPr/>
            <p:nvPr/>
          </p:nvCxnSpPr>
          <p:spPr>
            <a:xfrm>
              <a:off x="3279391" y="3323891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35FC03C-BAA6-40E4-B3A4-E0DEE85CF5F8}"/>
                </a:ext>
              </a:extLst>
            </p:cNvPr>
            <p:cNvCxnSpPr/>
            <p:nvPr/>
          </p:nvCxnSpPr>
          <p:spPr>
            <a:xfrm>
              <a:off x="3856440" y="3323891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3C76CC8-F78C-4680-BCF9-C8DE7777F0B7}"/>
                </a:ext>
              </a:extLst>
            </p:cNvPr>
            <p:cNvCxnSpPr/>
            <p:nvPr/>
          </p:nvCxnSpPr>
          <p:spPr>
            <a:xfrm>
              <a:off x="4468999" y="3323891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D172EE5-48A6-4241-AC73-57365044451C}"/>
                </a:ext>
              </a:extLst>
            </p:cNvPr>
            <p:cNvCxnSpPr/>
            <p:nvPr/>
          </p:nvCxnSpPr>
          <p:spPr>
            <a:xfrm>
              <a:off x="5081558" y="3323891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3427848-8CD2-48D7-8A19-8926695AACCA}"/>
                </a:ext>
              </a:extLst>
            </p:cNvPr>
            <p:cNvSpPr/>
            <p:nvPr/>
          </p:nvSpPr>
          <p:spPr>
            <a:xfrm>
              <a:off x="5541718" y="3554710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5384F1F-B099-4231-AF8A-16F65A63661D}"/>
                </a:ext>
              </a:extLst>
            </p:cNvPr>
            <p:cNvSpPr/>
            <p:nvPr/>
          </p:nvSpPr>
          <p:spPr>
            <a:xfrm>
              <a:off x="5815445" y="3554710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4919840-9BA2-426B-9F5B-F9044B0C39C3}"/>
                </a:ext>
              </a:extLst>
            </p:cNvPr>
            <p:cNvSpPr/>
            <p:nvPr/>
          </p:nvSpPr>
          <p:spPr>
            <a:xfrm>
              <a:off x="6089172" y="3563588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D571C2F-24EF-41A4-9A64-69020A034D0A}"/>
                </a:ext>
              </a:extLst>
            </p:cNvPr>
            <p:cNvSpPr txBox="1"/>
            <p:nvPr/>
          </p:nvSpPr>
          <p:spPr>
            <a:xfrm>
              <a:off x="2148231" y="34055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883463D-71C6-45CE-84DF-F714867CE7E8}"/>
                </a:ext>
              </a:extLst>
            </p:cNvPr>
            <p:cNvSpPr txBox="1"/>
            <p:nvPr/>
          </p:nvSpPr>
          <p:spPr>
            <a:xfrm>
              <a:off x="2733562" y="34055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D61C455-0BA7-4F3F-B8A5-9325D5422A6F}"/>
                </a:ext>
              </a:extLst>
            </p:cNvPr>
            <p:cNvSpPr txBox="1"/>
            <p:nvPr/>
          </p:nvSpPr>
          <p:spPr>
            <a:xfrm>
              <a:off x="3330365" y="33966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3239EC6-3F10-4EFF-836E-BFBCE8CA83A5}"/>
                </a:ext>
              </a:extLst>
            </p:cNvPr>
            <p:cNvSpPr txBox="1"/>
            <p:nvPr/>
          </p:nvSpPr>
          <p:spPr>
            <a:xfrm>
              <a:off x="3936312" y="33966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A1E0442-B148-4F1C-B75A-5BAA2534A826}"/>
                </a:ext>
              </a:extLst>
            </p:cNvPr>
            <p:cNvSpPr txBox="1"/>
            <p:nvPr/>
          </p:nvSpPr>
          <p:spPr>
            <a:xfrm>
              <a:off x="4550094" y="34055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045A5C5-2F85-4E91-9515-721BC4EA30AA}"/>
                </a:ext>
              </a:extLst>
            </p:cNvPr>
            <p:cNvSpPr txBox="1"/>
            <p:nvPr/>
          </p:nvSpPr>
          <p:spPr>
            <a:xfrm>
              <a:off x="1407207" y="2973462"/>
              <a:ext cx="5838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Exclusive Scan on Count – Starting index for sorted photons</a:t>
              </a:r>
            </a:p>
          </p:txBody>
        </p:sp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E34EEFA1-1237-407B-8997-7C913F668B20}"/>
                </a:ext>
              </a:extLst>
            </p:cNvPr>
            <p:cNvSpPr/>
            <p:nvPr/>
          </p:nvSpPr>
          <p:spPr>
            <a:xfrm>
              <a:off x="5202315" y="2372629"/>
              <a:ext cx="283847" cy="48598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ultiplication Sign 31">
              <a:extLst>
                <a:ext uri="{FF2B5EF4-FFF2-40B4-BE49-F238E27FC236}">
                  <a16:creationId xmlns:a16="http://schemas.microsoft.com/office/drawing/2014/main" id="{984BE8FE-7153-4387-A545-5393E5C24D2C}"/>
                </a:ext>
              </a:extLst>
            </p:cNvPr>
            <p:cNvSpPr/>
            <p:nvPr/>
          </p:nvSpPr>
          <p:spPr>
            <a:xfrm>
              <a:off x="2896311" y="4453927"/>
              <a:ext cx="229902" cy="216594"/>
            </a:xfrm>
            <a:prstGeom prst="mathMultiply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1C3131E-4ABD-437D-90D0-74CA6D6E1880}"/>
                </a:ext>
              </a:extLst>
            </p:cNvPr>
            <p:cNvCxnSpPr/>
            <p:nvPr/>
          </p:nvCxnSpPr>
          <p:spPr>
            <a:xfrm>
              <a:off x="2299074" y="3952780"/>
              <a:ext cx="6826" cy="10525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89F3994-A419-400C-8C69-5782B997585E}"/>
                </a:ext>
              </a:extLst>
            </p:cNvPr>
            <p:cNvCxnSpPr/>
            <p:nvPr/>
          </p:nvCxnSpPr>
          <p:spPr>
            <a:xfrm>
              <a:off x="2964689" y="3909817"/>
              <a:ext cx="46573" cy="57514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9DA251D-75D7-430B-8F1A-41F8FFC433D0}"/>
                </a:ext>
              </a:extLst>
            </p:cNvPr>
            <p:cNvCxnSpPr>
              <a:cxnSpLocks/>
            </p:cNvCxnSpPr>
            <p:nvPr/>
          </p:nvCxnSpPr>
          <p:spPr>
            <a:xfrm>
              <a:off x="3515811" y="3919811"/>
              <a:ext cx="9704" cy="108553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144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90E6D5D-395A-4976-9720-03C4D727B7C4}"/>
              </a:ext>
            </a:extLst>
          </p:cNvPr>
          <p:cNvGrpSpPr/>
          <p:nvPr/>
        </p:nvGrpSpPr>
        <p:grpSpPr>
          <a:xfrm>
            <a:off x="1634836" y="497993"/>
            <a:ext cx="9430327" cy="5727316"/>
            <a:chOff x="1634836" y="497993"/>
            <a:chExt cx="9430327" cy="5727316"/>
          </a:xfrm>
        </p:grpSpPr>
        <p:graphicFrame>
          <p:nvGraphicFramePr>
            <p:cNvPr id="27" name="Chart 26">
              <a:extLst>
                <a:ext uri="{FF2B5EF4-FFF2-40B4-BE49-F238E27FC236}">
                  <a16:creationId xmlns:a16="http://schemas.microsoft.com/office/drawing/2014/main" id="{A8EE8C76-685B-4484-8E22-3F7FFCAB73D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66612149"/>
                </p:ext>
              </p:extLst>
            </p:nvPr>
          </p:nvGraphicFramePr>
          <p:xfrm>
            <a:off x="1634836" y="497993"/>
            <a:ext cx="9430327" cy="57273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81DD4D-0852-4584-B956-60AE0CDAE6AD}"/>
                </a:ext>
              </a:extLst>
            </p:cNvPr>
            <p:cNvSpPr txBox="1"/>
            <p:nvPr/>
          </p:nvSpPr>
          <p:spPr>
            <a:xfrm>
              <a:off x="3734796" y="5883687"/>
              <a:ext cx="1649811" cy="276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 sz="1197" b="1" i="0" u="none" strike="noStrike" kern="1200" cap="all" baseline="0">
                  <a:solidFill>
                    <a:prstClr val="white">
                      <a:lumMod val="8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197" b="1" cap="all" dirty="0">
                  <a:solidFill>
                    <a:prstClr val="white">
                      <a:lumMod val="85000"/>
                    </a:prstClr>
                  </a:solidFill>
                </a:rPr>
                <a:t>Number of Photons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9940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90E6D5D-395A-4976-9720-03C4D727B7C4}"/>
              </a:ext>
            </a:extLst>
          </p:cNvPr>
          <p:cNvGrpSpPr/>
          <p:nvPr/>
        </p:nvGrpSpPr>
        <p:grpSpPr>
          <a:xfrm>
            <a:off x="1634836" y="497993"/>
            <a:ext cx="9430327" cy="5727316"/>
            <a:chOff x="1634836" y="497993"/>
            <a:chExt cx="9430327" cy="5727316"/>
          </a:xfrm>
        </p:grpSpPr>
        <p:graphicFrame>
          <p:nvGraphicFramePr>
            <p:cNvPr id="27" name="Chart 26">
              <a:extLst>
                <a:ext uri="{FF2B5EF4-FFF2-40B4-BE49-F238E27FC236}">
                  <a16:creationId xmlns:a16="http://schemas.microsoft.com/office/drawing/2014/main" id="{A8EE8C76-685B-4484-8E22-3F7FFCAB73D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50659431"/>
                </p:ext>
              </p:extLst>
            </p:nvPr>
          </p:nvGraphicFramePr>
          <p:xfrm>
            <a:off x="1634836" y="497993"/>
            <a:ext cx="9430327" cy="57273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81DD4D-0852-4584-B956-60AE0CDAE6AD}"/>
                </a:ext>
              </a:extLst>
            </p:cNvPr>
            <p:cNvSpPr txBox="1"/>
            <p:nvPr/>
          </p:nvSpPr>
          <p:spPr>
            <a:xfrm>
              <a:off x="3734796" y="5883687"/>
              <a:ext cx="1649811" cy="276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 sz="1197" b="1" i="0" u="none" strike="noStrike" kern="1200" cap="all" baseline="0">
                  <a:solidFill>
                    <a:prstClr val="white">
                      <a:lumMod val="8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197" b="1" cap="all" dirty="0">
                  <a:solidFill>
                    <a:prstClr val="white">
                      <a:lumMod val="85000"/>
                    </a:prstClr>
                  </a:solidFill>
                </a:rPr>
                <a:t>Number of Photons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41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90E6D5D-395A-4976-9720-03C4D727B7C4}"/>
              </a:ext>
            </a:extLst>
          </p:cNvPr>
          <p:cNvGrpSpPr/>
          <p:nvPr/>
        </p:nvGrpSpPr>
        <p:grpSpPr>
          <a:xfrm>
            <a:off x="2004291" y="432922"/>
            <a:ext cx="9430327" cy="5727316"/>
            <a:chOff x="2004291" y="432922"/>
            <a:chExt cx="9430327" cy="5727316"/>
          </a:xfrm>
        </p:grpSpPr>
        <p:graphicFrame>
          <p:nvGraphicFramePr>
            <p:cNvPr id="27" name="Chart 26">
              <a:extLst>
                <a:ext uri="{FF2B5EF4-FFF2-40B4-BE49-F238E27FC236}">
                  <a16:creationId xmlns:a16="http://schemas.microsoft.com/office/drawing/2014/main" id="{A8EE8C76-685B-4484-8E22-3F7FFCAB73D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34619067"/>
                </p:ext>
              </p:extLst>
            </p:nvPr>
          </p:nvGraphicFramePr>
          <p:xfrm>
            <a:off x="2004291" y="432922"/>
            <a:ext cx="9430327" cy="57273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81DD4D-0852-4584-B956-60AE0CDAE6AD}"/>
                </a:ext>
              </a:extLst>
            </p:cNvPr>
            <p:cNvSpPr txBox="1"/>
            <p:nvPr/>
          </p:nvSpPr>
          <p:spPr>
            <a:xfrm>
              <a:off x="3734796" y="5883687"/>
              <a:ext cx="1649811" cy="276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 sz="1197" b="1" i="0" u="none" strike="noStrike" kern="1200" cap="all" baseline="0">
                  <a:solidFill>
                    <a:prstClr val="white">
                      <a:lumMod val="8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197" b="1" cap="all" dirty="0">
                  <a:solidFill>
                    <a:prstClr val="white">
                      <a:lumMod val="85000"/>
                    </a:prstClr>
                  </a:solidFill>
                </a:rPr>
                <a:t>Number of Photons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88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D47339C-758E-4167-A28A-89CD704CA05D}"/>
              </a:ext>
            </a:extLst>
          </p:cNvPr>
          <p:cNvSpPr/>
          <p:nvPr/>
        </p:nvSpPr>
        <p:spPr>
          <a:xfrm>
            <a:off x="221942" y="133165"/>
            <a:ext cx="11683013" cy="5655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41283B-F594-4E99-AD28-512F5902E36C}"/>
              </a:ext>
            </a:extLst>
          </p:cNvPr>
          <p:cNvSpPr/>
          <p:nvPr/>
        </p:nvSpPr>
        <p:spPr>
          <a:xfrm>
            <a:off x="3471169" y="958788"/>
            <a:ext cx="2065540" cy="47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 Map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6F1C5-3160-4BD2-A39D-04480397FBC1}"/>
              </a:ext>
            </a:extLst>
          </p:cNvPr>
          <p:cNvSpPr/>
          <p:nvPr/>
        </p:nvSpPr>
        <p:spPr>
          <a:xfrm>
            <a:off x="3471168" y="2175768"/>
            <a:ext cx="2065540" cy="47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In-Direct Map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074632-55B3-4D41-8C1F-D501A6F3704D}"/>
              </a:ext>
            </a:extLst>
          </p:cNvPr>
          <p:cNvSpPr/>
          <p:nvPr/>
        </p:nvSpPr>
        <p:spPr>
          <a:xfrm>
            <a:off x="3471168" y="3392749"/>
            <a:ext cx="2065540" cy="47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Caustic 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D33499-71DD-4F79-A0CD-197B6E33ED67}"/>
              </a:ext>
            </a:extLst>
          </p:cNvPr>
          <p:cNvSpPr/>
          <p:nvPr/>
        </p:nvSpPr>
        <p:spPr>
          <a:xfrm>
            <a:off x="6522867" y="2149873"/>
            <a:ext cx="2065540" cy="47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k-d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6416AB-6688-4E66-9D50-1A8FE2918F95}"/>
              </a:ext>
            </a:extLst>
          </p:cNvPr>
          <p:cNvSpPr/>
          <p:nvPr/>
        </p:nvSpPr>
        <p:spPr>
          <a:xfrm>
            <a:off x="9512586" y="2149873"/>
            <a:ext cx="2065540" cy="47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Ray Tracing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EE5D98-0926-44FB-A646-3F22567FA3E7}"/>
              </a:ext>
            </a:extLst>
          </p:cNvPr>
          <p:cNvSpPr/>
          <p:nvPr/>
        </p:nvSpPr>
        <p:spPr>
          <a:xfrm>
            <a:off x="690977" y="2149874"/>
            <a:ext cx="2065540" cy="47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FE1B5F-5EB8-4D2A-A780-FDB243220059}"/>
              </a:ext>
            </a:extLst>
          </p:cNvPr>
          <p:cNvCxnSpPr/>
          <p:nvPr/>
        </p:nvCxnSpPr>
        <p:spPr>
          <a:xfrm>
            <a:off x="2938509" y="665825"/>
            <a:ext cx="0" cy="37286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F0A4EF-7DFC-4C1B-A2B0-1CB24850832B}"/>
              </a:ext>
            </a:extLst>
          </p:cNvPr>
          <p:cNvCxnSpPr/>
          <p:nvPr/>
        </p:nvCxnSpPr>
        <p:spPr>
          <a:xfrm>
            <a:off x="6096000" y="665825"/>
            <a:ext cx="0" cy="37286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4C1EC9-5A63-46CE-8DA9-B40F95437DC5}"/>
              </a:ext>
            </a:extLst>
          </p:cNvPr>
          <p:cNvCxnSpPr/>
          <p:nvPr/>
        </p:nvCxnSpPr>
        <p:spPr>
          <a:xfrm>
            <a:off x="9041031" y="665825"/>
            <a:ext cx="0" cy="37286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AA8876-F37C-4793-8A89-AE680B5DE833}"/>
              </a:ext>
            </a:extLst>
          </p:cNvPr>
          <p:cNvSpPr txBox="1"/>
          <p:nvPr/>
        </p:nvSpPr>
        <p:spPr>
          <a:xfrm>
            <a:off x="949911" y="4820575"/>
            <a:ext cx="133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Initialization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10ECA-D109-4014-96B0-EC8E22A4804C}"/>
              </a:ext>
            </a:extLst>
          </p:cNvPr>
          <p:cNvSpPr txBox="1"/>
          <p:nvPr/>
        </p:nvSpPr>
        <p:spPr>
          <a:xfrm>
            <a:off x="3627255" y="4820575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Photon Mapping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818F91-A057-4660-B686-6CEAAEED6634}"/>
              </a:ext>
            </a:extLst>
          </p:cNvPr>
          <p:cNvSpPr txBox="1"/>
          <p:nvPr/>
        </p:nvSpPr>
        <p:spPr>
          <a:xfrm>
            <a:off x="6522867" y="4820575"/>
            <a:ext cx="222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Spatial Data Structure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B46849-59AC-4DE7-AC6D-50B1C5EF5283}"/>
              </a:ext>
            </a:extLst>
          </p:cNvPr>
          <p:cNvSpPr txBox="1"/>
          <p:nvPr/>
        </p:nvSpPr>
        <p:spPr>
          <a:xfrm>
            <a:off x="9589719" y="4820575"/>
            <a:ext cx="200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Reverse Ray tracing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742383-A691-4D93-B648-3AB6CEE39119}"/>
              </a:ext>
            </a:extLst>
          </p:cNvPr>
          <p:cNvSpPr/>
          <p:nvPr/>
        </p:nvSpPr>
        <p:spPr>
          <a:xfrm>
            <a:off x="2679413" y="4895153"/>
            <a:ext cx="448393" cy="22017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3872A3-B533-484A-98EB-C0DE7074D30E}"/>
              </a:ext>
            </a:extLst>
          </p:cNvPr>
          <p:cNvSpPr/>
          <p:nvPr/>
        </p:nvSpPr>
        <p:spPr>
          <a:xfrm>
            <a:off x="5880069" y="4921786"/>
            <a:ext cx="448393" cy="22017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5F40AB5-AC9F-481A-BCDB-6FC44F7B6678}"/>
              </a:ext>
            </a:extLst>
          </p:cNvPr>
          <p:cNvSpPr/>
          <p:nvPr/>
        </p:nvSpPr>
        <p:spPr>
          <a:xfrm>
            <a:off x="8946921" y="4921786"/>
            <a:ext cx="448393" cy="22017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3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2A5DFE0-C0EB-4922-B450-8A505A92F47D}"/>
              </a:ext>
            </a:extLst>
          </p:cNvPr>
          <p:cNvGrpSpPr/>
          <p:nvPr/>
        </p:nvGrpSpPr>
        <p:grpSpPr>
          <a:xfrm>
            <a:off x="616302" y="822960"/>
            <a:ext cx="11049947" cy="4974336"/>
            <a:chOff x="616302" y="822960"/>
            <a:chExt cx="11049947" cy="49743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1348EC-B15F-4464-9533-AC4FC4A24FCB}"/>
                </a:ext>
              </a:extLst>
            </p:cNvPr>
            <p:cNvSpPr/>
            <p:nvPr/>
          </p:nvSpPr>
          <p:spPr>
            <a:xfrm>
              <a:off x="616302" y="822960"/>
              <a:ext cx="11049947" cy="497433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3D62FF-4999-468C-BA11-7FC60709E56B}"/>
                </a:ext>
              </a:extLst>
            </p:cNvPr>
            <p:cNvSpPr/>
            <p:nvPr/>
          </p:nvSpPr>
          <p:spPr>
            <a:xfrm>
              <a:off x="5619565" y="1162975"/>
              <a:ext cx="914400" cy="381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Iterator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84BAC8-965E-4372-992A-119387BF31D6}"/>
                </a:ext>
              </a:extLst>
            </p:cNvPr>
            <p:cNvSpPr/>
            <p:nvPr/>
          </p:nvSpPr>
          <p:spPr>
            <a:xfrm>
              <a:off x="2855028" y="1955455"/>
              <a:ext cx="1442651" cy="381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Pixel Space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D2C2FD-D6AF-4B5A-8A4B-50A3BB542646}"/>
                </a:ext>
              </a:extLst>
            </p:cNvPr>
            <p:cNvSpPr/>
            <p:nvPr/>
          </p:nvSpPr>
          <p:spPr>
            <a:xfrm>
              <a:off x="7879558" y="1955454"/>
              <a:ext cx="1523997" cy="381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Photon Space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58F145A-7430-4A44-B277-B06FEEB22A01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rot="5400000" flipH="1" flipV="1">
              <a:off x="4621189" y="499880"/>
              <a:ext cx="410740" cy="2500411"/>
            </a:xfrm>
            <a:prstGeom prst="bent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84615003-26DA-4C86-9A4D-AB25A107F317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6076765" y="1750084"/>
              <a:ext cx="2564792" cy="205370"/>
            </a:xfrm>
            <a:prstGeom prst="bentConnector2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E5DCBBE-005F-41BE-98F1-E129C87C2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7203" y="3873323"/>
              <a:ext cx="4578729" cy="95017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1B85449-1F70-4E87-A45A-09D24BCD1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413" y="3873323"/>
              <a:ext cx="4880863" cy="1287904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19B7AAE-D3E8-43B4-B8B1-D9B8B2AE140B}"/>
                </a:ext>
              </a:extLst>
            </p:cNvPr>
            <p:cNvGrpSpPr/>
            <p:nvPr/>
          </p:nvGrpSpPr>
          <p:grpSpPr>
            <a:xfrm>
              <a:off x="1614964" y="2618469"/>
              <a:ext cx="3922776" cy="810531"/>
              <a:chOff x="1490472" y="2618469"/>
              <a:chExt cx="3922776" cy="81053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2BAC3F6-43E9-4987-95F9-C946506BB7AD}"/>
                  </a:ext>
                </a:extLst>
              </p:cNvPr>
              <p:cNvSpPr/>
              <p:nvPr/>
            </p:nvSpPr>
            <p:spPr>
              <a:xfrm>
                <a:off x="1490472" y="2618469"/>
                <a:ext cx="3922776" cy="8105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6ED28A5-B4F0-4B6C-8982-AA5D51F3FCB1}"/>
                  </a:ext>
                </a:extLst>
              </p:cNvPr>
              <p:cNvSpPr/>
              <p:nvPr/>
            </p:nvSpPr>
            <p:spPr>
              <a:xfrm>
                <a:off x="1490472" y="2619417"/>
                <a:ext cx="2085881" cy="41074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Performance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7D5A5E5-F917-46FF-B00A-DE5F10808745}"/>
                  </a:ext>
                </a:extLst>
              </p:cNvPr>
              <p:cNvSpPr/>
              <p:nvPr/>
            </p:nvSpPr>
            <p:spPr>
              <a:xfrm>
                <a:off x="1490472" y="3018259"/>
                <a:ext cx="3785616" cy="41074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Quality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5C042DF-F3C9-4E67-914D-A1C96477DF24}"/>
                </a:ext>
              </a:extLst>
            </p:cNvPr>
            <p:cNvGrpSpPr/>
            <p:nvPr/>
          </p:nvGrpSpPr>
          <p:grpSpPr>
            <a:xfrm>
              <a:off x="6654260" y="2624892"/>
              <a:ext cx="3922776" cy="810531"/>
              <a:chOff x="1490472" y="2618469"/>
              <a:chExt cx="3922776" cy="81053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DA4FA5A-1144-40F7-8D61-FE1D32A4BEA5}"/>
                  </a:ext>
                </a:extLst>
              </p:cNvPr>
              <p:cNvSpPr/>
              <p:nvPr/>
            </p:nvSpPr>
            <p:spPr>
              <a:xfrm>
                <a:off x="1490472" y="2618469"/>
                <a:ext cx="3922776" cy="8105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360AAF6-9D34-4385-AEC1-B43520331BEC}"/>
                  </a:ext>
                </a:extLst>
              </p:cNvPr>
              <p:cNvSpPr/>
              <p:nvPr/>
            </p:nvSpPr>
            <p:spPr>
              <a:xfrm>
                <a:off x="1490472" y="2619417"/>
                <a:ext cx="3785616" cy="41074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Performance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71C75B9-0480-4DC9-BAE1-1B202D31AD4B}"/>
                  </a:ext>
                </a:extLst>
              </p:cNvPr>
              <p:cNvSpPr/>
              <p:nvPr/>
            </p:nvSpPr>
            <p:spPr>
              <a:xfrm>
                <a:off x="1490472" y="3018259"/>
                <a:ext cx="1987297" cy="41074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Quality</a:t>
                </a: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DCE5C8-0A4A-47C6-9E2D-60167DD0EE48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576352" y="2337195"/>
              <a:ext cx="2" cy="28769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B84F6B-99F4-4359-85D3-00F14C61CE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6352" y="3429000"/>
              <a:ext cx="0" cy="4507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AA4999-AD4C-49CA-B0F2-6D23D5FE6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2032" y="3429000"/>
              <a:ext cx="0" cy="4507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A63CB4A-D468-47D9-A27A-083B8B063090}"/>
                </a:ext>
              </a:extLst>
            </p:cNvPr>
            <p:cNvCxnSpPr/>
            <p:nvPr/>
          </p:nvCxnSpPr>
          <p:spPr>
            <a:xfrm flipV="1">
              <a:off x="8641556" y="2358768"/>
              <a:ext cx="2" cy="28769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580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4F13A41C-E1C2-42C2-AF54-E2A01AC095F7}"/>
              </a:ext>
            </a:extLst>
          </p:cNvPr>
          <p:cNvGrpSpPr/>
          <p:nvPr/>
        </p:nvGrpSpPr>
        <p:grpSpPr>
          <a:xfrm>
            <a:off x="571026" y="275208"/>
            <a:ext cx="10720034" cy="5424434"/>
            <a:chOff x="571026" y="275208"/>
            <a:chExt cx="10720034" cy="54244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A8EC57-4693-4870-8E82-9F99703A88F7}"/>
                </a:ext>
              </a:extLst>
            </p:cNvPr>
            <p:cNvSpPr/>
            <p:nvPr/>
          </p:nvSpPr>
          <p:spPr>
            <a:xfrm>
              <a:off x="571026" y="275208"/>
              <a:ext cx="8555219" cy="542443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B7F99E5-13FB-4B92-B961-25C491E6BA21}"/>
                </a:ext>
              </a:extLst>
            </p:cNvPr>
            <p:cNvSpPr/>
            <p:nvPr/>
          </p:nvSpPr>
          <p:spPr>
            <a:xfrm>
              <a:off x="5058632" y="2796540"/>
              <a:ext cx="1857608" cy="27484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0CFE205-650C-4469-91E1-A83A770D827F}"/>
                </a:ext>
              </a:extLst>
            </p:cNvPr>
            <p:cNvGrpSpPr/>
            <p:nvPr/>
          </p:nvGrpSpPr>
          <p:grpSpPr>
            <a:xfrm>
              <a:off x="9203286" y="275208"/>
              <a:ext cx="2087774" cy="5424434"/>
              <a:chOff x="9203286" y="275208"/>
              <a:chExt cx="2087774" cy="542443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30793B6-5CC8-47A3-A106-15ADD3382388}"/>
                  </a:ext>
                </a:extLst>
              </p:cNvPr>
              <p:cNvSpPr/>
              <p:nvPr/>
            </p:nvSpPr>
            <p:spPr>
              <a:xfrm>
                <a:off x="9203286" y="275208"/>
                <a:ext cx="2071471" cy="54244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D7095D5-931D-4229-8724-4632A942FD05}"/>
                  </a:ext>
                </a:extLst>
              </p:cNvPr>
              <p:cNvSpPr/>
              <p:nvPr/>
            </p:nvSpPr>
            <p:spPr>
              <a:xfrm>
                <a:off x="9283273" y="2197312"/>
                <a:ext cx="301841" cy="248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874102D-4BA9-47E9-9935-3526FE791A4F}"/>
                  </a:ext>
                </a:extLst>
              </p:cNvPr>
              <p:cNvSpPr/>
              <p:nvPr/>
            </p:nvSpPr>
            <p:spPr>
              <a:xfrm>
                <a:off x="9292063" y="2738850"/>
                <a:ext cx="301841" cy="24857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770BE93-2D48-4F96-AD26-47E725C98100}"/>
                  </a:ext>
                </a:extLst>
              </p:cNvPr>
              <p:cNvSpPr/>
              <p:nvPr/>
            </p:nvSpPr>
            <p:spPr>
              <a:xfrm>
                <a:off x="9292063" y="3280388"/>
                <a:ext cx="301841" cy="24857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9D39837-B77A-4394-B9AD-FB7073069E29}"/>
                  </a:ext>
                </a:extLst>
              </p:cNvPr>
              <p:cNvSpPr txBox="1"/>
              <p:nvPr/>
            </p:nvSpPr>
            <p:spPr>
              <a:xfrm>
                <a:off x="9630156" y="2172680"/>
                <a:ext cx="16609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Unordered Access View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C4F473-E2A6-440E-8CA8-766E35C69E16}"/>
                  </a:ext>
                </a:extLst>
              </p:cNvPr>
              <p:cNvSpPr txBox="1"/>
              <p:nvPr/>
            </p:nvSpPr>
            <p:spPr>
              <a:xfrm>
                <a:off x="9629423" y="2724637"/>
                <a:ext cx="15719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Shader Resource View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E285210-74DB-4730-A998-41B25D02561F}"/>
                  </a:ext>
                </a:extLst>
              </p:cNvPr>
              <p:cNvSpPr txBox="1"/>
              <p:nvPr/>
            </p:nvSpPr>
            <p:spPr>
              <a:xfrm>
                <a:off x="9629423" y="3278623"/>
                <a:ext cx="15008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Constant Buffer View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20D36E9-F282-4B81-93FE-865E1965C096}"/>
                </a:ext>
              </a:extLst>
            </p:cNvPr>
            <p:cNvGrpSpPr/>
            <p:nvPr/>
          </p:nvGrpSpPr>
          <p:grpSpPr>
            <a:xfrm>
              <a:off x="681336" y="949911"/>
              <a:ext cx="1822168" cy="1642369"/>
              <a:chOff x="681336" y="949911"/>
              <a:chExt cx="1822168" cy="164236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D209FF5-7E8F-4D39-8551-D829E6A85F78}"/>
                  </a:ext>
                </a:extLst>
              </p:cNvPr>
              <p:cNvSpPr/>
              <p:nvPr/>
            </p:nvSpPr>
            <p:spPr>
              <a:xfrm>
                <a:off x="681336" y="949911"/>
                <a:ext cx="1822168" cy="16423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5BB890E-896E-412D-BF0B-EDD0C3E2B9FC}"/>
                  </a:ext>
                </a:extLst>
              </p:cNvPr>
              <p:cNvSpPr txBox="1"/>
              <p:nvPr/>
            </p:nvSpPr>
            <p:spPr>
              <a:xfrm>
                <a:off x="867637" y="978748"/>
                <a:ext cx="144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RenderTarget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78F5F23-D956-4EB1-8CC2-E4EB99D7D708}"/>
                  </a:ext>
                </a:extLst>
              </p:cNvPr>
              <p:cNvSpPr txBox="1"/>
              <p:nvPr/>
            </p:nvSpPr>
            <p:spPr>
              <a:xfrm>
                <a:off x="917243" y="1384831"/>
                <a:ext cx="12012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Format</a:t>
                </a:r>
                <a:br>
                  <a:rPr lang="en-US" sz="1200" dirty="0"/>
                </a:br>
                <a:r>
                  <a:rPr lang="en-US" sz="1200" dirty="0"/>
                  <a:t> RGBA UNORM8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2EED7B0-A137-4749-A64C-F04F2E72350F}"/>
                  </a:ext>
                </a:extLst>
              </p:cNvPr>
              <p:cNvSpPr txBox="1"/>
              <p:nvPr/>
            </p:nvSpPr>
            <p:spPr>
              <a:xfrm>
                <a:off x="818234" y="1857929"/>
                <a:ext cx="1539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Width</a:t>
                </a:r>
                <a:r>
                  <a:rPr lang="en-US" sz="1200" dirty="0"/>
                  <a:t>: Screen Width</a:t>
                </a:r>
              </a:p>
              <a:p>
                <a:pPr algn="ctr"/>
                <a:r>
                  <a:rPr lang="en-US" sz="1200" b="1" dirty="0"/>
                  <a:t>Height</a:t>
                </a:r>
                <a:r>
                  <a:rPr lang="en-US" sz="1200" dirty="0"/>
                  <a:t>: Screen Height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7ECA9FC-EABB-4962-8258-8DEF3E703F9D}"/>
                </a:ext>
              </a:extLst>
            </p:cNvPr>
            <p:cNvGrpSpPr/>
            <p:nvPr/>
          </p:nvGrpSpPr>
          <p:grpSpPr>
            <a:xfrm>
              <a:off x="2634919" y="939125"/>
              <a:ext cx="1776890" cy="1642369"/>
              <a:chOff x="2707860" y="949911"/>
              <a:chExt cx="1776890" cy="1642369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0EFE290-6101-4D8E-BA29-F5B43A402C90}"/>
                  </a:ext>
                </a:extLst>
              </p:cNvPr>
              <p:cNvSpPr/>
              <p:nvPr/>
            </p:nvSpPr>
            <p:spPr>
              <a:xfrm>
                <a:off x="2707860" y="949911"/>
                <a:ext cx="1776890" cy="16423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8BF7E7B-E2A1-424F-8427-27C4232F14EF}"/>
                  </a:ext>
                </a:extLst>
              </p:cNvPr>
              <p:cNvSpPr txBox="1"/>
              <p:nvPr/>
            </p:nvSpPr>
            <p:spPr>
              <a:xfrm>
                <a:off x="2907734" y="950517"/>
                <a:ext cx="1443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StagingBuffer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E2A858-90F6-4ABC-BE18-95ABA11BD2D6}"/>
                  </a:ext>
                </a:extLst>
              </p:cNvPr>
              <p:cNvSpPr txBox="1"/>
              <p:nvPr/>
            </p:nvSpPr>
            <p:spPr>
              <a:xfrm>
                <a:off x="2977165" y="1309430"/>
                <a:ext cx="11488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Format</a:t>
                </a:r>
                <a:br>
                  <a:rPr lang="en-US" sz="1200" dirty="0"/>
                </a:br>
                <a:r>
                  <a:rPr lang="en-US" sz="1200" dirty="0"/>
                  <a:t> RGBA FLOAT32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186D229-7914-4827-8ED3-209253F54228}"/>
                  </a:ext>
                </a:extLst>
              </p:cNvPr>
              <p:cNvSpPr txBox="1"/>
              <p:nvPr/>
            </p:nvSpPr>
            <p:spPr>
              <a:xfrm>
                <a:off x="2903775" y="1720022"/>
                <a:ext cx="1385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RGB</a:t>
                </a:r>
                <a:r>
                  <a:rPr lang="en-US" sz="1200" dirty="0"/>
                  <a:t> – Screen Color</a:t>
                </a:r>
              </a:p>
              <a:p>
                <a:pPr algn="ctr"/>
                <a:r>
                  <a:rPr lang="en-US" sz="1200" b="1" dirty="0"/>
                  <a:t>A</a:t>
                </a:r>
                <a:r>
                  <a:rPr lang="en-US" sz="1200" dirty="0"/>
                  <a:t> – Num Photons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B7D6052-4EE9-4DE2-A1A9-C9FD2B80DDA2}"/>
                  </a:ext>
                </a:extLst>
              </p:cNvPr>
              <p:cNvSpPr txBox="1"/>
              <p:nvPr/>
            </p:nvSpPr>
            <p:spPr>
              <a:xfrm>
                <a:off x="2826734" y="2120195"/>
                <a:ext cx="1539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Width</a:t>
                </a:r>
                <a:r>
                  <a:rPr lang="en-US" sz="1200" dirty="0"/>
                  <a:t>: Screen Width</a:t>
                </a:r>
              </a:p>
              <a:p>
                <a:pPr algn="ctr"/>
                <a:r>
                  <a:rPr lang="en-US" sz="1200" b="1" dirty="0"/>
                  <a:t>Height</a:t>
                </a:r>
                <a:r>
                  <a:rPr lang="en-US" sz="1200" dirty="0"/>
                  <a:t>: Screen Height</a:t>
                </a: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397E8B-E827-4375-89C1-9A6EBDBA4DBF}"/>
                </a:ext>
              </a:extLst>
            </p:cNvPr>
            <p:cNvSpPr/>
            <p:nvPr/>
          </p:nvSpPr>
          <p:spPr>
            <a:xfrm>
              <a:off x="681337" y="2821876"/>
              <a:ext cx="4240053" cy="2723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E716224-61FC-4AFD-B164-EB9DD875B339}"/>
                </a:ext>
              </a:extLst>
            </p:cNvPr>
            <p:cNvSpPr txBox="1"/>
            <p:nvPr/>
          </p:nvSpPr>
          <p:spPr>
            <a:xfrm>
              <a:off x="621462" y="2942932"/>
              <a:ext cx="96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PBuffers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444B37E-FD37-42FC-98A5-013A555CEEF7}"/>
                </a:ext>
              </a:extLst>
            </p:cNvPr>
            <p:cNvSpPr/>
            <p:nvPr/>
          </p:nvSpPr>
          <p:spPr>
            <a:xfrm>
              <a:off x="3408547" y="2943774"/>
              <a:ext cx="1008660" cy="7938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9D4D8E2-13A4-4D53-BAE9-2374AECECF55}"/>
                </a:ext>
              </a:extLst>
            </p:cNvPr>
            <p:cNvSpPr/>
            <p:nvPr/>
          </p:nvSpPr>
          <p:spPr>
            <a:xfrm>
              <a:off x="1579964" y="2943774"/>
              <a:ext cx="1008660" cy="7938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11209C8-1E51-43F9-BB48-86667DDAAD4C}"/>
                </a:ext>
              </a:extLst>
            </p:cNvPr>
            <p:cNvSpPr txBox="1"/>
            <p:nvPr/>
          </p:nvSpPr>
          <p:spPr>
            <a:xfrm>
              <a:off x="1629575" y="3145913"/>
              <a:ext cx="893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Photon Pos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5B3464B-B958-4DB2-91B5-6CC4C6138B1C}"/>
                </a:ext>
              </a:extLst>
            </p:cNvPr>
            <p:cNvSpPr txBox="1"/>
            <p:nvPr/>
          </p:nvSpPr>
          <p:spPr>
            <a:xfrm>
              <a:off x="3400553" y="3159996"/>
              <a:ext cx="1007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Photon Color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C964D0-19B8-46DB-9EFA-3D71ED392832}"/>
                </a:ext>
              </a:extLst>
            </p:cNvPr>
            <p:cNvSpPr txBox="1"/>
            <p:nvPr/>
          </p:nvSpPr>
          <p:spPr>
            <a:xfrm>
              <a:off x="1451889" y="3755901"/>
              <a:ext cx="1148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Format</a:t>
              </a:r>
              <a:br>
                <a:rPr lang="en-US" sz="1200" dirty="0"/>
              </a:br>
              <a:r>
                <a:rPr lang="en-US" sz="1200" dirty="0"/>
                <a:t> RGBA FLOAT32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359D40-5213-4A85-98A6-78BD7F1983E9}"/>
                </a:ext>
              </a:extLst>
            </p:cNvPr>
            <p:cNvSpPr txBox="1"/>
            <p:nvPr/>
          </p:nvSpPr>
          <p:spPr>
            <a:xfrm>
              <a:off x="3338456" y="3739510"/>
              <a:ext cx="1148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Format</a:t>
              </a:r>
              <a:br>
                <a:rPr lang="en-US" sz="1200" dirty="0"/>
              </a:br>
              <a:r>
                <a:rPr lang="en-US" sz="1200" dirty="0"/>
                <a:t> RGBA FLOAT32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8118A5-215E-4725-83D8-532FBDCBB88A}"/>
                </a:ext>
              </a:extLst>
            </p:cNvPr>
            <p:cNvSpPr txBox="1"/>
            <p:nvPr/>
          </p:nvSpPr>
          <p:spPr>
            <a:xfrm>
              <a:off x="1196318" y="4679519"/>
              <a:ext cx="18088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Width</a:t>
              </a:r>
              <a:r>
                <a:rPr lang="en-US" sz="1200" dirty="0"/>
                <a:t>: sqrt(numPhotons)</a:t>
              </a:r>
            </a:p>
            <a:p>
              <a:pPr algn="ctr"/>
              <a:r>
                <a:rPr lang="en-US" sz="1200" b="1" dirty="0"/>
                <a:t>Height</a:t>
              </a:r>
              <a:r>
                <a:rPr lang="en-US" sz="1200" dirty="0"/>
                <a:t>: sqrt(numPhotons)</a:t>
              </a:r>
            </a:p>
            <a:p>
              <a:pPr algn="ctr"/>
              <a:r>
                <a:rPr lang="en-US" sz="1200" b="1" dirty="0"/>
                <a:t>ArraySize</a:t>
              </a:r>
              <a:r>
                <a:rPr lang="en-US" sz="1200" dirty="0"/>
                <a:t>: Max Bounces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48BC624-6E3D-4908-940D-2C612DB788EC}"/>
                </a:ext>
              </a:extLst>
            </p:cNvPr>
            <p:cNvSpPr txBox="1"/>
            <p:nvPr/>
          </p:nvSpPr>
          <p:spPr>
            <a:xfrm>
              <a:off x="3112561" y="4693120"/>
              <a:ext cx="18088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Width</a:t>
              </a:r>
              <a:r>
                <a:rPr lang="en-US" sz="1200" dirty="0"/>
                <a:t>: sqrt(numPhotons)</a:t>
              </a:r>
            </a:p>
            <a:p>
              <a:pPr algn="ctr"/>
              <a:r>
                <a:rPr lang="en-US" sz="1200" b="1" dirty="0"/>
                <a:t>Height</a:t>
              </a:r>
              <a:r>
                <a:rPr lang="en-US" sz="1200" dirty="0"/>
                <a:t>: sqrt(numPhotons)</a:t>
              </a:r>
            </a:p>
            <a:p>
              <a:pPr algn="ctr"/>
              <a:r>
                <a:rPr lang="en-US" sz="1200" b="1" dirty="0"/>
                <a:t>ArraySize</a:t>
              </a:r>
              <a:r>
                <a:rPr lang="en-US" sz="1200" dirty="0"/>
                <a:t>: Max Bounces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66D00F0-413F-4A18-AD6A-678B47D32FD2}"/>
                </a:ext>
              </a:extLst>
            </p:cNvPr>
            <p:cNvSpPr txBox="1"/>
            <p:nvPr/>
          </p:nvSpPr>
          <p:spPr>
            <a:xfrm>
              <a:off x="1401275" y="4199538"/>
              <a:ext cx="1350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RGB</a:t>
              </a:r>
              <a:r>
                <a:rPr lang="en-US" sz="1200" dirty="0"/>
                <a:t> – World Pos</a:t>
              </a:r>
            </a:p>
            <a:p>
              <a:pPr algn="ctr"/>
              <a:r>
                <a:rPr lang="en-US" sz="1200" b="1" dirty="0"/>
                <a:t>A</a:t>
              </a:r>
              <a:r>
                <a:rPr lang="en-US" sz="1200" dirty="0"/>
                <a:t> – 1/0 Hit or Miss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76074B3-F7CE-4D03-A79F-56EC06DA1152}"/>
                </a:ext>
              </a:extLst>
            </p:cNvPr>
            <p:cNvGrpSpPr/>
            <p:nvPr/>
          </p:nvGrpSpPr>
          <p:grpSpPr>
            <a:xfrm>
              <a:off x="4543224" y="952556"/>
              <a:ext cx="4367866" cy="1602747"/>
              <a:chOff x="4778013" y="978747"/>
              <a:chExt cx="4206190" cy="160274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24B26A3-F7D3-4473-877F-672EA0E35144}"/>
                  </a:ext>
                </a:extLst>
              </p:cNvPr>
              <p:cNvSpPr/>
              <p:nvPr/>
            </p:nvSpPr>
            <p:spPr>
              <a:xfrm>
                <a:off x="4778013" y="978747"/>
                <a:ext cx="4206190" cy="160274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F8F1801-A5C7-4D47-96AC-7510CEBEAA75}"/>
                  </a:ext>
                </a:extLst>
              </p:cNvPr>
              <p:cNvSpPr/>
              <p:nvPr/>
            </p:nvSpPr>
            <p:spPr>
              <a:xfrm>
                <a:off x="4923429" y="1055385"/>
                <a:ext cx="1913857" cy="7039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AccelerationStruct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455CB18-F4F1-488D-B4E6-0BCE8390D09A}"/>
                  </a:ext>
                </a:extLst>
              </p:cNvPr>
              <p:cNvSpPr/>
              <p:nvPr/>
            </p:nvSpPr>
            <p:spPr>
              <a:xfrm>
                <a:off x="4923429" y="1808935"/>
                <a:ext cx="1913857" cy="7039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Textures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066F91A-17CB-4E39-9ED5-29D062058367}"/>
                  </a:ext>
                </a:extLst>
              </p:cNvPr>
              <p:cNvSpPr/>
              <p:nvPr/>
            </p:nvSpPr>
            <p:spPr>
              <a:xfrm>
                <a:off x="6963837" y="1828619"/>
                <a:ext cx="1913857" cy="7039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Indices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4707975-E7D3-4F3E-944A-6411788F2AEA}"/>
                  </a:ext>
                </a:extLst>
              </p:cNvPr>
              <p:cNvSpPr/>
              <p:nvPr/>
            </p:nvSpPr>
            <p:spPr>
              <a:xfrm>
                <a:off x="6962604" y="1075454"/>
                <a:ext cx="1913857" cy="7039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Vertices</a:t>
                </a:r>
              </a:p>
            </p:txBody>
          </p:sp>
        </p:grp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D539D67-DA45-42DD-8B95-E0856EC2D6B6}"/>
                </a:ext>
              </a:extLst>
            </p:cNvPr>
            <p:cNvSpPr/>
            <p:nvPr/>
          </p:nvSpPr>
          <p:spPr>
            <a:xfrm>
              <a:off x="7053482" y="2796540"/>
              <a:ext cx="1857608" cy="27484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79598C1-DCED-44D2-9F11-A68D8D0F1759}"/>
                </a:ext>
              </a:extLst>
            </p:cNvPr>
            <p:cNvSpPr/>
            <p:nvPr/>
          </p:nvSpPr>
          <p:spPr>
            <a:xfrm>
              <a:off x="9292063" y="3811741"/>
              <a:ext cx="301841" cy="2485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3187978-4A88-4004-8519-E01F151815D1}"/>
                </a:ext>
              </a:extLst>
            </p:cNvPr>
            <p:cNvSpPr txBox="1"/>
            <p:nvPr/>
          </p:nvSpPr>
          <p:spPr>
            <a:xfrm>
              <a:off x="9629423" y="3809976"/>
              <a:ext cx="9305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Ray Payload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7A0D647-432F-4418-9AFB-F2A1ACDEDA28}"/>
                </a:ext>
              </a:extLst>
            </p:cNvPr>
            <p:cNvSpPr/>
            <p:nvPr/>
          </p:nvSpPr>
          <p:spPr>
            <a:xfrm>
              <a:off x="5200107" y="2893139"/>
              <a:ext cx="1574657" cy="4271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mat4 ViewProj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725B44E-CDC5-4ED0-9ACB-8A98FCCF1C0C}"/>
                </a:ext>
              </a:extLst>
            </p:cNvPr>
            <p:cNvSpPr/>
            <p:nvPr/>
          </p:nvSpPr>
          <p:spPr>
            <a:xfrm>
              <a:off x="5200106" y="3422912"/>
              <a:ext cx="1574657" cy="4271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mat4 InvViewProj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D02216-F08D-47AF-9A5D-5E6C56B8C853}"/>
                </a:ext>
              </a:extLst>
            </p:cNvPr>
            <p:cNvSpPr/>
            <p:nvPr/>
          </p:nvSpPr>
          <p:spPr>
            <a:xfrm>
              <a:off x="5200105" y="3965253"/>
              <a:ext cx="1574657" cy="4271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CameraPos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D76E4EF-7C2E-4EBC-BDE2-DDBE78AA2802}"/>
                </a:ext>
              </a:extLst>
            </p:cNvPr>
            <p:cNvSpPr/>
            <p:nvPr/>
          </p:nvSpPr>
          <p:spPr>
            <a:xfrm>
              <a:off x="5200105" y="4501928"/>
              <a:ext cx="1574657" cy="4271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LightPos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E7B81D4-C7C5-41ED-9F38-40B83743C6FA}"/>
                </a:ext>
              </a:extLst>
            </p:cNvPr>
            <p:cNvSpPr/>
            <p:nvPr/>
          </p:nvSpPr>
          <p:spPr>
            <a:xfrm>
              <a:off x="5200104" y="5010750"/>
              <a:ext cx="1574657" cy="4271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AmbientLight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6F74D15-A5ED-4286-BA46-C95FAF030C3A}"/>
                </a:ext>
              </a:extLst>
            </p:cNvPr>
            <p:cNvSpPr/>
            <p:nvPr/>
          </p:nvSpPr>
          <p:spPr>
            <a:xfrm>
              <a:off x="7200898" y="2905235"/>
              <a:ext cx="1574657" cy="4271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color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94F27E1-13FB-4F5D-8ABA-294322C1268B}"/>
                </a:ext>
              </a:extLst>
            </p:cNvPr>
            <p:cNvSpPr/>
            <p:nvPr/>
          </p:nvSpPr>
          <p:spPr>
            <a:xfrm>
              <a:off x="7200897" y="3435008"/>
              <a:ext cx="1574657" cy="4271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position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1281C0B-671A-4138-9178-0D3A19BAFFC7}"/>
                </a:ext>
              </a:extLst>
            </p:cNvPr>
            <p:cNvSpPr/>
            <p:nvPr/>
          </p:nvSpPr>
          <p:spPr>
            <a:xfrm>
              <a:off x="7200896" y="3977349"/>
              <a:ext cx="1574657" cy="4271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throughput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6E39CB8-8B56-421B-8153-A4C18F8C5DA2}"/>
                </a:ext>
              </a:extLst>
            </p:cNvPr>
            <p:cNvSpPr/>
            <p:nvPr/>
          </p:nvSpPr>
          <p:spPr>
            <a:xfrm>
              <a:off x="7200896" y="4514024"/>
              <a:ext cx="1574657" cy="4271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nextDirection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9C73245-DB98-4D36-A5DA-F7E90E449D7C}"/>
                </a:ext>
              </a:extLst>
            </p:cNvPr>
            <p:cNvSpPr/>
            <p:nvPr/>
          </p:nvSpPr>
          <p:spPr>
            <a:xfrm>
              <a:off x="7200895" y="5022846"/>
              <a:ext cx="1574657" cy="4271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info bundle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954FDB8-483D-4114-8F1D-C0A753CC4A25}"/>
                </a:ext>
              </a:extLst>
            </p:cNvPr>
            <p:cNvSpPr txBox="1"/>
            <p:nvPr/>
          </p:nvSpPr>
          <p:spPr>
            <a:xfrm>
              <a:off x="2523025" y="373749"/>
              <a:ext cx="4335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DXR Based Photon Mapper Memory Layout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A7F692A-01D3-4001-85FF-16231514BFC3}"/>
                </a:ext>
              </a:extLst>
            </p:cNvPr>
            <p:cNvSpPr txBox="1"/>
            <p:nvPr/>
          </p:nvSpPr>
          <p:spPr>
            <a:xfrm>
              <a:off x="9608271" y="1632962"/>
              <a:ext cx="1261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View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168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3887334E-EB64-42B7-B2D0-DAD7A64F6CDE}"/>
              </a:ext>
            </a:extLst>
          </p:cNvPr>
          <p:cNvGrpSpPr/>
          <p:nvPr/>
        </p:nvGrpSpPr>
        <p:grpSpPr>
          <a:xfrm>
            <a:off x="1207362" y="1198486"/>
            <a:ext cx="9194278" cy="4492102"/>
            <a:chOff x="1207362" y="1198486"/>
            <a:chExt cx="9194278" cy="44921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CD46F7-0F18-453B-ABBE-891E0835635A}"/>
                </a:ext>
              </a:extLst>
            </p:cNvPr>
            <p:cNvSpPr/>
            <p:nvPr/>
          </p:nvSpPr>
          <p:spPr>
            <a:xfrm>
              <a:off x="1207362" y="1198486"/>
              <a:ext cx="9194278" cy="44921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755375-D01E-4405-8426-23B8BA689894}"/>
                </a:ext>
              </a:extLst>
            </p:cNvPr>
            <p:cNvSpPr/>
            <p:nvPr/>
          </p:nvSpPr>
          <p:spPr>
            <a:xfrm>
              <a:off x="2876365" y="1979722"/>
              <a:ext cx="7261934" cy="1633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730980-1700-4ACA-B22A-8BA5F35A1B6E}"/>
                </a:ext>
              </a:extLst>
            </p:cNvPr>
            <p:cNvSpPr/>
            <p:nvPr/>
          </p:nvSpPr>
          <p:spPr>
            <a:xfrm>
              <a:off x="3112362" y="2418469"/>
              <a:ext cx="2691415" cy="10120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A5F7BA-FC39-45F6-AEE7-A94882B49DD7}"/>
                </a:ext>
              </a:extLst>
            </p:cNvPr>
            <p:cNvSpPr/>
            <p:nvPr/>
          </p:nvSpPr>
          <p:spPr>
            <a:xfrm>
              <a:off x="5956176" y="2418469"/>
              <a:ext cx="4075591" cy="10120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1C6EAA-455C-4E3C-ABAD-FCBA70C8DA10}"/>
                </a:ext>
              </a:extLst>
            </p:cNvPr>
            <p:cNvSpPr/>
            <p:nvPr/>
          </p:nvSpPr>
          <p:spPr>
            <a:xfrm>
              <a:off x="6149266" y="2569389"/>
              <a:ext cx="1775534" cy="710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263497-9374-445A-9EF0-AEC93CDF9DB8}"/>
                </a:ext>
              </a:extLst>
            </p:cNvPr>
            <p:cNvSpPr/>
            <p:nvPr/>
          </p:nvSpPr>
          <p:spPr>
            <a:xfrm>
              <a:off x="8135645" y="2569389"/>
              <a:ext cx="1775534" cy="710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7F79EE-07C5-474D-B1A6-C9605593C995}"/>
                </a:ext>
              </a:extLst>
            </p:cNvPr>
            <p:cNvSpPr txBox="1"/>
            <p:nvPr/>
          </p:nvSpPr>
          <p:spPr>
            <a:xfrm>
              <a:off x="3471004" y="2615515"/>
              <a:ext cx="19741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Photon Generation</a:t>
              </a:r>
              <a:br>
                <a:rPr lang="en-US" dirty="0"/>
              </a:br>
              <a:r>
                <a:rPr lang="en-US" dirty="0"/>
                <a:t> and Traversal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00DF1E-8DBD-4C5C-876E-F10967030F1F}"/>
                </a:ext>
              </a:extLst>
            </p:cNvPr>
            <p:cNvSpPr txBox="1"/>
            <p:nvPr/>
          </p:nvSpPr>
          <p:spPr>
            <a:xfrm>
              <a:off x="6183978" y="2706086"/>
              <a:ext cx="1706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Screen Mapping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C89AA-D51A-49E2-94AE-39FC61539A5B}"/>
                </a:ext>
              </a:extLst>
            </p:cNvPr>
            <p:cNvSpPr txBox="1"/>
            <p:nvPr/>
          </p:nvSpPr>
          <p:spPr>
            <a:xfrm>
              <a:off x="8358261" y="2706086"/>
              <a:ext cx="13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Final Gather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024A4D-EB40-437A-A95D-73C66EC9B5A3}"/>
                </a:ext>
              </a:extLst>
            </p:cNvPr>
            <p:cNvSpPr txBox="1"/>
            <p:nvPr/>
          </p:nvSpPr>
          <p:spPr>
            <a:xfrm>
              <a:off x="1342951" y="4407282"/>
              <a:ext cx="1382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Ray Dispatch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 Parameters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6ED9F50-CA19-426B-884B-99B7C0DB4E3D}"/>
                </a:ext>
              </a:extLst>
            </p:cNvPr>
            <p:cNvGrpSpPr/>
            <p:nvPr/>
          </p:nvGrpSpPr>
          <p:grpSpPr>
            <a:xfrm>
              <a:off x="3530382" y="4082069"/>
              <a:ext cx="1748772" cy="1262289"/>
              <a:chOff x="2660371" y="2457455"/>
              <a:chExt cx="1748772" cy="126228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5E7D3D-81C4-4A2B-819D-574FEB4F0DE1}"/>
                  </a:ext>
                </a:extLst>
              </p:cNvPr>
              <p:cNvSpPr/>
              <p:nvPr/>
            </p:nvSpPr>
            <p:spPr>
              <a:xfrm>
                <a:off x="2660371" y="2457455"/>
                <a:ext cx="1671963" cy="1262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88792EF-768E-4129-B663-09223EFBCB1D}"/>
                  </a:ext>
                </a:extLst>
              </p:cNvPr>
              <p:cNvSpPr txBox="1"/>
              <p:nvPr/>
            </p:nvSpPr>
            <p:spPr>
              <a:xfrm>
                <a:off x="2700835" y="2457455"/>
                <a:ext cx="1708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Width</a:t>
                </a:r>
                <a:r>
                  <a:rPr lang="en-US" sz="1400" dirty="0"/>
                  <a:t> : sqrt(numPhotons)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4A2C09-918E-45DA-8A3B-1AD0A4FED8FF}"/>
                  </a:ext>
                </a:extLst>
              </p:cNvPr>
              <p:cNvSpPr txBox="1"/>
              <p:nvPr/>
            </p:nvSpPr>
            <p:spPr>
              <a:xfrm>
                <a:off x="2684494" y="2883471"/>
                <a:ext cx="1708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Height</a:t>
                </a:r>
                <a:r>
                  <a:rPr lang="en-US" sz="1400" dirty="0"/>
                  <a:t> : sqrt(numPhotons)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0393A1C-8D95-4E0C-9274-2DE1D7A7E8AD}"/>
                  </a:ext>
                </a:extLst>
              </p:cNvPr>
              <p:cNvSpPr txBox="1"/>
              <p:nvPr/>
            </p:nvSpPr>
            <p:spPr>
              <a:xfrm>
                <a:off x="2676712" y="3344424"/>
                <a:ext cx="1708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Depth</a:t>
                </a:r>
                <a:r>
                  <a:rPr lang="en-US" sz="1400" dirty="0"/>
                  <a:t> : MaxBounces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65EAACB-6FE3-48F0-88E8-F9BD16A77559}"/>
                </a:ext>
              </a:extLst>
            </p:cNvPr>
            <p:cNvGrpSpPr/>
            <p:nvPr/>
          </p:nvGrpSpPr>
          <p:grpSpPr>
            <a:xfrm>
              <a:off x="6091624" y="4076490"/>
              <a:ext cx="1748772" cy="1262289"/>
              <a:chOff x="2660371" y="2457455"/>
              <a:chExt cx="1748772" cy="1262289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4E371EF-E122-46EC-9082-F56CAB653179}"/>
                  </a:ext>
                </a:extLst>
              </p:cNvPr>
              <p:cNvSpPr/>
              <p:nvPr/>
            </p:nvSpPr>
            <p:spPr>
              <a:xfrm>
                <a:off x="2660371" y="2457455"/>
                <a:ext cx="1671963" cy="1262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1B7F314-1166-4012-ADF7-121773AED4AF}"/>
                  </a:ext>
                </a:extLst>
              </p:cNvPr>
              <p:cNvSpPr txBox="1"/>
              <p:nvPr/>
            </p:nvSpPr>
            <p:spPr>
              <a:xfrm>
                <a:off x="2700835" y="2457455"/>
                <a:ext cx="1708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Width</a:t>
                </a:r>
                <a:r>
                  <a:rPr lang="en-US" sz="1400" dirty="0"/>
                  <a:t> : sqrt(numPhotons)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50D52A9-4D62-4B0E-B4A8-FB9430D38E7D}"/>
                  </a:ext>
                </a:extLst>
              </p:cNvPr>
              <p:cNvSpPr txBox="1"/>
              <p:nvPr/>
            </p:nvSpPr>
            <p:spPr>
              <a:xfrm>
                <a:off x="2684494" y="2883471"/>
                <a:ext cx="1708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Height</a:t>
                </a:r>
                <a:r>
                  <a:rPr lang="en-US" sz="1400" dirty="0"/>
                  <a:t> : sqrt(numPhotons)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C16830-698B-4F44-B6CA-5EB0DC39F43F}"/>
                  </a:ext>
                </a:extLst>
              </p:cNvPr>
              <p:cNvSpPr txBox="1"/>
              <p:nvPr/>
            </p:nvSpPr>
            <p:spPr>
              <a:xfrm>
                <a:off x="2676712" y="3344424"/>
                <a:ext cx="1708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Depth</a:t>
                </a:r>
                <a:r>
                  <a:rPr lang="en-US" sz="1400" dirty="0"/>
                  <a:t> : MaxBounces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2C5AFB2-7C6F-4D0A-9AF3-377125D4455C}"/>
                </a:ext>
              </a:extLst>
            </p:cNvPr>
            <p:cNvGrpSpPr/>
            <p:nvPr/>
          </p:nvGrpSpPr>
          <p:grpSpPr>
            <a:xfrm>
              <a:off x="8029353" y="4099302"/>
              <a:ext cx="1838287" cy="1262289"/>
              <a:chOff x="2611721" y="2457455"/>
              <a:chExt cx="1838287" cy="1262289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E9FD372-3214-4916-A6EE-887179228AAE}"/>
                  </a:ext>
                </a:extLst>
              </p:cNvPr>
              <p:cNvSpPr/>
              <p:nvPr/>
            </p:nvSpPr>
            <p:spPr>
              <a:xfrm>
                <a:off x="2660371" y="2457455"/>
                <a:ext cx="1671963" cy="1262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C61262B-6017-4515-A45B-650223D7C4F5}"/>
                  </a:ext>
                </a:extLst>
              </p:cNvPr>
              <p:cNvSpPr txBox="1"/>
              <p:nvPr/>
            </p:nvSpPr>
            <p:spPr>
              <a:xfrm>
                <a:off x="2639819" y="2476580"/>
                <a:ext cx="1708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Width</a:t>
                </a:r>
                <a:r>
                  <a:rPr lang="en-US" sz="1400" dirty="0"/>
                  <a:t> : ScreenWidth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BFD17F3-3E28-4DBF-8082-091F07ABFBE3}"/>
                  </a:ext>
                </a:extLst>
              </p:cNvPr>
              <p:cNvSpPr txBox="1"/>
              <p:nvPr/>
            </p:nvSpPr>
            <p:spPr>
              <a:xfrm>
                <a:off x="2611721" y="2875695"/>
                <a:ext cx="1838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Height</a:t>
                </a:r>
                <a:r>
                  <a:rPr lang="en-US" sz="1400" dirty="0"/>
                  <a:t> : ScreenHeight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E33C97-6F07-4AA6-8769-4E491ED9116F}"/>
                  </a:ext>
                </a:extLst>
              </p:cNvPr>
              <p:cNvSpPr txBox="1"/>
              <p:nvPr/>
            </p:nvSpPr>
            <p:spPr>
              <a:xfrm>
                <a:off x="2694450" y="3253203"/>
                <a:ext cx="1708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Depth</a:t>
                </a:r>
                <a:r>
                  <a:rPr lang="en-US" sz="1400" dirty="0"/>
                  <a:t> : 1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07D87FC-4E76-4676-8002-59FD2C19DB96}"/>
                </a:ext>
              </a:extLst>
            </p:cNvPr>
            <p:cNvSpPr txBox="1"/>
            <p:nvPr/>
          </p:nvSpPr>
          <p:spPr>
            <a:xfrm>
              <a:off x="3650103" y="2072375"/>
              <a:ext cx="1604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once per scene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D8C8E61-5E37-4FA9-9B8D-44DF2CB82317}"/>
                </a:ext>
              </a:extLst>
            </p:cNvPr>
            <p:cNvSpPr txBox="1"/>
            <p:nvPr/>
          </p:nvSpPr>
          <p:spPr>
            <a:xfrm>
              <a:off x="7319388" y="2049136"/>
              <a:ext cx="1303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every frame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250683C-A166-429A-9B0A-75F34423C84E}"/>
                </a:ext>
              </a:extLst>
            </p:cNvPr>
            <p:cNvSpPr txBox="1"/>
            <p:nvPr/>
          </p:nvSpPr>
          <p:spPr>
            <a:xfrm>
              <a:off x="4571806" y="1369040"/>
              <a:ext cx="322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Photon Major Iterator Renderer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79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046594-70B3-43A9-89FB-234FD11C3780}"/>
              </a:ext>
            </a:extLst>
          </p:cNvPr>
          <p:cNvGrpSpPr/>
          <p:nvPr/>
        </p:nvGrpSpPr>
        <p:grpSpPr>
          <a:xfrm>
            <a:off x="1207362" y="1198486"/>
            <a:ext cx="9194278" cy="4492102"/>
            <a:chOff x="1207362" y="1198486"/>
            <a:chExt cx="9194278" cy="44921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CD46F7-0F18-453B-ABBE-891E0835635A}"/>
                </a:ext>
              </a:extLst>
            </p:cNvPr>
            <p:cNvSpPr/>
            <p:nvPr/>
          </p:nvSpPr>
          <p:spPr>
            <a:xfrm>
              <a:off x="1207362" y="1198486"/>
              <a:ext cx="9194278" cy="44921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755375-D01E-4405-8426-23B8BA689894}"/>
                </a:ext>
              </a:extLst>
            </p:cNvPr>
            <p:cNvSpPr/>
            <p:nvPr/>
          </p:nvSpPr>
          <p:spPr>
            <a:xfrm>
              <a:off x="2876365" y="1979722"/>
              <a:ext cx="5983550" cy="1633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730980-1700-4ACA-B22A-8BA5F35A1B6E}"/>
                </a:ext>
              </a:extLst>
            </p:cNvPr>
            <p:cNvSpPr/>
            <p:nvPr/>
          </p:nvSpPr>
          <p:spPr>
            <a:xfrm>
              <a:off x="3112362" y="2418469"/>
              <a:ext cx="2691415" cy="10120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A5F7BA-FC39-45F6-AEE7-A94882B49DD7}"/>
                </a:ext>
              </a:extLst>
            </p:cNvPr>
            <p:cNvSpPr/>
            <p:nvPr/>
          </p:nvSpPr>
          <p:spPr>
            <a:xfrm>
              <a:off x="5956177" y="2418469"/>
              <a:ext cx="2691416" cy="10120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7F79EE-07C5-474D-B1A6-C9605593C995}"/>
                </a:ext>
              </a:extLst>
            </p:cNvPr>
            <p:cNvSpPr txBox="1"/>
            <p:nvPr/>
          </p:nvSpPr>
          <p:spPr>
            <a:xfrm>
              <a:off x="3471004" y="2615515"/>
              <a:ext cx="19741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Photon Generation</a:t>
              </a:r>
              <a:br>
                <a:rPr lang="en-US" dirty="0"/>
              </a:br>
              <a:r>
                <a:rPr lang="en-US" dirty="0"/>
                <a:t> and Traversal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C89AA-D51A-49E2-94AE-39FC61539A5B}"/>
                </a:ext>
              </a:extLst>
            </p:cNvPr>
            <p:cNvSpPr txBox="1"/>
            <p:nvPr/>
          </p:nvSpPr>
          <p:spPr>
            <a:xfrm>
              <a:off x="6515499" y="2739830"/>
              <a:ext cx="13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Final Gather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024A4D-EB40-437A-A95D-73C66EC9B5A3}"/>
                </a:ext>
              </a:extLst>
            </p:cNvPr>
            <p:cNvSpPr txBox="1"/>
            <p:nvPr/>
          </p:nvSpPr>
          <p:spPr>
            <a:xfrm>
              <a:off x="1342951" y="4407282"/>
              <a:ext cx="1382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Ray Dispatch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 Parameters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6ED9F50-CA19-426B-884B-99B7C0DB4E3D}"/>
                </a:ext>
              </a:extLst>
            </p:cNvPr>
            <p:cNvGrpSpPr/>
            <p:nvPr/>
          </p:nvGrpSpPr>
          <p:grpSpPr>
            <a:xfrm>
              <a:off x="3530382" y="4082069"/>
              <a:ext cx="1748772" cy="1262289"/>
              <a:chOff x="2660371" y="2457455"/>
              <a:chExt cx="1748772" cy="126228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5E7D3D-81C4-4A2B-819D-574FEB4F0DE1}"/>
                  </a:ext>
                </a:extLst>
              </p:cNvPr>
              <p:cNvSpPr/>
              <p:nvPr/>
            </p:nvSpPr>
            <p:spPr>
              <a:xfrm>
                <a:off x="2660371" y="2457455"/>
                <a:ext cx="1671963" cy="1262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88792EF-768E-4129-B663-09223EFBCB1D}"/>
                  </a:ext>
                </a:extLst>
              </p:cNvPr>
              <p:cNvSpPr txBox="1"/>
              <p:nvPr/>
            </p:nvSpPr>
            <p:spPr>
              <a:xfrm>
                <a:off x="2700835" y="2457455"/>
                <a:ext cx="1708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Width</a:t>
                </a:r>
                <a:r>
                  <a:rPr lang="en-US" sz="1400" dirty="0"/>
                  <a:t> : sqrt(numPhotons)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4A2C09-918E-45DA-8A3B-1AD0A4FED8FF}"/>
                  </a:ext>
                </a:extLst>
              </p:cNvPr>
              <p:cNvSpPr txBox="1"/>
              <p:nvPr/>
            </p:nvSpPr>
            <p:spPr>
              <a:xfrm>
                <a:off x="2684494" y="2883471"/>
                <a:ext cx="1708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Height</a:t>
                </a:r>
                <a:r>
                  <a:rPr lang="en-US" sz="1400" dirty="0"/>
                  <a:t> : sqrt(numPhotons)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0393A1C-8D95-4E0C-9274-2DE1D7A7E8AD}"/>
                  </a:ext>
                </a:extLst>
              </p:cNvPr>
              <p:cNvSpPr txBox="1"/>
              <p:nvPr/>
            </p:nvSpPr>
            <p:spPr>
              <a:xfrm>
                <a:off x="2676712" y="3344424"/>
                <a:ext cx="1708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Depth</a:t>
                </a:r>
                <a:r>
                  <a:rPr lang="en-US" sz="1400" dirty="0"/>
                  <a:t> : MaxBounces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2C5AFB2-7C6F-4D0A-9AF3-377125D4455C}"/>
                </a:ext>
              </a:extLst>
            </p:cNvPr>
            <p:cNvGrpSpPr/>
            <p:nvPr/>
          </p:nvGrpSpPr>
          <p:grpSpPr>
            <a:xfrm>
              <a:off x="6382741" y="4079102"/>
              <a:ext cx="1838287" cy="1262289"/>
              <a:chOff x="2611721" y="2457455"/>
              <a:chExt cx="1838287" cy="1262289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E9FD372-3214-4916-A6EE-887179228AAE}"/>
                  </a:ext>
                </a:extLst>
              </p:cNvPr>
              <p:cNvSpPr/>
              <p:nvPr/>
            </p:nvSpPr>
            <p:spPr>
              <a:xfrm>
                <a:off x="2660371" y="2457455"/>
                <a:ext cx="1671963" cy="1262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C61262B-6017-4515-A45B-650223D7C4F5}"/>
                  </a:ext>
                </a:extLst>
              </p:cNvPr>
              <p:cNvSpPr txBox="1"/>
              <p:nvPr/>
            </p:nvSpPr>
            <p:spPr>
              <a:xfrm>
                <a:off x="2639819" y="2476580"/>
                <a:ext cx="1708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Width</a:t>
                </a:r>
                <a:r>
                  <a:rPr lang="en-US" sz="1400" dirty="0"/>
                  <a:t> : ScreenWidth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BFD17F3-3E28-4DBF-8082-091F07ABFBE3}"/>
                  </a:ext>
                </a:extLst>
              </p:cNvPr>
              <p:cNvSpPr txBox="1"/>
              <p:nvPr/>
            </p:nvSpPr>
            <p:spPr>
              <a:xfrm>
                <a:off x="2611721" y="2875695"/>
                <a:ext cx="1838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Height</a:t>
                </a:r>
                <a:r>
                  <a:rPr lang="en-US" sz="1400" dirty="0"/>
                  <a:t> : ScreenHeight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E33C97-6F07-4AA6-8769-4E491ED9116F}"/>
                  </a:ext>
                </a:extLst>
              </p:cNvPr>
              <p:cNvSpPr txBox="1"/>
              <p:nvPr/>
            </p:nvSpPr>
            <p:spPr>
              <a:xfrm>
                <a:off x="2694450" y="3253203"/>
                <a:ext cx="1708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Depth</a:t>
                </a:r>
                <a:r>
                  <a:rPr lang="en-US" sz="1400" dirty="0"/>
                  <a:t> : 1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07D87FC-4E76-4676-8002-59FD2C19DB96}"/>
                </a:ext>
              </a:extLst>
            </p:cNvPr>
            <p:cNvSpPr txBox="1"/>
            <p:nvPr/>
          </p:nvSpPr>
          <p:spPr>
            <a:xfrm>
              <a:off x="3650103" y="2072375"/>
              <a:ext cx="1604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once per scene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D8C8E61-5E37-4FA9-9B8D-44DF2CB82317}"/>
                </a:ext>
              </a:extLst>
            </p:cNvPr>
            <p:cNvSpPr txBox="1"/>
            <p:nvPr/>
          </p:nvSpPr>
          <p:spPr>
            <a:xfrm>
              <a:off x="6528996" y="2075082"/>
              <a:ext cx="1303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every frame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250683C-A166-429A-9B0A-75F34423C84E}"/>
                </a:ext>
              </a:extLst>
            </p:cNvPr>
            <p:cNvSpPr txBox="1"/>
            <p:nvPr/>
          </p:nvSpPr>
          <p:spPr>
            <a:xfrm>
              <a:off x="4601312" y="1369040"/>
              <a:ext cx="2980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Pixel Major Iterator Renderer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805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70EB901-9BCC-4D13-AA07-05C1B45249CD}"/>
              </a:ext>
            </a:extLst>
          </p:cNvPr>
          <p:cNvSpPr/>
          <p:nvPr/>
        </p:nvSpPr>
        <p:spPr>
          <a:xfrm>
            <a:off x="6188621" y="736248"/>
            <a:ext cx="5892313" cy="46931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DE8B2CC-72B3-448B-B890-BF3DD26073C9}"/>
              </a:ext>
            </a:extLst>
          </p:cNvPr>
          <p:cNvSpPr txBox="1"/>
          <p:nvPr/>
        </p:nvSpPr>
        <p:spPr>
          <a:xfrm>
            <a:off x="8141561" y="833675"/>
            <a:ext cx="1917218" cy="30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Shadow Ray Culling</a:t>
            </a:r>
          </a:p>
        </p:txBody>
      </p:sp>
      <p:pic>
        <p:nvPicPr>
          <p:cNvPr id="4" name="Graphic 3" descr="Eye">
            <a:extLst>
              <a:ext uri="{FF2B5EF4-FFF2-40B4-BE49-F238E27FC236}">
                <a16:creationId xmlns:a16="http://schemas.microsoft.com/office/drawing/2014/main" id="{70C81FE2-2D23-4C33-826B-AF47B05C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9407" y="1957397"/>
            <a:ext cx="574672" cy="510708"/>
          </a:xfrm>
          <a:prstGeom prst="rect">
            <a:avLst/>
          </a:prstGeom>
        </p:spPr>
      </p:pic>
      <p:sp>
        <p:nvSpPr>
          <p:cNvPr id="5" name="Cube 4">
            <a:extLst>
              <a:ext uri="{FF2B5EF4-FFF2-40B4-BE49-F238E27FC236}">
                <a16:creationId xmlns:a16="http://schemas.microsoft.com/office/drawing/2014/main" id="{FF981094-E326-4184-9323-0A81CEA52E26}"/>
              </a:ext>
            </a:extLst>
          </p:cNvPr>
          <p:cNvSpPr/>
          <p:nvPr/>
        </p:nvSpPr>
        <p:spPr>
          <a:xfrm>
            <a:off x="9765841" y="3208304"/>
            <a:ext cx="1132061" cy="9292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E2B26557-0ABF-4D95-870F-E1A89C688FB8}"/>
              </a:ext>
            </a:extLst>
          </p:cNvPr>
          <p:cNvSpPr/>
          <p:nvPr/>
        </p:nvSpPr>
        <p:spPr>
          <a:xfrm rot="20372798">
            <a:off x="6741615" y="2491071"/>
            <a:ext cx="2447530" cy="1199759"/>
          </a:xfrm>
          <a:prstGeom prst="flowChartInputOutpu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7F7715-78DC-4614-96D9-697D13776CF9}"/>
              </a:ext>
            </a:extLst>
          </p:cNvPr>
          <p:cNvSpPr/>
          <p:nvPr/>
        </p:nvSpPr>
        <p:spPr>
          <a:xfrm>
            <a:off x="11598365" y="4014685"/>
            <a:ext cx="155550" cy="122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E8AA07-ADB5-4033-A8A3-926EBC85DC2E}"/>
              </a:ext>
            </a:extLst>
          </p:cNvPr>
          <p:cNvCxnSpPr/>
          <p:nvPr/>
        </p:nvCxnSpPr>
        <p:spPr>
          <a:xfrm flipH="1" flipV="1">
            <a:off x="10794688" y="3672933"/>
            <a:ext cx="717261" cy="347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58CA1477-A0E5-4397-A152-3AF2F35E26B8}"/>
              </a:ext>
            </a:extLst>
          </p:cNvPr>
          <p:cNvSpPr/>
          <p:nvPr/>
        </p:nvSpPr>
        <p:spPr>
          <a:xfrm>
            <a:off x="10526308" y="4763467"/>
            <a:ext cx="155550" cy="122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AD97A6-7968-44A7-A677-D00413FCE224}"/>
              </a:ext>
            </a:extLst>
          </p:cNvPr>
          <p:cNvCxnSpPr>
            <a:cxnSpLocks/>
          </p:cNvCxnSpPr>
          <p:nvPr/>
        </p:nvCxnSpPr>
        <p:spPr>
          <a:xfrm flipH="1" flipV="1">
            <a:off x="6733094" y="2282604"/>
            <a:ext cx="3706799" cy="248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E0212C-6A76-42EA-A6E1-9EB2D329BEAD}"/>
              </a:ext>
            </a:extLst>
          </p:cNvPr>
          <p:cNvSpPr txBox="1"/>
          <p:nvPr/>
        </p:nvSpPr>
        <p:spPr>
          <a:xfrm>
            <a:off x="10199288" y="4909718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Photon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F4679-0A34-49DA-B357-281D83C49967}"/>
              </a:ext>
            </a:extLst>
          </p:cNvPr>
          <p:cNvSpPr txBox="1"/>
          <p:nvPr/>
        </p:nvSpPr>
        <p:spPr>
          <a:xfrm>
            <a:off x="11271345" y="4177984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Photon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A20C6A-29FC-40DE-A79C-E84C3B45E723}"/>
              </a:ext>
            </a:extLst>
          </p:cNvPr>
          <p:cNvSpPr txBox="1"/>
          <p:nvPr/>
        </p:nvSpPr>
        <p:spPr>
          <a:xfrm>
            <a:off x="8833309" y="1947647"/>
            <a:ext cx="8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Screen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4219AA-F151-4F17-B5FD-20B8A99EF88C}"/>
              </a:ext>
            </a:extLst>
          </p:cNvPr>
          <p:cNvSpPr txBox="1"/>
          <p:nvPr/>
        </p:nvSpPr>
        <p:spPr>
          <a:xfrm>
            <a:off x="6304258" y="1722082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Camera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3A17C0F-5BE4-4EC7-9DEB-D0DEFA65A38C}"/>
              </a:ext>
            </a:extLst>
          </p:cNvPr>
          <p:cNvSpPr/>
          <p:nvPr/>
        </p:nvSpPr>
        <p:spPr>
          <a:xfrm>
            <a:off x="184007" y="731836"/>
            <a:ext cx="5892313" cy="46931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3ECE8F-AE86-451A-B0D7-C7C69CDEF7C4}"/>
              </a:ext>
            </a:extLst>
          </p:cNvPr>
          <p:cNvSpPr txBox="1"/>
          <p:nvPr/>
        </p:nvSpPr>
        <p:spPr>
          <a:xfrm>
            <a:off x="728480" y="788413"/>
            <a:ext cx="512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View independent Photon Generation and Traversal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1456DE-0C69-4551-8AC5-67D11A82D505}"/>
              </a:ext>
            </a:extLst>
          </p:cNvPr>
          <p:cNvSpPr/>
          <p:nvPr/>
        </p:nvSpPr>
        <p:spPr>
          <a:xfrm>
            <a:off x="2289169" y="1566909"/>
            <a:ext cx="1557786" cy="1418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6FC337-867E-419B-9607-3B25F8B93194}"/>
              </a:ext>
            </a:extLst>
          </p:cNvPr>
          <p:cNvCxnSpPr/>
          <p:nvPr/>
        </p:nvCxnSpPr>
        <p:spPr>
          <a:xfrm>
            <a:off x="728480" y="1722082"/>
            <a:ext cx="0" cy="25480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BEF7483-141C-4566-B852-0FE08B28ECA4}"/>
              </a:ext>
            </a:extLst>
          </p:cNvPr>
          <p:cNvCxnSpPr>
            <a:cxnSpLocks/>
          </p:cNvCxnSpPr>
          <p:nvPr/>
        </p:nvCxnSpPr>
        <p:spPr>
          <a:xfrm>
            <a:off x="728480" y="4270159"/>
            <a:ext cx="46791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ADF5362-CEE7-4310-A6A5-D410DDEE9DBD}"/>
              </a:ext>
            </a:extLst>
          </p:cNvPr>
          <p:cNvCxnSpPr/>
          <p:nvPr/>
        </p:nvCxnSpPr>
        <p:spPr>
          <a:xfrm>
            <a:off x="5407645" y="1722082"/>
            <a:ext cx="0" cy="25480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FF2A49-B859-4D0B-AF12-FC71DFE216FA}"/>
              </a:ext>
            </a:extLst>
          </p:cNvPr>
          <p:cNvCxnSpPr/>
          <p:nvPr/>
        </p:nvCxnSpPr>
        <p:spPr>
          <a:xfrm flipH="1">
            <a:off x="728480" y="1722082"/>
            <a:ext cx="2032475" cy="1189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B68B33D-E660-4504-9648-E450D0A286E0}"/>
              </a:ext>
            </a:extLst>
          </p:cNvPr>
          <p:cNvCxnSpPr>
            <a:cxnSpLocks/>
          </p:cNvCxnSpPr>
          <p:nvPr/>
        </p:nvCxnSpPr>
        <p:spPr>
          <a:xfrm>
            <a:off x="728479" y="2911876"/>
            <a:ext cx="1895176" cy="1358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DEC63D2-4AA7-4E77-A1C6-72A32BBA1D06}"/>
              </a:ext>
            </a:extLst>
          </p:cNvPr>
          <p:cNvCxnSpPr>
            <a:cxnSpLocks/>
          </p:cNvCxnSpPr>
          <p:nvPr/>
        </p:nvCxnSpPr>
        <p:spPr>
          <a:xfrm>
            <a:off x="3399176" y="1722081"/>
            <a:ext cx="2008469" cy="560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83758F5-4F58-4F3A-80DC-045AD80C71AA}"/>
              </a:ext>
            </a:extLst>
          </p:cNvPr>
          <p:cNvCxnSpPr>
            <a:cxnSpLocks/>
          </p:cNvCxnSpPr>
          <p:nvPr/>
        </p:nvCxnSpPr>
        <p:spPr>
          <a:xfrm flipH="1">
            <a:off x="4373193" y="2282604"/>
            <a:ext cx="1012130" cy="1987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76088D2-AC77-4DB4-A45B-A1301E46C3E9}"/>
              </a:ext>
            </a:extLst>
          </p:cNvPr>
          <p:cNvSpPr txBox="1"/>
          <p:nvPr/>
        </p:nvSpPr>
        <p:spPr>
          <a:xfrm>
            <a:off x="3846955" y="1377095"/>
            <a:ext cx="64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Light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BE92636-D061-4850-8926-10F87B7E5E67}"/>
              </a:ext>
            </a:extLst>
          </p:cNvPr>
          <p:cNvSpPr/>
          <p:nvPr/>
        </p:nvSpPr>
        <p:spPr>
          <a:xfrm>
            <a:off x="616178" y="2868366"/>
            <a:ext cx="155550" cy="122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CE6E5C1-09FA-4524-B3FA-22E095E3A300}"/>
              </a:ext>
            </a:extLst>
          </p:cNvPr>
          <p:cNvSpPr/>
          <p:nvPr/>
        </p:nvSpPr>
        <p:spPr>
          <a:xfrm>
            <a:off x="2602031" y="4208721"/>
            <a:ext cx="155550" cy="122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BF51139-8869-431B-BC70-DAC8516BC6F0}"/>
              </a:ext>
            </a:extLst>
          </p:cNvPr>
          <p:cNvSpPr/>
          <p:nvPr/>
        </p:nvSpPr>
        <p:spPr>
          <a:xfrm>
            <a:off x="4295418" y="4208721"/>
            <a:ext cx="155550" cy="122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771A961-3BDD-441F-85E5-E750EB23CA4B}"/>
              </a:ext>
            </a:extLst>
          </p:cNvPr>
          <p:cNvSpPr/>
          <p:nvPr/>
        </p:nvSpPr>
        <p:spPr>
          <a:xfrm>
            <a:off x="5357169" y="2234479"/>
            <a:ext cx="155550" cy="122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45634B6-9117-4CB2-B6EC-899C2BCA2749}"/>
              </a:ext>
            </a:extLst>
          </p:cNvPr>
          <p:cNvCxnSpPr>
            <a:cxnSpLocks/>
          </p:cNvCxnSpPr>
          <p:nvPr/>
        </p:nvCxnSpPr>
        <p:spPr>
          <a:xfrm flipV="1">
            <a:off x="2711225" y="3176780"/>
            <a:ext cx="2696420" cy="1054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27308893-B794-4A09-95A7-F9471B3E9EC5}"/>
              </a:ext>
            </a:extLst>
          </p:cNvPr>
          <p:cNvSpPr/>
          <p:nvPr/>
        </p:nvSpPr>
        <p:spPr>
          <a:xfrm>
            <a:off x="5361289" y="3128655"/>
            <a:ext cx="155550" cy="122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3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E3A17C0F-5BE4-4EC7-9DEB-D0DEFA65A38C}"/>
              </a:ext>
            </a:extLst>
          </p:cNvPr>
          <p:cNvSpPr/>
          <p:nvPr/>
        </p:nvSpPr>
        <p:spPr>
          <a:xfrm>
            <a:off x="184007" y="731836"/>
            <a:ext cx="5892313" cy="46931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3ECE8F-AE86-451A-B0D7-C7C69CDEF7C4}"/>
              </a:ext>
            </a:extLst>
          </p:cNvPr>
          <p:cNvSpPr txBox="1"/>
          <p:nvPr/>
        </p:nvSpPr>
        <p:spPr>
          <a:xfrm>
            <a:off x="728480" y="788413"/>
            <a:ext cx="512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View independent Photon Generation and Traversal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1456DE-0C69-4551-8AC5-67D11A82D505}"/>
              </a:ext>
            </a:extLst>
          </p:cNvPr>
          <p:cNvSpPr/>
          <p:nvPr/>
        </p:nvSpPr>
        <p:spPr>
          <a:xfrm>
            <a:off x="2289169" y="1566909"/>
            <a:ext cx="1557786" cy="1418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6FC337-867E-419B-9607-3B25F8B93194}"/>
              </a:ext>
            </a:extLst>
          </p:cNvPr>
          <p:cNvCxnSpPr/>
          <p:nvPr/>
        </p:nvCxnSpPr>
        <p:spPr>
          <a:xfrm>
            <a:off x="728480" y="1722082"/>
            <a:ext cx="0" cy="25480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BEF7483-141C-4566-B852-0FE08B28ECA4}"/>
              </a:ext>
            </a:extLst>
          </p:cNvPr>
          <p:cNvCxnSpPr>
            <a:cxnSpLocks/>
          </p:cNvCxnSpPr>
          <p:nvPr/>
        </p:nvCxnSpPr>
        <p:spPr>
          <a:xfrm>
            <a:off x="728480" y="4270159"/>
            <a:ext cx="46791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ADF5362-CEE7-4310-A6A5-D410DDEE9DBD}"/>
              </a:ext>
            </a:extLst>
          </p:cNvPr>
          <p:cNvCxnSpPr/>
          <p:nvPr/>
        </p:nvCxnSpPr>
        <p:spPr>
          <a:xfrm>
            <a:off x="5407645" y="1722082"/>
            <a:ext cx="0" cy="25480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FF2A49-B859-4D0B-AF12-FC71DFE216FA}"/>
              </a:ext>
            </a:extLst>
          </p:cNvPr>
          <p:cNvCxnSpPr/>
          <p:nvPr/>
        </p:nvCxnSpPr>
        <p:spPr>
          <a:xfrm flipH="1">
            <a:off x="728480" y="1722082"/>
            <a:ext cx="2032475" cy="1189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B68B33D-E660-4504-9648-E450D0A286E0}"/>
              </a:ext>
            </a:extLst>
          </p:cNvPr>
          <p:cNvCxnSpPr>
            <a:cxnSpLocks/>
          </p:cNvCxnSpPr>
          <p:nvPr/>
        </p:nvCxnSpPr>
        <p:spPr>
          <a:xfrm>
            <a:off x="728479" y="2911876"/>
            <a:ext cx="1895176" cy="1358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DEC63D2-4AA7-4E77-A1C6-72A32BBA1D06}"/>
              </a:ext>
            </a:extLst>
          </p:cNvPr>
          <p:cNvCxnSpPr>
            <a:cxnSpLocks/>
          </p:cNvCxnSpPr>
          <p:nvPr/>
        </p:nvCxnSpPr>
        <p:spPr>
          <a:xfrm>
            <a:off x="3399176" y="1722081"/>
            <a:ext cx="2008469" cy="560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83758F5-4F58-4F3A-80DC-045AD80C71AA}"/>
              </a:ext>
            </a:extLst>
          </p:cNvPr>
          <p:cNvCxnSpPr>
            <a:cxnSpLocks/>
          </p:cNvCxnSpPr>
          <p:nvPr/>
        </p:nvCxnSpPr>
        <p:spPr>
          <a:xfrm flipH="1">
            <a:off x="4373193" y="2282604"/>
            <a:ext cx="1012130" cy="1987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76088D2-AC77-4DB4-A45B-A1301E46C3E9}"/>
              </a:ext>
            </a:extLst>
          </p:cNvPr>
          <p:cNvSpPr txBox="1"/>
          <p:nvPr/>
        </p:nvSpPr>
        <p:spPr>
          <a:xfrm>
            <a:off x="3846955" y="1377095"/>
            <a:ext cx="64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Light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BE92636-D061-4850-8926-10F87B7E5E67}"/>
              </a:ext>
            </a:extLst>
          </p:cNvPr>
          <p:cNvSpPr/>
          <p:nvPr/>
        </p:nvSpPr>
        <p:spPr>
          <a:xfrm>
            <a:off x="616178" y="2868366"/>
            <a:ext cx="155550" cy="122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CE6E5C1-09FA-4524-B3FA-22E095E3A300}"/>
              </a:ext>
            </a:extLst>
          </p:cNvPr>
          <p:cNvSpPr/>
          <p:nvPr/>
        </p:nvSpPr>
        <p:spPr>
          <a:xfrm>
            <a:off x="2602031" y="4208721"/>
            <a:ext cx="155550" cy="122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BF51139-8869-431B-BC70-DAC8516BC6F0}"/>
              </a:ext>
            </a:extLst>
          </p:cNvPr>
          <p:cNvSpPr/>
          <p:nvPr/>
        </p:nvSpPr>
        <p:spPr>
          <a:xfrm>
            <a:off x="4295418" y="4208721"/>
            <a:ext cx="155550" cy="122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771A961-3BDD-441F-85E5-E750EB23CA4B}"/>
              </a:ext>
            </a:extLst>
          </p:cNvPr>
          <p:cNvSpPr/>
          <p:nvPr/>
        </p:nvSpPr>
        <p:spPr>
          <a:xfrm>
            <a:off x="5357169" y="2234479"/>
            <a:ext cx="155550" cy="122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45634B6-9117-4CB2-B6EC-899C2BCA2749}"/>
              </a:ext>
            </a:extLst>
          </p:cNvPr>
          <p:cNvCxnSpPr>
            <a:cxnSpLocks/>
          </p:cNvCxnSpPr>
          <p:nvPr/>
        </p:nvCxnSpPr>
        <p:spPr>
          <a:xfrm flipV="1">
            <a:off x="2711225" y="3176780"/>
            <a:ext cx="2696420" cy="1054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27308893-B794-4A09-95A7-F9471B3E9EC5}"/>
              </a:ext>
            </a:extLst>
          </p:cNvPr>
          <p:cNvSpPr/>
          <p:nvPr/>
        </p:nvSpPr>
        <p:spPr>
          <a:xfrm>
            <a:off x="5361289" y="3128655"/>
            <a:ext cx="155550" cy="122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4219AA-F151-4F17-B5FD-20B8A99EF88C}"/>
              </a:ext>
            </a:extLst>
          </p:cNvPr>
          <p:cNvSpPr txBox="1"/>
          <p:nvPr/>
        </p:nvSpPr>
        <p:spPr>
          <a:xfrm>
            <a:off x="2258986" y="4379890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Photon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70EC04-6C05-4C2A-8E31-70429F71D496}"/>
              </a:ext>
            </a:extLst>
          </p:cNvPr>
          <p:cNvGrpSpPr/>
          <p:nvPr/>
        </p:nvGrpSpPr>
        <p:grpSpPr>
          <a:xfrm>
            <a:off x="6188621" y="736248"/>
            <a:ext cx="5892313" cy="4693141"/>
            <a:chOff x="6188621" y="736248"/>
            <a:chExt cx="5892313" cy="46931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0EB901-9BCC-4D13-AA07-05C1B45249CD}"/>
                </a:ext>
              </a:extLst>
            </p:cNvPr>
            <p:cNvSpPr/>
            <p:nvPr/>
          </p:nvSpPr>
          <p:spPr>
            <a:xfrm>
              <a:off x="6188621" y="736248"/>
              <a:ext cx="5892313" cy="469314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E8B2CC-72B3-448B-B890-BF3DD26073C9}"/>
                </a:ext>
              </a:extLst>
            </p:cNvPr>
            <p:cNvSpPr txBox="1"/>
            <p:nvPr/>
          </p:nvSpPr>
          <p:spPr>
            <a:xfrm>
              <a:off x="8141561" y="833675"/>
              <a:ext cx="1796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Ray/Path Tracing</a:t>
              </a:r>
            </a:p>
          </p:txBody>
        </p:sp>
        <p:pic>
          <p:nvPicPr>
            <p:cNvPr id="4" name="Graphic 3" descr="Eye">
              <a:extLst>
                <a:ext uri="{FF2B5EF4-FFF2-40B4-BE49-F238E27FC236}">
                  <a16:creationId xmlns:a16="http://schemas.microsoft.com/office/drawing/2014/main" id="{70C81FE2-2D23-4C33-826B-AF47B05CA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29240" y="4914269"/>
              <a:ext cx="574672" cy="510708"/>
            </a:xfrm>
            <a:prstGeom prst="rect">
              <a:avLst/>
            </a:prstGeom>
          </p:spPr>
        </p:pic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FF981094-E326-4184-9323-0A81CEA52E26}"/>
                </a:ext>
              </a:extLst>
            </p:cNvPr>
            <p:cNvSpPr/>
            <p:nvPr/>
          </p:nvSpPr>
          <p:spPr>
            <a:xfrm>
              <a:off x="8690279" y="1945263"/>
              <a:ext cx="1132061" cy="9292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6A20C6A-29FC-40DE-A79C-E84C3B45E723}"/>
                </a:ext>
              </a:extLst>
            </p:cNvPr>
            <p:cNvSpPr txBox="1"/>
            <p:nvPr/>
          </p:nvSpPr>
          <p:spPr>
            <a:xfrm>
              <a:off x="10873911" y="4419651"/>
              <a:ext cx="818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Screen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846A3B2-D354-4E88-8B15-410126545612}"/>
                </a:ext>
              </a:extLst>
            </p:cNvPr>
            <p:cNvSpPr/>
            <p:nvPr/>
          </p:nvSpPr>
          <p:spPr>
            <a:xfrm>
              <a:off x="7781849" y="4527440"/>
              <a:ext cx="2773661" cy="742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99CA1FB-4291-4982-A545-7C84AF3D4F25}"/>
                </a:ext>
              </a:extLst>
            </p:cNvPr>
            <p:cNvCxnSpPr/>
            <p:nvPr/>
          </p:nvCxnSpPr>
          <p:spPr>
            <a:xfrm>
              <a:off x="6829098" y="1303911"/>
              <a:ext cx="0" cy="25480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D82B96-ECC3-4D1C-B081-D4B4ADA0C1F2}"/>
                </a:ext>
              </a:extLst>
            </p:cNvPr>
            <p:cNvCxnSpPr>
              <a:cxnSpLocks/>
            </p:cNvCxnSpPr>
            <p:nvPr/>
          </p:nvCxnSpPr>
          <p:spPr>
            <a:xfrm>
              <a:off x="6829098" y="1303911"/>
              <a:ext cx="467916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8BB8B38-AB3B-4102-8CA8-6B94CEC93273}"/>
                </a:ext>
              </a:extLst>
            </p:cNvPr>
            <p:cNvCxnSpPr/>
            <p:nvPr/>
          </p:nvCxnSpPr>
          <p:spPr>
            <a:xfrm>
              <a:off x="11508263" y="1303911"/>
              <a:ext cx="0" cy="25480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60E7F2-A236-4A50-8E80-8CA16F0EFABE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6829098" y="2234479"/>
              <a:ext cx="2287478" cy="26797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DFEC358-9EF3-44E7-A335-D941374A3927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9116576" y="2234479"/>
              <a:ext cx="2346944" cy="26797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6510B70-4013-425A-BA5E-6548C387A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91489" y="1299499"/>
              <a:ext cx="2172032" cy="9349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33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D6DDB34-9442-4D3C-9596-AAB823E37B80}"/>
              </a:ext>
            </a:extLst>
          </p:cNvPr>
          <p:cNvGrpSpPr/>
          <p:nvPr/>
        </p:nvGrpSpPr>
        <p:grpSpPr>
          <a:xfrm>
            <a:off x="6188621" y="736248"/>
            <a:ext cx="5948025" cy="4693141"/>
            <a:chOff x="6188621" y="736248"/>
            <a:chExt cx="5948025" cy="46931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0EB901-9BCC-4D13-AA07-05C1B45249CD}"/>
                </a:ext>
              </a:extLst>
            </p:cNvPr>
            <p:cNvSpPr/>
            <p:nvPr/>
          </p:nvSpPr>
          <p:spPr>
            <a:xfrm>
              <a:off x="6188621" y="736248"/>
              <a:ext cx="5892313" cy="469314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E8B2CC-72B3-448B-B890-BF3DD26073C9}"/>
                </a:ext>
              </a:extLst>
            </p:cNvPr>
            <p:cNvSpPr txBox="1"/>
            <p:nvPr/>
          </p:nvSpPr>
          <p:spPr>
            <a:xfrm>
              <a:off x="8141561" y="833675"/>
              <a:ext cx="1917218" cy="307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Shadow Ray Culling</a:t>
              </a:r>
            </a:p>
          </p:txBody>
        </p:sp>
        <p:pic>
          <p:nvPicPr>
            <p:cNvPr id="4" name="Graphic 3" descr="Eye">
              <a:extLst>
                <a:ext uri="{FF2B5EF4-FFF2-40B4-BE49-F238E27FC236}">
                  <a16:creationId xmlns:a16="http://schemas.microsoft.com/office/drawing/2014/main" id="{70C81FE2-2D23-4C33-826B-AF47B05CA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9407" y="1957397"/>
              <a:ext cx="574672" cy="510708"/>
            </a:xfrm>
            <a:prstGeom prst="rect">
              <a:avLst/>
            </a:prstGeom>
          </p:spPr>
        </p:pic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FF981094-E326-4184-9323-0A81CEA52E26}"/>
                </a:ext>
              </a:extLst>
            </p:cNvPr>
            <p:cNvSpPr/>
            <p:nvPr/>
          </p:nvSpPr>
          <p:spPr>
            <a:xfrm>
              <a:off x="9765841" y="3208304"/>
              <a:ext cx="1132061" cy="9292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Data 5">
              <a:extLst>
                <a:ext uri="{FF2B5EF4-FFF2-40B4-BE49-F238E27FC236}">
                  <a16:creationId xmlns:a16="http://schemas.microsoft.com/office/drawing/2014/main" id="{E2B26557-0ABF-4D95-870F-E1A89C688FB8}"/>
                </a:ext>
              </a:extLst>
            </p:cNvPr>
            <p:cNvSpPr/>
            <p:nvPr/>
          </p:nvSpPr>
          <p:spPr>
            <a:xfrm rot="20372798">
              <a:off x="6741615" y="2491071"/>
              <a:ext cx="2447530" cy="1199759"/>
            </a:xfrm>
            <a:prstGeom prst="flowChartInputOutpu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E7F7715-78DC-4614-96D9-697D13776CF9}"/>
                </a:ext>
              </a:extLst>
            </p:cNvPr>
            <p:cNvSpPr/>
            <p:nvPr/>
          </p:nvSpPr>
          <p:spPr>
            <a:xfrm>
              <a:off x="11598365" y="4014685"/>
              <a:ext cx="155550" cy="1228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5E8AA07-ADB5-4033-A8A3-926EBC85DC2E}"/>
                </a:ext>
              </a:extLst>
            </p:cNvPr>
            <p:cNvCxnSpPr/>
            <p:nvPr/>
          </p:nvCxnSpPr>
          <p:spPr>
            <a:xfrm flipH="1" flipV="1">
              <a:off x="10794688" y="3672933"/>
              <a:ext cx="717261" cy="3475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8CA1477-A0E5-4397-A152-3AF2F35E26B8}"/>
                </a:ext>
              </a:extLst>
            </p:cNvPr>
            <p:cNvSpPr/>
            <p:nvPr/>
          </p:nvSpPr>
          <p:spPr>
            <a:xfrm>
              <a:off x="10526308" y="4763467"/>
              <a:ext cx="155550" cy="1228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2AD97A6-7968-44A7-A677-D00413FCE2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33094" y="2282604"/>
              <a:ext cx="3706799" cy="24866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E0212C-6A76-42EA-A6E1-9EB2D329BEAD}"/>
                </a:ext>
              </a:extLst>
            </p:cNvPr>
            <p:cNvSpPr txBox="1"/>
            <p:nvPr/>
          </p:nvSpPr>
          <p:spPr>
            <a:xfrm>
              <a:off x="10199288" y="4909718"/>
              <a:ext cx="865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Photon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40F4679-0A34-49DA-B357-281D83C49967}"/>
                </a:ext>
              </a:extLst>
            </p:cNvPr>
            <p:cNvSpPr txBox="1"/>
            <p:nvPr/>
          </p:nvSpPr>
          <p:spPr>
            <a:xfrm>
              <a:off x="11271345" y="4177984"/>
              <a:ext cx="865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Photon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6A20C6A-29FC-40DE-A79C-E84C3B45E723}"/>
                </a:ext>
              </a:extLst>
            </p:cNvPr>
            <p:cNvSpPr txBox="1"/>
            <p:nvPr/>
          </p:nvSpPr>
          <p:spPr>
            <a:xfrm>
              <a:off x="8833309" y="1947647"/>
              <a:ext cx="818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Screen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4219AA-F151-4F17-B5FD-20B8A99EF88C}"/>
                </a:ext>
              </a:extLst>
            </p:cNvPr>
            <p:cNvSpPr txBox="1"/>
            <p:nvPr/>
          </p:nvSpPr>
          <p:spPr>
            <a:xfrm>
              <a:off x="6304258" y="1722082"/>
              <a:ext cx="9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Camera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B743CE0-4CD1-4812-9BBE-0864C99BA3AC}"/>
              </a:ext>
            </a:extLst>
          </p:cNvPr>
          <p:cNvGrpSpPr/>
          <p:nvPr/>
        </p:nvGrpSpPr>
        <p:grpSpPr>
          <a:xfrm>
            <a:off x="184007" y="731836"/>
            <a:ext cx="5892313" cy="4693141"/>
            <a:chOff x="184007" y="731836"/>
            <a:chExt cx="5892313" cy="4693141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3A17C0F-5BE4-4EC7-9DEB-D0DEFA65A38C}"/>
                </a:ext>
              </a:extLst>
            </p:cNvPr>
            <p:cNvSpPr/>
            <p:nvPr/>
          </p:nvSpPr>
          <p:spPr>
            <a:xfrm>
              <a:off x="184007" y="731836"/>
              <a:ext cx="5892313" cy="469314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53ECE8F-AE86-451A-B0D7-C7C69CDEF7C4}"/>
                </a:ext>
              </a:extLst>
            </p:cNvPr>
            <p:cNvSpPr txBox="1"/>
            <p:nvPr/>
          </p:nvSpPr>
          <p:spPr>
            <a:xfrm>
              <a:off x="728480" y="788413"/>
              <a:ext cx="5128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View independent Photon Generation and Traversal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1456DE-0C69-4551-8AC5-67D11A82D505}"/>
                </a:ext>
              </a:extLst>
            </p:cNvPr>
            <p:cNvSpPr/>
            <p:nvPr/>
          </p:nvSpPr>
          <p:spPr>
            <a:xfrm>
              <a:off x="2289169" y="1566909"/>
              <a:ext cx="1557786" cy="14185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6FC337-867E-419B-9607-3B25F8B93194}"/>
                </a:ext>
              </a:extLst>
            </p:cNvPr>
            <p:cNvCxnSpPr/>
            <p:nvPr/>
          </p:nvCxnSpPr>
          <p:spPr>
            <a:xfrm>
              <a:off x="728480" y="1722082"/>
              <a:ext cx="0" cy="25480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BEF7483-141C-4566-B852-0FE08B28ECA4}"/>
                </a:ext>
              </a:extLst>
            </p:cNvPr>
            <p:cNvCxnSpPr>
              <a:cxnSpLocks/>
            </p:cNvCxnSpPr>
            <p:nvPr/>
          </p:nvCxnSpPr>
          <p:spPr>
            <a:xfrm>
              <a:off x="728480" y="4270159"/>
              <a:ext cx="467916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ADF5362-CEE7-4310-A6A5-D410DDEE9DBD}"/>
                </a:ext>
              </a:extLst>
            </p:cNvPr>
            <p:cNvCxnSpPr/>
            <p:nvPr/>
          </p:nvCxnSpPr>
          <p:spPr>
            <a:xfrm>
              <a:off x="5407645" y="1722082"/>
              <a:ext cx="0" cy="25480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9FF2A49-B859-4D0B-AF12-FC71DFE216FA}"/>
                </a:ext>
              </a:extLst>
            </p:cNvPr>
            <p:cNvCxnSpPr/>
            <p:nvPr/>
          </p:nvCxnSpPr>
          <p:spPr>
            <a:xfrm flipH="1">
              <a:off x="728480" y="1722082"/>
              <a:ext cx="2032475" cy="118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B68B33D-E660-4504-9648-E450D0A2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28479" y="2911876"/>
              <a:ext cx="1895176" cy="1358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DEC63D2-4AA7-4E77-A1C6-72A32BBA1D06}"/>
                </a:ext>
              </a:extLst>
            </p:cNvPr>
            <p:cNvCxnSpPr>
              <a:cxnSpLocks/>
            </p:cNvCxnSpPr>
            <p:nvPr/>
          </p:nvCxnSpPr>
          <p:spPr>
            <a:xfrm>
              <a:off x="3399176" y="1722081"/>
              <a:ext cx="2008469" cy="56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83758F5-4F58-4F3A-80DC-045AD80C71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3193" y="2282604"/>
              <a:ext cx="1012130" cy="19875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76088D2-AC77-4DB4-A45B-A1301E46C3E9}"/>
                </a:ext>
              </a:extLst>
            </p:cNvPr>
            <p:cNvSpPr txBox="1"/>
            <p:nvPr/>
          </p:nvSpPr>
          <p:spPr>
            <a:xfrm>
              <a:off x="3846955" y="1377095"/>
              <a:ext cx="641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Light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BE92636-D061-4850-8926-10F87B7E5E67}"/>
                </a:ext>
              </a:extLst>
            </p:cNvPr>
            <p:cNvSpPr/>
            <p:nvPr/>
          </p:nvSpPr>
          <p:spPr>
            <a:xfrm>
              <a:off x="616178" y="2868366"/>
              <a:ext cx="155550" cy="1228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CE6E5C1-09FA-4524-B3FA-22E095E3A300}"/>
                </a:ext>
              </a:extLst>
            </p:cNvPr>
            <p:cNvSpPr/>
            <p:nvPr/>
          </p:nvSpPr>
          <p:spPr>
            <a:xfrm>
              <a:off x="2602031" y="4208721"/>
              <a:ext cx="155550" cy="1228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BF51139-8869-431B-BC70-DAC8516BC6F0}"/>
                </a:ext>
              </a:extLst>
            </p:cNvPr>
            <p:cNvSpPr/>
            <p:nvPr/>
          </p:nvSpPr>
          <p:spPr>
            <a:xfrm>
              <a:off x="4295418" y="4208721"/>
              <a:ext cx="155550" cy="1228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771A961-3BDD-441F-85E5-E750EB23CA4B}"/>
                </a:ext>
              </a:extLst>
            </p:cNvPr>
            <p:cNvSpPr/>
            <p:nvPr/>
          </p:nvSpPr>
          <p:spPr>
            <a:xfrm>
              <a:off x="5357169" y="2234479"/>
              <a:ext cx="155550" cy="1228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45634B6-9117-4CB2-B6EC-899C2BCA2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1225" y="3176780"/>
              <a:ext cx="2696420" cy="1054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7308893-B794-4A09-95A7-F9471B3E9EC5}"/>
                </a:ext>
              </a:extLst>
            </p:cNvPr>
            <p:cNvSpPr/>
            <p:nvPr/>
          </p:nvSpPr>
          <p:spPr>
            <a:xfrm>
              <a:off x="5361289" y="3128655"/>
              <a:ext cx="155550" cy="1228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7386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440</Words>
  <Application>Microsoft Office PowerPoint</Application>
  <PresentationFormat>Widescreen</PresentationFormat>
  <Paragraphs>166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Srinivas, Anantha Krishnagiri</dc:creator>
  <cp:lastModifiedBy> </cp:lastModifiedBy>
  <cp:revision>74</cp:revision>
  <dcterms:created xsi:type="dcterms:W3CDTF">2018-11-11T19:34:36Z</dcterms:created>
  <dcterms:modified xsi:type="dcterms:W3CDTF">2018-12-10T21:55:41Z</dcterms:modified>
</cp:coreProperties>
</file>