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5320" autoAdjust="0"/>
  </p:normalViewPr>
  <p:slideViewPr>
    <p:cSldViewPr snapToGrid="0">
      <p:cViewPr varScale="1">
        <p:scale>
          <a:sx n="61" d="100"/>
          <a:sy n="61" d="100"/>
        </p:scale>
        <p:origin x="82" y="42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2022-04-18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01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68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2022-04-18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0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Copyrightⓒ</a:t>
            </a:r>
            <a:r>
              <a:rPr lang="en-US" altLang="ko-KR" sz="900" baseline="0" dirty="0">
                <a:solidFill>
                  <a:schemeClr val="accent1"/>
                </a:solidFill>
              </a:rPr>
              <a:t> </a:t>
            </a:r>
            <a:r>
              <a:rPr lang="ko-KR" altLang="en-US" sz="900" baseline="0" dirty="0">
                <a:solidFill>
                  <a:schemeClr val="accent1"/>
                </a:solidFill>
              </a:rPr>
              <a:t>이젠</a:t>
            </a:r>
            <a:r>
              <a:rPr lang="en-US" altLang="ko-KR" sz="900" baseline="0" dirty="0">
                <a:solidFill>
                  <a:schemeClr val="accent1"/>
                </a:solidFill>
              </a:rPr>
              <a:t>IT</a:t>
            </a:r>
            <a:r>
              <a:rPr lang="ko-KR" altLang="en-US" sz="900" baseline="0" dirty="0">
                <a:solidFill>
                  <a:schemeClr val="accent1"/>
                </a:solidFill>
              </a:rPr>
              <a:t>컴퓨터아카데미</a:t>
            </a:r>
            <a:r>
              <a:rPr lang="en-US" altLang="ko-KR" sz="900" dirty="0">
                <a:solidFill>
                  <a:schemeClr val="accent1"/>
                </a:solidFill>
              </a:rPr>
              <a:t>. 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/>
              <a:t>프로젝트 계획서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With</a:t>
            </a:r>
            <a:endParaRPr lang="ko-KR" altLang="en-US" dirty="0"/>
          </a:p>
          <a:p>
            <a:pPr lvl="0">
              <a:defRPr/>
            </a:pPr>
            <a:r>
              <a:rPr lang="ko-KR" altLang="en-US" dirty="0"/>
              <a:t>김유정</a:t>
            </a:r>
            <a:r>
              <a:rPr lang="en-US" altLang="ko-KR" dirty="0"/>
              <a:t>(</a:t>
            </a:r>
            <a:r>
              <a:rPr lang="ko-KR" altLang="en-US" dirty="0"/>
              <a:t>조장</a:t>
            </a:r>
            <a:r>
              <a:rPr lang="en-US" altLang="ko-KR" dirty="0"/>
              <a:t>), </a:t>
            </a:r>
            <a:r>
              <a:rPr lang="ko-KR" altLang="en-US" dirty="0" err="1"/>
              <a:t>김상화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박철민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이기연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 err="1"/>
              <a:t>ver</a:t>
            </a:r>
            <a:r>
              <a:rPr lang="en-US" altLang="ko-KR" dirty="0"/>
              <a:t> 0.9.1</a:t>
            </a:r>
            <a:endParaRPr lang="ko-KR" altLang="en-US" dirty="0"/>
          </a:p>
        </p:txBody>
      </p:sp>
      <p:sp>
        <p:nvSpPr>
          <p:cNvPr id="4" name="제목 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인스타그램 </a:t>
            </a:r>
            <a:r>
              <a:rPr lang="ko-KR" altLang="en-US" sz="4400" dirty="0" err="1"/>
              <a:t>출구별</a:t>
            </a:r>
            <a:r>
              <a:rPr lang="ko-KR" altLang="en-US" sz="4400" dirty="0"/>
              <a:t> 추천 서비스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3668" y="130122"/>
            <a:ext cx="2835179" cy="340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000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10082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0.9.0)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2022.03.10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김유정</a:t>
                      </a:r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2022.03.14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멘토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정휘웅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수정 및 보완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0.9.1)</a:t>
                      </a:r>
                      <a:endParaRPr lang="en-US" altLang="ko-KR" sz="1400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b="1" baseline="0" dirty="0"/>
                        <a:t>모든 내용 수정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2022.04.07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김상화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2022.04.11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멘토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정휘웅</a:t>
                      </a:r>
                      <a:r>
                        <a:rPr lang="en-US" altLang="ko-KR" sz="1400" b="1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55CE69E1-2401-409E-AFF7-BA3E2D06F1FE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69108" y="2191835"/>
            <a:ext cx="3437150" cy="523220"/>
            <a:chOff x="767193" y="1769836"/>
            <a:chExt cx="3437150" cy="523220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5718" y="1769836"/>
              <a:ext cx="293862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>
                  <a:solidFill>
                    <a:schemeClr val="bg1"/>
                  </a:solidFill>
                </a:rPr>
                <a:t>01 </a:t>
              </a:r>
              <a:r>
                <a:rPr lang="ko-KR" altLang="en-US" sz="2800" b="1">
                  <a:solidFill>
                    <a:schemeClr val="bg1"/>
                  </a:solidFill>
                </a:rPr>
                <a:t>프로젝트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계획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5717" y="2651647"/>
            <a:ext cx="5173183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개요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추진 목표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목적 및 필요성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기대효과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과제 수행 범위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dirty="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3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40456" y="6260071"/>
            <a:ext cx="2743200" cy="365125"/>
          </a:xfrm>
        </p:spPr>
        <p:txBody>
          <a:bodyPr/>
          <a:lstStyle/>
          <a:p>
            <a:pPr lvl="0">
              <a:defRPr/>
            </a:pPr>
            <a:fld id="{6EA0FA2C-B88F-48AF-834A-4AC442F3DFC7}" type="slidenum">
              <a:rPr lang="en-US" altLang="en-US"/>
              <a:pPr lvl="0">
                <a:defRPr/>
              </a:pPr>
              <a:t>3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50DC6-BF11-4896-9CF9-EAD70DDECEB5}"/>
              </a:ext>
            </a:extLst>
          </p:cNvPr>
          <p:cNvSpPr txBox="1"/>
          <p:nvPr/>
        </p:nvSpPr>
        <p:spPr>
          <a:xfrm>
            <a:off x="742950" y="903890"/>
            <a:ext cx="8524996" cy="2853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이름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 </a:t>
            </a:r>
            <a:r>
              <a:rPr lang="ko-KR" altLang="en-US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출구별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추천 서비스</a:t>
            </a: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endParaRPr lang="ko-KR" altLang="en-US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기간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2022.03.07 ~ 2022.04.07</a:t>
            </a:r>
          </a:p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endParaRPr lang="ko-KR" altLang="en-US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인원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김유정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김상화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박철민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이기연</a:t>
            </a:r>
            <a:endParaRPr lang="ko-KR" altLang="en-US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endParaRPr lang="en-US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 이름 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With</a:t>
            </a:r>
            <a:endParaRPr lang="ko-KR" altLang="en-US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258E5C71-6165-4AD8-A797-9AF51237F613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4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79F5CC-AAB5-47A9-B545-5B8E2BB2FE80}"/>
              </a:ext>
            </a:extLst>
          </p:cNvPr>
          <p:cNvSpPr/>
          <p:nvPr/>
        </p:nvSpPr>
        <p:spPr>
          <a:xfrm>
            <a:off x="742950" y="4192603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4B6AA-E474-4EBB-845B-92E537EDF7C8}"/>
              </a:ext>
            </a:extLst>
          </p:cNvPr>
          <p:cNvSpPr txBox="1"/>
          <p:nvPr/>
        </p:nvSpPr>
        <p:spPr>
          <a:xfrm>
            <a:off x="828675" y="421379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추진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B958A-2702-4DBD-8CD8-2C560B907DEF}"/>
              </a:ext>
            </a:extLst>
          </p:cNvPr>
          <p:cNvSpPr txBox="1"/>
          <p:nvPr/>
        </p:nvSpPr>
        <p:spPr>
          <a:xfrm>
            <a:off x="96088" y="42137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9071C-AD19-4692-8B06-6D1C5A6BF247}"/>
              </a:ext>
            </a:extLst>
          </p:cNvPr>
          <p:cNvSpPr txBox="1"/>
          <p:nvPr/>
        </p:nvSpPr>
        <p:spPr>
          <a:xfrm>
            <a:off x="742950" y="4982193"/>
            <a:ext cx="8524996" cy="45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지역별 특징을 확인하고 추천을 위한 데이터 수집 및 분석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C0B4E4F8-8784-4D29-85F6-D9602DE13A13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5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28A823-6E8B-4F80-B9ED-FC58C282C0A1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41043-4AC2-4122-AEF6-98F052B6C5F5}"/>
              </a:ext>
            </a:extLst>
          </p:cNvPr>
          <p:cNvSpPr txBox="1"/>
          <p:nvPr/>
        </p:nvSpPr>
        <p:spPr>
          <a:xfrm>
            <a:off x="828675" y="135493"/>
            <a:ext cx="605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목적 및 필요성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FC2AA1-81DC-4419-8F2D-B131741C22FB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003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CE4AC-E6CD-49E5-98AE-60D2B2AEFA56}"/>
              </a:ext>
            </a:extLst>
          </p:cNvPr>
          <p:cNvSpPr txBox="1"/>
          <p:nvPr/>
        </p:nvSpPr>
        <p:spPr>
          <a:xfrm>
            <a:off x="742950" y="903890"/>
            <a:ext cx="8524996" cy="213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 선정이유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한국인의 </a:t>
            </a:r>
            <a:r>
              <a:rPr lang="en-US" altLang="ko-KR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사용률이 높고</a:t>
            </a:r>
            <a:r>
              <a:rPr lang="en-US" altLang="ko-KR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인스타그램은 그중 </a:t>
            </a:r>
            <a:r>
              <a:rPr lang="en-US" altLang="ko-KR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10~40</a:t>
            </a: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 이용자 수가 많음</a:t>
            </a:r>
            <a:endParaRPr lang="ko-KR" altLang="en-US" sz="1800" u="none" kern="0" spc="-6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방문한 장소에서 즉각적으로 게시물을 올리고</a:t>
            </a:r>
            <a:r>
              <a:rPr lang="en-US" altLang="ko-KR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u="none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해시태그를 통해 정보를 제공함</a:t>
            </a:r>
            <a:endParaRPr lang="en-US" altLang="ko-KR" sz="1800" u="none" kern="0" spc="-6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ko-KR" altLang="en-US" sz="1800" u="none" kern="0" spc="-60" dirty="0">
              <a:solidFill>
                <a:srgbClr val="000000"/>
              </a:solidFill>
              <a:effectLst/>
              <a:latin typeface="한양신명조"/>
              <a:ea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 방문에도 원하는 곳을 쉽게 갈 수 있음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4A6803-D820-4DD5-8D2B-41BC78EBA420}"/>
              </a:ext>
            </a:extLst>
          </p:cNvPr>
          <p:cNvSpPr/>
          <p:nvPr/>
        </p:nvSpPr>
        <p:spPr>
          <a:xfrm>
            <a:off x="742950" y="3818334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B613A-F893-454D-90E8-8AF83315271D}"/>
              </a:ext>
            </a:extLst>
          </p:cNvPr>
          <p:cNvSpPr txBox="1"/>
          <p:nvPr/>
        </p:nvSpPr>
        <p:spPr>
          <a:xfrm>
            <a:off x="828675" y="383952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016CF7-B5E5-47DB-BD10-1EAA991EFA7B}"/>
              </a:ext>
            </a:extLst>
          </p:cNvPr>
          <p:cNvSpPr txBox="1"/>
          <p:nvPr/>
        </p:nvSpPr>
        <p:spPr>
          <a:xfrm>
            <a:off x="96088" y="38395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9EE74-641B-4774-8597-39482DDE0749}"/>
              </a:ext>
            </a:extLst>
          </p:cNvPr>
          <p:cNvSpPr txBox="1"/>
          <p:nvPr/>
        </p:nvSpPr>
        <p:spPr>
          <a:xfrm>
            <a:off x="742950" y="4608188"/>
            <a:ext cx="10909176" cy="140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모란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홍대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판교의 정보를 수집하여 주로 어느 곳에 방문하는지 알 수 있음</a:t>
            </a:r>
            <a:endParaRPr lang="en-US" altLang="ko-KR" sz="1800" kern="0" spc="-6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선택의 폭을 줄여 시간을 절약할 수 있음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55585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F986BD9-8969-49C5-B75F-B6700B34863A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4C9C3-5019-4CE5-A995-955659FA3A5B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과제 수행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ABAEB-D352-4BFD-9B72-C8B6C1C98482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005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49CA7-E107-45E4-BD48-3DA88A395C44}"/>
              </a:ext>
            </a:extLst>
          </p:cNvPr>
          <p:cNvSpPr txBox="1"/>
          <p:nvPr/>
        </p:nvSpPr>
        <p:spPr>
          <a:xfrm>
            <a:off x="742950" y="898424"/>
            <a:ext cx="8259796" cy="51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인스타그램에서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글 내용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해시태그 및 위치태그를 수집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시각화를 위한 데이터 정제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스크래핑으로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가져온 데이터 분석하여 다양한 위치정보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카카오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사용해서 가게 위치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위치명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좌표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명사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명사의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카운팅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값 저장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(CSV)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시각화</a:t>
            </a:r>
            <a:endParaRPr lang="ko-KR" altLang="en-US" sz="1800" kern="0" spc="-6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워드클라우드를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지역별 특징을 파악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- folium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 가게 위치를 지도로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0" lvl="0" algn="just" fontAlgn="base" latinLnBrk="1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6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추출한 데이터의 통계 결과를 그래프로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EA602CF7-8B24-4AC8-AEA9-F1426596E32E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6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</p:spTree>
    <p:extLst>
      <p:ext uri="{BB962C8B-B14F-4D97-AF65-F5344CB8AC3E}">
        <p14:creationId xmlns:p14="http://schemas.microsoft.com/office/powerpoint/2010/main" val="142117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28675" y="135493"/>
            <a:ext cx="9486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spc="600">
                <a:solidFill>
                  <a:schemeClr val="bg1"/>
                </a:solidFill>
              </a:rPr>
              <a:t>WBS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accent6"/>
                </a:solidFill>
              </a:rPr>
              <a:t>006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2F942C35-E90B-41EA-9950-D17B49311B18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7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52FBE5-D510-4E98-BB22-41D78D811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78" y="693303"/>
            <a:ext cx="9678444" cy="574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0AC46-582F-4D9D-B73B-CAE4160B4FA7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8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1CAF6E6A-8AE9-49CF-969C-E655E48D7AF3}"/>
              </a:ext>
            </a:extLst>
          </p:cNvPr>
          <p:cNvSpPr txBox="1">
            <a:spLocks/>
          </p:cNvSpPr>
          <p:nvPr/>
        </p:nvSpPr>
        <p:spPr>
          <a:xfrm>
            <a:off x="9140456" y="6260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EA0FA2C-B88F-48AF-834A-4AC442F3DFC7}" type="slidenum">
              <a:rPr lang="en-US" altLang="en-US" smtClean="0"/>
              <a:pPr>
                <a:defRPr/>
              </a:pPr>
              <a:t>9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319</Words>
  <Application>Microsoft Office PowerPoint</Application>
  <PresentationFormat>와이드스크린</PresentationFormat>
  <Paragraphs>97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한양신명조</vt:lpstr>
      <vt:lpstr>Arial</vt:lpstr>
      <vt:lpstr>Wingdings</vt:lpstr>
      <vt:lpstr>Office 테마</vt:lpstr>
      <vt:lpstr>[ 프로젝트 계획서 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김유정</cp:lastModifiedBy>
  <cp:revision>1408</cp:revision>
  <dcterms:created xsi:type="dcterms:W3CDTF">2019-01-17T10:29:08Z</dcterms:created>
  <dcterms:modified xsi:type="dcterms:W3CDTF">2022-04-18T06:21:16Z</dcterms:modified>
  <cp:version/>
</cp:coreProperties>
</file>