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61" d="100"/>
          <a:sy n="61" d="100"/>
        </p:scale>
        <p:origin x="72" y="422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980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/>
                </a:solidFill>
              </a:rPr>
              <a:t>Copyrightⓒ</a:t>
            </a:r>
            <a:r>
              <a:rPr lang="en-US" altLang="ko-KR" sz="900" baseline="0" dirty="0">
                <a:solidFill>
                  <a:schemeClr val="accent1"/>
                </a:solidFill>
              </a:rPr>
              <a:t> </a:t>
            </a:r>
            <a:r>
              <a:rPr lang="ko-KR" altLang="en-US" sz="900" baseline="0" dirty="0">
                <a:solidFill>
                  <a:schemeClr val="accent1"/>
                </a:solidFill>
              </a:rPr>
              <a:t>이젠</a:t>
            </a:r>
            <a:r>
              <a:rPr lang="en-US" altLang="ko-KR" sz="900" baseline="0" dirty="0">
                <a:solidFill>
                  <a:schemeClr val="accent1"/>
                </a:solidFill>
              </a:rPr>
              <a:t>IT</a:t>
            </a:r>
            <a:r>
              <a:rPr lang="ko-KR" altLang="en-US" sz="900" baseline="0" dirty="0">
                <a:solidFill>
                  <a:schemeClr val="accent1"/>
                </a:solidFill>
              </a:rPr>
              <a:t>컴퓨터아카데미</a:t>
            </a:r>
            <a:r>
              <a:rPr lang="en-US" altLang="ko-KR" sz="900" dirty="0">
                <a:solidFill>
                  <a:schemeClr val="accent1"/>
                </a:solidFill>
              </a:rPr>
              <a:t>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ko-KR" altLang="en-US" sz="4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인스타그램 </a:t>
            </a:r>
            <a:r>
              <a:rPr kumimoji="0" lang="ko-KR" altLang="en-US" sz="4400" b="0" i="0" u="none" strike="noStrike" kern="1200" cap="none" spc="0" normalizeH="0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출구별</a:t>
            </a:r>
            <a:r>
              <a:rPr kumimoji="0" lang="ko-KR" altLang="en-US" sz="4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추천 서비스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3668" y="130122"/>
            <a:ext cx="2835179" cy="340469"/>
          </a:xfrm>
          <a:prstGeom prst="rect">
            <a:avLst/>
          </a:prstGeom>
        </p:spPr>
      </p:pic>
      <p:sp>
        <p:nvSpPr>
          <p:cNvPr id="11" name="부제목 2"/>
          <p:cNvSpPr>
            <a:spLocks noGrp="1"/>
          </p:cNvSpPr>
          <p:nvPr/>
        </p:nvSpPr>
        <p:spPr>
          <a:xfrm>
            <a:off x="0" y="4152757"/>
            <a:ext cx="12192000" cy="216491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400" b="0" i="0" u="none" strike="noStrike" kern="1200" cap="none" spc="0" normalizeH="0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2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조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With</a:t>
            </a:r>
            <a:endParaRPr kumimoji="0" lang="ko-KR" altLang="en-US" sz="2400" b="0" i="0" u="none" strike="noStrike" kern="1200" cap="none" spc="0" normalizeH="0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김유정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조장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),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김상화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박철민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이기연</a:t>
            </a:r>
            <a:endParaRPr kumimoji="0" lang="en-US" altLang="ko-KR" sz="2400" b="0" i="0" u="none" strike="noStrike" kern="1200" cap="none" spc="0" normalizeH="0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altLang="ko-KR" sz="2400" b="0" i="0" u="none" strike="noStrike" kern="1200" cap="none" spc="0" normalizeH="0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ver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0.9.1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endParaRPr kumimoji="0" lang="ko-KR" altLang="en-US" sz="2400" b="0" i="0" u="none" strike="noStrike" kern="1200" cap="none" spc="0" normalizeH="0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변경 이력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000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97880BAC-8804-42BF-A304-60117D06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60205"/>
              </p:ext>
            </p:extLst>
          </p:nvPr>
        </p:nvGraphicFramePr>
        <p:xfrm>
          <a:off x="742950" y="1070592"/>
          <a:ext cx="11135105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938724061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3589329726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719962770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3284849249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4085576667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982742433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889234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8581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0.9.0)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2022.03.10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김유정</a:t>
                      </a: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2022.03.14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멘토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정휘웅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강사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이진영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283947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수정 및 보완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0.9.1)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="1" dirty="0"/>
                        <a:t>전체 내용 수정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2022.04.07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김상화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2022.04.11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멘토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정휘웅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강사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이진영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616608027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97337572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315919857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24047899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488325361"/>
                  </a:ext>
                </a:extLst>
              </a:tr>
            </a:tbl>
          </a:graphicData>
        </a:graphic>
      </p:graphicFrame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D63D8BBE-154D-4E78-B6B4-442188A91CCB}"/>
              </a:ext>
            </a:extLst>
          </p:cNvPr>
          <p:cNvSpPr txBox="1">
            <a:spLocks/>
          </p:cNvSpPr>
          <p:nvPr/>
        </p:nvSpPr>
        <p:spPr>
          <a:xfrm>
            <a:off x="9140456" y="6260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2</a:t>
            </a:fld>
            <a:r>
              <a:rPr lang="ko-KR" altLang="en-US" dirty="0"/>
              <a:t> </a:t>
            </a:r>
            <a:r>
              <a:rPr lang="en-US" altLang="ko-KR" dirty="0"/>
              <a:t>/ 6</a:t>
            </a:r>
          </a:p>
        </p:txBody>
      </p:sp>
    </p:spTree>
    <p:extLst>
      <p:ext uri="{BB962C8B-B14F-4D97-AF65-F5344CB8AC3E}">
        <p14:creationId xmlns:p14="http://schemas.microsoft.com/office/powerpoint/2010/main" val="71996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accent1">
              <a:lumMod val="25000"/>
              <a:lumOff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9E79E2-A22C-4617-9659-8938B091618B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3589E-2596-447F-B247-9D2F05519D67}"/>
              </a:ext>
            </a:extLst>
          </p:cNvPr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17D8AFE-89F3-47B6-857E-9895F35602D0}"/>
              </a:ext>
            </a:extLst>
          </p:cNvPr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FF8B0E0-1FAA-474D-A278-F7A5595A1982}"/>
                </a:ext>
              </a:extLst>
            </p:cNvPr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6D61E00D-1D18-4E45-87CD-708A755F0861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978568F4-D3D1-4B57-BB31-D9ECB81249B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0FD0220-3116-4805-941F-15F878320B9B}"/>
                </a:ext>
              </a:extLst>
            </p:cNvPr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749025A9-5655-4E2C-97CB-D7307F654BF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DA49957B-398B-4F39-8F3D-648F488E7A21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339958-E2C5-4AB2-BD50-82D95C3D0C17}"/>
                </a:ext>
              </a:extLst>
            </p:cNvPr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1DCDBFE1-DDC8-456E-8A19-B8FE3F290FFF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3FAB73BE-B000-41AC-A5F8-F0F00E297EEE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70DFB9D-86D1-489C-9708-C1D85C9D50A9}"/>
                </a:ext>
              </a:extLst>
            </p:cNvPr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B384FC9F-57F2-4AF1-9943-F904B7A33B5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FD23CFD5-0147-4B17-B434-3919F6DB5039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4CAA564-59D4-47A9-93DB-A4C048CCD191}"/>
                </a:ext>
              </a:extLst>
            </p:cNvPr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3277AA84-1F63-4B4C-B554-7485F3AD545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AA98B5D-2B98-4B48-BA00-4EBB1329002D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C2542BD-4B1E-4CBC-B957-81116B156289}"/>
                </a:ext>
              </a:extLst>
            </p:cNvPr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048987BD-3C44-4935-8BB5-C387823E969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A2E11821-9719-46E1-A840-D4670966445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457DC7-B8AD-4CD8-8F40-36080E70189D}"/>
                </a:ext>
              </a:extLst>
            </p:cNvPr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FE69E1FE-5632-4F47-8DE5-C30411B62763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E38A0F26-D6AB-41D2-8722-EBA3BBCBFDFA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018017-ED6D-42E6-AB8B-F1368AB0DF7C}"/>
              </a:ext>
            </a:extLst>
          </p:cNvPr>
          <p:cNvGrpSpPr/>
          <p:nvPr/>
        </p:nvGrpSpPr>
        <p:grpSpPr>
          <a:xfrm>
            <a:off x="769108" y="2191835"/>
            <a:ext cx="3437150" cy="523220"/>
            <a:chOff x="767193" y="1769836"/>
            <a:chExt cx="3437150" cy="52322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A0F03A81-E583-4B96-9904-3A0709DDA42F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138D71-38AA-4316-8A53-4E6F3088A483}"/>
                </a:ext>
              </a:extLst>
            </p:cNvPr>
            <p:cNvSpPr txBox="1"/>
            <p:nvPr/>
          </p:nvSpPr>
          <p:spPr>
            <a:xfrm>
              <a:off x="1265718" y="1769836"/>
              <a:ext cx="2938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02 </a:t>
              </a:r>
              <a:r>
                <a:rPr lang="ko-KR" altLang="en-US" sz="2800" b="1">
                  <a:solidFill>
                    <a:schemeClr val="bg1"/>
                  </a:solidFill>
                </a:rPr>
                <a:t>요구사항 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정의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5C5C381-8FF7-457B-B29F-F78306AA2B96}"/>
              </a:ext>
            </a:extLst>
          </p:cNvPr>
          <p:cNvSpPr txBox="1"/>
          <p:nvPr/>
        </p:nvSpPr>
        <p:spPr>
          <a:xfrm>
            <a:off x="1265717" y="2651647"/>
            <a:ext cx="5173183" cy="46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요구사항 목록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5" name="슬라이드 번호 개체 틀 3">
            <a:extLst>
              <a:ext uri="{FF2B5EF4-FFF2-40B4-BE49-F238E27FC236}">
                <a16:creationId xmlns:a16="http://schemas.microsoft.com/office/drawing/2014/main" id="{49344F56-CEE8-4553-9069-951A19B96002}"/>
              </a:ext>
            </a:extLst>
          </p:cNvPr>
          <p:cNvSpPr txBox="1">
            <a:spLocks/>
          </p:cNvSpPr>
          <p:nvPr/>
        </p:nvSpPr>
        <p:spPr>
          <a:xfrm>
            <a:off x="9140456" y="6260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3</a:t>
            </a:fld>
            <a:r>
              <a:rPr lang="ko-KR" altLang="en-US" dirty="0"/>
              <a:t> </a:t>
            </a:r>
            <a:r>
              <a:rPr lang="en-US" altLang="ko-KR" dirty="0"/>
              <a:t>/ 6</a:t>
            </a:r>
          </a:p>
        </p:txBody>
      </p:sp>
    </p:spTree>
    <p:extLst>
      <p:ext uri="{BB962C8B-B14F-4D97-AF65-F5344CB8AC3E}">
        <p14:creationId xmlns:p14="http://schemas.microsoft.com/office/powerpoint/2010/main" val="155167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요구사항 목록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CF96F-18F9-4570-B077-6FE25581AADC}"/>
              </a:ext>
            </a:extLst>
          </p:cNvPr>
          <p:cNvSpPr txBox="1"/>
          <p:nvPr/>
        </p:nvSpPr>
        <p:spPr>
          <a:xfrm>
            <a:off x="742950" y="906818"/>
            <a:ext cx="9335562" cy="236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쿠키방식 사용하여 로그인 진행</a:t>
            </a: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입력한 키워드로 검색 후 글 내용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해시태그 및 위치태그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한양신명조"/>
                <a:ea typeface="맑은 고딕" panose="020B0503020000020004" pitchFamily="50" charset="-127"/>
              </a:rPr>
              <a:t>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selenium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글 내용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해시태그 및 위치태그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한양신명조"/>
                <a:ea typeface="맑은 고딕" panose="020B0503020000020004" pitchFamily="50" charset="-127"/>
              </a:rPr>
              <a:t>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추출</a:t>
            </a: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추출한 데이터를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저장</a:t>
            </a: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folium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시각화</a:t>
            </a: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B0F8F840-661A-4CB7-A0C4-6164F0409584}"/>
              </a:ext>
            </a:extLst>
          </p:cNvPr>
          <p:cNvSpPr txBox="1">
            <a:spLocks/>
          </p:cNvSpPr>
          <p:nvPr/>
        </p:nvSpPr>
        <p:spPr>
          <a:xfrm>
            <a:off x="9140456" y="6260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4</a:t>
            </a:fld>
            <a:r>
              <a:rPr lang="ko-KR" altLang="en-US" dirty="0"/>
              <a:t> </a:t>
            </a:r>
            <a:r>
              <a:rPr lang="en-US" altLang="ko-KR" dirty="0"/>
              <a:t>/ 6</a:t>
            </a:r>
          </a:p>
        </p:txBody>
      </p:sp>
    </p:spTree>
    <p:extLst>
      <p:ext uri="{BB962C8B-B14F-4D97-AF65-F5344CB8AC3E}">
        <p14:creationId xmlns:p14="http://schemas.microsoft.com/office/powerpoint/2010/main" val="32339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57CF3-89FE-4499-8299-6C8A74C5E4AF}"/>
              </a:ext>
            </a:extLst>
          </p:cNvPr>
          <p:cNvSpPr txBox="1">
            <a:spLocks/>
          </p:cNvSpPr>
          <p:nvPr/>
        </p:nvSpPr>
        <p:spPr>
          <a:xfrm>
            <a:off x="9140456" y="6260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5</a:t>
            </a:fld>
            <a:r>
              <a:rPr lang="ko-KR" altLang="en-US" dirty="0"/>
              <a:t> </a:t>
            </a:r>
            <a:r>
              <a:rPr lang="en-US" altLang="ko-KR" dirty="0"/>
              <a:t>/ 6</a:t>
            </a:r>
          </a:p>
        </p:txBody>
      </p:sp>
    </p:spTree>
    <p:extLst>
      <p:ext uri="{BB962C8B-B14F-4D97-AF65-F5344CB8AC3E}">
        <p14:creationId xmlns:p14="http://schemas.microsoft.com/office/powerpoint/2010/main" val="402667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48E7E7D1-8E17-48EC-B1D5-4B0B2433D370}"/>
              </a:ext>
            </a:extLst>
          </p:cNvPr>
          <p:cNvSpPr txBox="1">
            <a:spLocks/>
          </p:cNvSpPr>
          <p:nvPr/>
        </p:nvSpPr>
        <p:spPr>
          <a:xfrm>
            <a:off x="9140456" y="6260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6</a:t>
            </a:fld>
            <a:r>
              <a:rPr lang="ko-KR" altLang="en-US" dirty="0"/>
              <a:t> </a:t>
            </a:r>
            <a:r>
              <a:rPr lang="en-US" altLang="ko-KR" dirty="0"/>
              <a:t>/ 6</a:t>
            </a: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142</Words>
  <Application>Microsoft Office PowerPoint</Application>
  <PresentationFormat>와이드스크린</PresentationFormat>
  <Paragraphs>53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한양신명조</vt:lpstr>
      <vt:lpstr>Arial</vt:lpstr>
      <vt:lpstr>Wingdings</vt:lpstr>
      <vt:lpstr>Office 테마</vt:lpstr>
      <vt:lpstr>[ 요구사항 정의서 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김유정</cp:lastModifiedBy>
  <cp:revision>1390</cp:revision>
  <dcterms:created xsi:type="dcterms:W3CDTF">2019-01-17T10:29:08Z</dcterms:created>
  <dcterms:modified xsi:type="dcterms:W3CDTF">2022-04-11T07:02:48Z</dcterms:modified>
  <cp:version/>
</cp:coreProperties>
</file>