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2683"/>
    <a:srgbClr val="F6AC41"/>
    <a:srgbClr val="DE3B3C"/>
    <a:srgbClr val="ABC61F"/>
    <a:srgbClr val="1573BD"/>
    <a:srgbClr val="807F83"/>
    <a:srgbClr val="3C1B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59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09E7E02-177F-1742-9B54-4359DFA80663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690D64E-5987-2D4B-9D87-3BA09D935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915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0A97568-298B-6740-9B9F-550E69FACD20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ADC7D68-8AC4-0440-B1C1-67A64591B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58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19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73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81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5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36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23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21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41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55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4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66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90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34A24-CCD4-E849-8882-22BD847D2D41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72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59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9CCB3-B997-B844-5C75-79B7DB245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Linux-Ubuntu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B4EA880-E733-8EF5-4CD3-8D73F7CAF385}"/>
              </a:ext>
            </a:extLst>
          </p:cNvPr>
          <p:cNvSpPr txBox="1">
            <a:spLocks/>
          </p:cNvSpPr>
          <p:nvPr/>
        </p:nvSpPr>
        <p:spPr>
          <a:xfrm>
            <a:off x="457200" y="101551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How to connect to the uwosecure-v2 network with Linux-Ubuntu</a:t>
            </a:r>
          </a:p>
        </p:txBody>
      </p:sp>
    </p:spTree>
    <p:extLst>
      <p:ext uri="{BB962C8B-B14F-4D97-AF65-F5344CB8AC3E}">
        <p14:creationId xmlns:p14="http://schemas.microsoft.com/office/powerpoint/2010/main" val="3085183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C92101-1E5C-E55B-DFCE-1660089A6960}"/>
              </a:ext>
            </a:extLst>
          </p:cNvPr>
          <p:cNvSpPr txBox="1"/>
          <p:nvPr/>
        </p:nvSpPr>
        <p:spPr>
          <a:xfrm>
            <a:off x="601564" y="504731"/>
            <a:ext cx="6051657" cy="19595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1575"/>
              </a:lnSpc>
              <a:spcAft>
                <a:spcPts val="150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Open the system menu from upper right corner of the screen.</a:t>
            </a:r>
          </a:p>
          <a:p>
            <a:pPr algn="l">
              <a:lnSpc>
                <a:spcPts val="1575"/>
              </a:lnSpc>
              <a:spcAft>
                <a:spcPts val="150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Select </a:t>
            </a:r>
            <a:r>
              <a:rPr lang="en-US" sz="1400" b="1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'Wi-Fi Not Connected'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. The Wi-Fi section of the menu will expand.</a:t>
            </a:r>
          </a:p>
          <a:p>
            <a:pPr algn="l">
              <a:lnSpc>
                <a:spcPts val="1575"/>
              </a:lnSpc>
              <a:spcAft>
                <a:spcPts val="150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Click </a:t>
            </a:r>
            <a:r>
              <a:rPr lang="en-US" sz="1400" b="1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'Select Network'.</a:t>
            </a:r>
            <a:endParaRPr lang="en-US" sz="1400" b="0" i="0" dirty="0">
              <a:solidFill>
                <a:srgbClr val="222222"/>
              </a:solidFill>
              <a:effectLst/>
              <a:latin typeface="Roboto" panose="02000000000000000000" pitchFamily="2" charset="0"/>
            </a:endParaRPr>
          </a:p>
          <a:p>
            <a:pPr algn="l">
              <a:lnSpc>
                <a:spcPts val="1575"/>
              </a:lnSpc>
              <a:spcAft>
                <a:spcPts val="1500"/>
              </a:spcAft>
              <a:buFont typeface="+mj-lt"/>
              <a:buAutoNum type="arabicPeriod"/>
            </a:pPr>
            <a:r>
              <a:rPr lang="en-US" sz="1400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Click </a:t>
            </a:r>
            <a:r>
              <a:rPr lang="en-US" sz="1400" b="1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'uwosecure-v2'</a:t>
            </a:r>
            <a:endParaRPr lang="en-US" sz="1400" b="0" i="0" dirty="0">
              <a:solidFill>
                <a:srgbClr val="222222"/>
              </a:solidFill>
              <a:effectLst/>
              <a:latin typeface="Roboto" panose="02000000000000000000" pitchFamily="2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95AACE-2DFE-341D-F635-463FCCF6A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712" y="2254925"/>
            <a:ext cx="383857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575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FA536E-0B4D-F8B5-D912-3D159FE19FE5}"/>
              </a:ext>
            </a:extLst>
          </p:cNvPr>
          <p:cNvSpPr txBox="1"/>
          <p:nvPr/>
        </p:nvSpPr>
        <p:spPr>
          <a:xfrm>
            <a:off x="642795" y="290942"/>
            <a:ext cx="8100294" cy="203132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just"/>
            <a:r>
              <a:rPr lang="en-US" sz="1400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5. In the '</a:t>
            </a:r>
            <a:r>
              <a:rPr lang="en-US" sz="1400" b="1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Wi-Fi Network Authentication Required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' window, enter/select the following:</a:t>
            </a:r>
            <a:br>
              <a:rPr lang="en-US" sz="1400" dirty="0"/>
            </a:br>
            <a:r>
              <a:rPr lang="en-US" sz="1400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Security: choose '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WPA &amp; WPA2 Enterprise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'</a:t>
            </a:r>
            <a:br>
              <a:rPr lang="en-US" sz="1400" dirty="0"/>
            </a:br>
            <a:r>
              <a:rPr lang="en-US" sz="1400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Authentication: choose '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Protected EAP (PEAP)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'</a:t>
            </a:r>
            <a:br>
              <a:rPr lang="en-US" sz="1400" dirty="0"/>
            </a:br>
            <a:r>
              <a:rPr lang="en-US" sz="1400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CA Certificate:  choose '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Select from file...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'</a:t>
            </a:r>
            <a:br>
              <a:rPr lang="en-US" sz="1400" dirty="0"/>
            </a:br>
            <a:br>
              <a:rPr lang="en-US" sz="1400" dirty="0"/>
            </a:br>
            <a:r>
              <a:rPr lang="en-US" sz="1400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Within the 'Choose a CA certificate...' window:</a:t>
            </a:r>
            <a:br>
              <a:rPr lang="en-US" sz="1400" dirty="0"/>
            </a:br>
            <a:r>
              <a:rPr lang="en-US" sz="1400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Navigate to File System: </a:t>
            </a:r>
            <a:r>
              <a:rPr lang="en-US" sz="1400" b="1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/</a:t>
            </a:r>
            <a:r>
              <a:rPr lang="en-US" sz="1400" b="1" i="0" dirty="0" err="1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etc</a:t>
            </a:r>
            <a:r>
              <a:rPr lang="en-US" sz="1400" b="1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/</a:t>
            </a:r>
            <a:r>
              <a:rPr lang="en-US" sz="1400" b="1" i="0" dirty="0" err="1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ssl</a:t>
            </a:r>
            <a:r>
              <a:rPr lang="en-US" sz="1400" b="1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/certs</a:t>
            </a:r>
            <a:br>
              <a:rPr lang="en-US" sz="1400" b="1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</a:br>
            <a:r>
              <a:rPr lang="en-US" sz="1400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Look for </a:t>
            </a:r>
            <a:r>
              <a:rPr lang="en-US" sz="1400" b="1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'</a:t>
            </a:r>
            <a:r>
              <a:rPr lang="en-US" sz="1400" b="1" i="0" dirty="0" err="1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USERTrust_RSA_Certification_Authority.pem</a:t>
            </a:r>
            <a:r>
              <a:rPr lang="en-US" sz="1400" b="1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'  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(if there are two, click on the first one only).</a:t>
            </a:r>
            <a:br>
              <a:rPr lang="en-US" sz="1400" dirty="0"/>
            </a:br>
            <a:r>
              <a:rPr lang="en-US" sz="1400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Click </a:t>
            </a:r>
            <a:r>
              <a:rPr lang="en-US" sz="1400" b="1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'Open'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.</a:t>
            </a: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51A627-8BE0-4F7A-8964-BB71FE000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287" y="2295107"/>
            <a:ext cx="4977426" cy="393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445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4AE456-F1EA-135E-50AD-DB421D4EAC0C}"/>
              </a:ext>
            </a:extLst>
          </p:cNvPr>
          <p:cNvSpPr txBox="1"/>
          <p:nvPr/>
        </p:nvSpPr>
        <p:spPr>
          <a:xfrm>
            <a:off x="552261" y="147505"/>
            <a:ext cx="45448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PEAP version:  leave as 'Automatic' </a:t>
            </a: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Inner authentication:  choose 'MSCHAPv2' </a:t>
            </a: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Username:  </a:t>
            </a:r>
            <a:r>
              <a:rPr lang="en-US" b="0" i="1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your Western user ID </a:t>
            </a: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Password:  </a:t>
            </a:r>
            <a:r>
              <a:rPr lang="en-US" b="0" i="1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your Western password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92003D-B126-609C-5A48-778DD0988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678" y="1624833"/>
            <a:ext cx="3231096" cy="38951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DD3A88-E147-BD0A-81A8-6E046C7E84CE}"/>
              </a:ext>
            </a:extLst>
          </p:cNvPr>
          <p:cNvSpPr txBox="1"/>
          <p:nvPr/>
        </p:nvSpPr>
        <p:spPr>
          <a:xfrm>
            <a:off x="407405" y="5377759"/>
            <a:ext cx="20697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US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</a:br>
            <a:r>
              <a:rPr lang="en-US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6.) Click </a:t>
            </a:r>
            <a:r>
              <a:rPr lang="en-US" b="1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'Connect'</a:t>
            </a:r>
            <a:r>
              <a:rPr lang="en-US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997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175</Words>
  <Application>Microsoft Office PowerPoint</Application>
  <PresentationFormat>On-screen Show (4:3)</PresentationFormat>
  <Paragraphs>10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Roboto</vt:lpstr>
      <vt:lpstr>Office Theme</vt:lpstr>
      <vt:lpstr>PowerPoint Presentation</vt:lpstr>
      <vt:lpstr>Linux-Ubuntu</vt:lpstr>
      <vt:lpstr>PowerPoint Presentation</vt:lpstr>
      <vt:lpstr>PowerPoint Presentation</vt:lpstr>
      <vt:lpstr>PowerPoint Presentation</vt:lpstr>
    </vt:vector>
  </TitlesOfParts>
  <Company>UWO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Wilson</dc:creator>
  <cp:lastModifiedBy>Alexandra Bannon</cp:lastModifiedBy>
  <cp:revision>33</cp:revision>
  <cp:lastPrinted>2025-03-07T17:12:07Z</cp:lastPrinted>
  <dcterms:created xsi:type="dcterms:W3CDTF">2011-12-23T15:22:14Z</dcterms:created>
  <dcterms:modified xsi:type="dcterms:W3CDTF">2025-03-07T17:12:41Z</dcterms:modified>
</cp:coreProperties>
</file>