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9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kishlayamishra02/Secure-Data-Hiding-In-Images-Using-Steganograph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 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Prasad Dhotre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Prasad Dhotre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SAE KONDHWA PUNE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/ Computer Science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  <a:endParaRPr lang="en-IN" b="1" dirty="0" smtClean="0"/>
          </a:p>
          <a:p>
            <a:r>
              <a:rPr lang="en-IN" i="1" dirty="0" err="1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  <a:endParaRPr lang="en-IN" dirty="0"/>
          </a:p>
          <a:p>
            <a:r>
              <a:rPr lang="en-IN" i="1" dirty="0" err="1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</a:t>
            </a:r>
            <a:r>
              <a:rPr lang="en-IN" dirty="0" err="1"/>
              <a:t>ttk</a:t>
            </a:r>
            <a:r>
              <a:rPr lang="en-IN" dirty="0"/>
              <a:t>) for the </a:t>
            </a:r>
            <a:r>
              <a:rPr lang="en-IN" dirty="0" smtClean="0"/>
              <a:t>GUI</a:t>
            </a:r>
            <a:endParaRPr lang="en-IN" dirty="0" smtClean="0"/>
          </a:p>
          <a:p>
            <a:r>
              <a:rPr lang="en-IN" i="1" dirty="0" err="1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  <a:endParaRPr lang="en-IN" dirty="0" smtClean="0"/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</a:t>
            </a:r>
            <a:r>
              <a:rPr lang="en-IN" dirty="0" smtClean="0"/>
              <a:t>)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</a:t>
            </a:r>
            <a:r>
              <a:rPr lang="en-IN" dirty="0"/>
              <a:t>Studio </a:t>
            </a:r>
            <a:r>
              <a:rPr lang="en-IN" dirty="0" smtClean="0"/>
              <a:t>Code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  <a:endParaRPr lang="en-IN" sz="1800" dirty="0" smtClean="0"/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  <a:endParaRPr lang="en-US" dirty="0"/>
          </a:p>
          <a:p>
            <a:r>
              <a:rPr lang="en-US" dirty="0"/>
              <a:t>Journalists, activists, and government agencies needing secure communication channels.</a:t>
            </a:r>
            <a:endParaRPr lang="en-US" dirty="0"/>
          </a:p>
          <a:p>
            <a:r>
              <a:rPr lang="en-US" dirty="0"/>
              <a:t>Students and researchers interested in data privacy and steganography.</a:t>
            </a:r>
            <a:endParaRPr lang="en-US" dirty="0"/>
          </a:p>
          <a:p>
            <a:r>
              <a:rPr lang="en-US" dirty="0"/>
              <a:t>General users looking for enhanced digital security.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>
            <a:fillRect/>
          </a:stretch>
        </p:blipFill>
        <p:spPr bwMode="auto">
          <a:xfrm>
            <a:off x="2068457" y="0"/>
            <a:ext cx="6194312" cy="495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t="6230" r="9317" b="10573"/>
          <a:stretch>
            <a:fillRect/>
          </a:stretch>
        </p:blipFill>
        <p:spPr bwMode="auto">
          <a:xfrm>
            <a:off x="7620000" y="0"/>
            <a:ext cx="4572000" cy="364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098" y="3689541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1"/>
              </a:rPr>
              <a:t>https://github.com/kishlayamishra02/Secure-Data-Hiding-In-Images-Using-Steganography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9DD71778-17EE-4151-88AE-C8F4E8043BD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2456</Words>
  <Application>WPS Presentation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Prasad Dhotre</cp:lastModifiedBy>
  <cp:revision>32</cp:revision>
  <dcterms:created xsi:type="dcterms:W3CDTF">2021-05-26T16:50:00Z</dcterms:created>
  <dcterms:modified xsi:type="dcterms:W3CDTF">2025-02-25T05:58:03Z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17DA9DCF8EBC490F8D5470C944C4C22B_13</vt:lpwstr>
  </property>
  <property fmtid="{D5CDD505-2E9C-101B-9397-08002B2CF9AE}" pid="4" name="KSOProductBuildVer">
    <vt:lpwstr>1033-12.2.0.20323</vt:lpwstr>
  </property>
</Properties>
</file>