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42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42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42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42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944000"/>
            <a:ext cx="907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599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599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599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7B02887-A325-445B-9B57-BF5EF0945A0E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06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944000"/>
            <a:ext cx="9071640" cy="388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635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635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635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33233B8-DA01-42E1-9951-6ADB324AF3BB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9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160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635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635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635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FBBAE71-BB5E-4CA4-9F03-B8C4F5048B4E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F302101-B859-4FF5-9671-B89CA6D3AAFB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2020-07-11T09:02:03Z</dcterms:created>
  <dc:creator/>
  <dc:description/>
  <dc:language>en-US</dc:language>
  <cp:lastModifiedBy/>
  <cp:revision>1</cp:revision>
  <dc:subject/>
  <dc:title/>
</cp:coreProperties>
</file>