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0.jpeg" ContentType="image/jpeg"/>
  <Override PartName="/ppt/media/image5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6.png" ContentType="image/png"/>
  <Override PartName="/ppt/media/image14.png" ContentType="image/png"/>
  <Override PartName="/ppt/media/image2.jpeg" ContentType="image/jpeg"/>
  <Override PartName="/ppt/media/image15.png" ContentType="image/png"/>
  <Override PartName="/ppt/media/image3.jpeg" ContentType="image/jpe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45212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42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45212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42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45212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42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45212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259200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452120"/>
            <a:ext cx="292068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42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45212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452120"/>
            <a:ext cx="9071640" cy="16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944000"/>
            <a:ext cx="907164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599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599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it-IT" sz="1400" spc="-1" strike="noStrike">
                <a:latin typeface="Times New Roman"/>
              </a:rPr>
              <a:t>&lt;footer&gt;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599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767F15C-2DF6-4257-87DE-81AE2262F287}" type="slidenum">
              <a:rPr b="0" lang="it-IT" sz="1400" spc="-1" strike="noStrike">
                <a:latin typeface="Times New Roman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06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944000"/>
            <a:ext cx="9071640" cy="388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635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635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it-IT" sz="1400" spc="-1" strike="noStrike">
                <a:latin typeface="Times New Roman"/>
              </a:rPr>
              <a:t>&lt;footer&gt;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635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516110E-A202-43EE-9E2D-EF875F462A98}" type="slidenum">
              <a:rPr b="0" lang="it-IT" sz="1400" spc="-1" strike="noStrike">
                <a:latin typeface="Times New Roman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9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160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635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635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it-IT" sz="1400" spc="-1" strike="noStrike">
                <a:latin typeface="Times New Roman"/>
              </a:rPr>
              <a:t>&lt;footer&gt;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6635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E6A2EE2-0FEE-4C4B-9234-DC06B3562D7A}" type="slidenum">
              <a:rPr b="0" lang="it-IT" sz="1400" spc="-1" strike="noStrike">
                <a:latin typeface="Times New Roman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356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it-IT" sz="1400" spc="-1" strike="noStrike">
                <a:latin typeface="Times New Roman"/>
              </a:rPr>
              <a:t>&lt;footer&gt;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D48AE4A-0816-41BB-9BFD-18937FD5B925}" type="slidenum">
              <a:rPr b="0" lang="it-IT" sz="1400" spc="-1" strike="noStrike">
                <a:latin typeface="Times New Roman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4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DATABASE LAB - IT3290E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554480" y="3221280"/>
            <a:ext cx="7040880" cy="179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it-IT" sz="4000" spc="-1" strike="noStrike">
                <a:latin typeface="Arial"/>
              </a:rPr>
              <a:t>Website Kiểm tra trắc nghiệm môn Toán</a:t>
            </a:r>
            <a:endParaRPr b="0" lang="it-IT" sz="4000" spc="-1" strike="noStrike">
              <a:latin typeface="Arial"/>
            </a:endParaRPr>
          </a:p>
          <a:p>
            <a:pPr algn="ctr"/>
            <a:r>
              <a:rPr b="0" lang="it-IT" sz="4000" spc="-1" strike="noStrike">
                <a:latin typeface="Arial"/>
              </a:rPr>
              <a:t>cho học sinh THPT</a:t>
            </a:r>
            <a:endParaRPr b="0" lang="it-IT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Toàn bộ Cơ sở dữ liệu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2763720" y="1224000"/>
            <a:ext cx="4570200" cy="609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Tóm tắt tính năng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828800" y="2926080"/>
            <a:ext cx="813816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800" spc="-1" strike="noStrike" u="sng">
                <a:uFillTx/>
                <a:latin typeface="Arial"/>
              </a:rPr>
              <a:t>* Quản trị viên có thể: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→ </a:t>
            </a:r>
            <a:r>
              <a:rPr b="0" lang="it-IT" sz="1800" spc="-1" strike="noStrike">
                <a:latin typeface="Arial"/>
              </a:rPr>
              <a:t>Quản lý người dùng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→ </a:t>
            </a:r>
            <a:r>
              <a:rPr b="0" lang="it-IT" sz="1800" spc="-1" strike="noStrike">
                <a:latin typeface="Arial"/>
              </a:rPr>
              <a:t>Phân quyền cho người dùng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 u="sng">
                <a:uFillTx/>
                <a:latin typeface="Arial"/>
              </a:rPr>
              <a:t>* Giáo viên có thể: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→ </a:t>
            </a:r>
            <a:r>
              <a:rPr b="0" lang="it-IT" sz="1800" spc="-1" strike="noStrike">
                <a:latin typeface="Arial"/>
              </a:rPr>
              <a:t>Quản lý câu hỏi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→ </a:t>
            </a:r>
            <a:r>
              <a:rPr b="0" lang="it-IT" sz="1800" spc="-1" strike="noStrike">
                <a:latin typeface="Arial"/>
              </a:rPr>
              <a:t>Quản lý đề thi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→ </a:t>
            </a:r>
            <a:r>
              <a:rPr b="0" lang="it-IT" sz="1800" spc="-1" strike="noStrike">
                <a:latin typeface="Arial"/>
              </a:rPr>
              <a:t>Kiểm tra lịch sử làm bài của tất cả học sinh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 u="sng">
                <a:uFillTx/>
                <a:latin typeface="Arial"/>
              </a:rPr>
              <a:t>* Học sinh có thể: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→ </a:t>
            </a:r>
            <a:r>
              <a:rPr b="0" lang="it-IT" sz="1800" spc="-1" strike="noStrike">
                <a:latin typeface="Arial"/>
              </a:rPr>
              <a:t>Xem danh sách những đề thi khả dụng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→ </a:t>
            </a:r>
            <a:r>
              <a:rPr b="0" lang="it-IT" sz="1800" spc="-1" strike="noStrike">
                <a:latin typeface="Arial"/>
              </a:rPr>
              <a:t>Làm bài thi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→ </a:t>
            </a:r>
            <a:r>
              <a:rPr b="0" lang="it-IT" sz="1800" spc="-1" strike="noStrike">
                <a:latin typeface="Arial"/>
              </a:rPr>
              <a:t>Kiểm tra lịch sử làm bài của mình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Cách thức Project vận hành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6408720" y="1937880"/>
            <a:ext cx="3101040" cy="4005720"/>
          </a:xfrm>
          <a:prstGeom prst="rect">
            <a:avLst/>
          </a:prstGeom>
          <a:ln>
            <a:noFill/>
          </a:ln>
        </p:spPr>
      </p:pic>
      <p:sp>
        <p:nvSpPr>
          <p:cNvPr id="193" name="TextShape 2"/>
          <p:cNvSpPr txBox="1"/>
          <p:nvPr/>
        </p:nvSpPr>
        <p:spPr>
          <a:xfrm>
            <a:off x="930240" y="3247200"/>
            <a:ext cx="4754160" cy="193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it-IT" sz="2000" spc="-1" strike="noStrike">
                <a:latin typeface="Arial"/>
              </a:rPr>
              <a:t>Mô hình 3 lớp (3-Tier Architecture):</a:t>
            </a:r>
            <a:endParaRPr b="0" lang="it-IT" sz="20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→ </a:t>
            </a:r>
            <a:r>
              <a:rPr b="0" lang="it-IT" sz="1800" spc="-1" strike="noStrike">
                <a:latin typeface="Arial"/>
              </a:rPr>
              <a:t>Nâng cao tính tái sử dụng mã nguồn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→ </a:t>
            </a:r>
            <a:r>
              <a:rPr b="0" lang="it-IT" sz="1800" spc="-1" strike="noStrike">
                <a:latin typeface="Arial"/>
              </a:rPr>
              <a:t>Nâng cao khả năng nâng cấp và phân chia module (→ tăng khả năng teamwork)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Cách thức Project vận hành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22960" y="2834640"/>
            <a:ext cx="4297680" cy="338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it-IT" sz="2000" spc="-1" strike="noStrike">
                <a:latin typeface="Arial"/>
              </a:rPr>
              <a:t>Mẫu thiết kế: MVC design pattern</a:t>
            </a:r>
            <a:endParaRPr b="0" lang="it-IT" sz="2000" spc="-1" strike="noStrike">
              <a:latin typeface="Arial"/>
            </a:endParaRPr>
          </a:p>
          <a:p>
            <a:r>
              <a:rPr b="0" lang="it-IT" sz="2000" spc="-1" strike="noStrike">
                <a:latin typeface="Arial"/>
              </a:rPr>
              <a:t>→ </a:t>
            </a:r>
            <a:r>
              <a:rPr b="0" lang="it-IT" sz="2000" spc="-1" strike="noStrike">
                <a:latin typeface="Arial"/>
              </a:rPr>
              <a:t>Ưu điểm:</a:t>
            </a:r>
            <a:endParaRPr b="0" lang="it-IT" sz="2000" spc="-1" strike="noStrike">
              <a:latin typeface="Arial"/>
            </a:endParaRPr>
          </a:p>
          <a:p>
            <a:r>
              <a:rPr b="0" lang="it-IT" sz="2000" spc="-1" strike="noStrike">
                <a:latin typeface="Arial"/>
              </a:rPr>
              <a:t>	</a:t>
            </a:r>
            <a:r>
              <a:rPr b="0" lang="it-IT" sz="2000" spc="-1" strike="noStrike">
                <a:latin typeface="Arial"/>
              </a:rPr>
              <a:t>+ Dễ triển khai vì đã có framework hỗ trợ</a:t>
            </a:r>
            <a:endParaRPr b="0" lang="it-IT" sz="2000" spc="-1" strike="noStrike">
              <a:latin typeface="Arial"/>
            </a:endParaRPr>
          </a:p>
          <a:p>
            <a:r>
              <a:rPr b="0" lang="it-IT" sz="2000" spc="-1" strike="noStrike">
                <a:latin typeface="Arial"/>
              </a:rPr>
              <a:t>	</a:t>
            </a:r>
            <a:r>
              <a:rPr b="0" lang="it-IT" sz="2000" spc="-1" strike="noStrike">
                <a:latin typeface="Arial"/>
              </a:rPr>
              <a:t>+ Dễ phát triển</a:t>
            </a:r>
            <a:endParaRPr b="0" lang="it-IT" sz="2000" spc="-1" strike="noStrike">
              <a:latin typeface="Arial"/>
            </a:endParaRPr>
          </a:p>
          <a:p>
            <a:r>
              <a:rPr b="0" lang="it-IT" sz="2000" spc="-1" strike="noStrike">
                <a:latin typeface="Arial"/>
              </a:rPr>
              <a:t>	</a:t>
            </a:r>
            <a:r>
              <a:rPr b="0" lang="it-IT" sz="2000" spc="-1" strike="noStrike">
                <a:latin typeface="Arial"/>
              </a:rPr>
              <a:t>+ Dễ nâng cấp</a:t>
            </a:r>
            <a:endParaRPr b="0" lang="it-IT" sz="2000" spc="-1" strike="noStrike">
              <a:latin typeface="Arial"/>
            </a:endParaRPr>
          </a:p>
          <a:p>
            <a:r>
              <a:rPr b="0" lang="it-IT" sz="2000" spc="-1" strike="noStrike">
                <a:latin typeface="Arial"/>
              </a:rPr>
              <a:t>	</a:t>
            </a:r>
            <a:r>
              <a:rPr b="0" lang="it-IT" sz="2000" spc="-1" strike="noStrike">
                <a:latin typeface="Arial"/>
              </a:rPr>
              <a:t>+ Phân chia rõ ràng, dễ hiểu</a:t>
            </a:r>
            <a:endParaRPr b="0" lang="it-IT" sz="2000" spc="-1" strike="noStrike">
              <a:latin typeface="Arial"/>
            </a:endParaRPr>
          </a:p>
          <a:p>
            <a:r>
              <a:rPr b="0" lang="it-IT" sz="2000" spc="-1" strike="noStrike">
                <a:latin typeface="Arial"/>
              </a:rPr>
              <a:t>→ </a:t>
            </a:r>
            <a:r>
              <a:rPr b="0" lang="it-IT" sz="2000" spc="-1" strike="noStrike">
                <a:latin typeface="Arial"/>
              </a:rPr>
              <a:t>Nhược điểm:</a:t>
            </a:r>
            <a:endParaRPr b="0" lang="it-IT" sz="2000" spc="-1" strike="noStrike">
              <a:latin typeface="Arial"/>
            </a:endParaRPr>
          </a:p>
          <a:p>
            <a:r>
              <a:rPr b="0" lang="it-IT" sz="2000" spc="-1" strike="noStrike">
                <a:latin typeface="Arial"/>
              </a:rPr>
              <a:t>	</a:t>
            </a:r>
            <a:r>
              <a:rPr b="0" lang="it-IT" sz="2000" spc="-1" strike="noStrike">
                <a:latin typeface="Arial"/>
              </a:rPr>
              <a:t>+ Khó triển khai khi không có sự hỗ trợ tốt từ phía ngôn ngữ lập trình, framework</a:t>
            </a:r>
            <a:endParaRPr b="0" lang="it-IT" sz="20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5353920" y="2054520"/>
            <a:ext cx="4045680" cy="445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Giới thiệu nhóm</a:t>
            </a:r>
            <a:endParaRPr b="0" lang="it-IT" sz="4400" spc="-1" strike="noStrike">
              <a:latin typeface="Arial"/>
            </a:endParaRPr>
          </a:p>
        </p:txBody>
      </p:sp>
      <p:graphicFrame>
        <p:nvGraphicFramePr>
          <p:cNvPr id="167" name="Table 2"/>
          <p:cNvGraphicFramePr/>
          <p:nvPr/>
        </p:nvGraphicFramePr>
        <p:xfrm>
          <a:off x="1308240" y="2932920"/>
          <a:ext cx="7588800" cy="2568960"/>
        </p:xfrm>
        <a:graphic>
          <a:graphicData uri="http://schemas.openxmlformats.org/drawingml/2006/table">
            <a:tbl>
              <a:tblPr/>
              <a:tblGrid>
                <a:gridCol w="2928240"/>
                <a:gridCol w="4660920"/>
              </a:tblGrid>
              <a:tr h="424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it-IT" sz="1800" spc="-1" strike="noStrike">
                          <a:latin typeface="Arial"/>
                        </a:rPr>
                        <a:t>Thông tin</a:t>
                      </a:r>
                      <a:endParaRPr b="1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it-IT" sz="1800" spc="-1" strike="noStrike">
                          <a:latin typeface="Arial"/>
                        </a:rPr>
                        <a:t>Phân công công việc</a:t>
                      </a:r>
                      <a:endParaRPr b="1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557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it-IT" sz="1800" spc="-1" strike="noStrike">
                          <a:latin typeface="Arial"/>
                        </a:rPr>
                        <a:t>Nguyễn Đức Hưng</a:t>
                      </a:r>
                      <a:endParaRPr b="0" lang="it-IT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it-IT" sz="1800" spc="-1" strike="noStrike">
                          <a:latin typeface="Arial"/>
                        </a:rPr>
                        <a:t>MSSV: 20176779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it-IT" sz="1800" spc="-1" strike="noStrike">
                          <a:latin typeface="Arial"/>
                        </a:rPr>
                        <a:t>- Cấu trúc project</a:t>
                      </a:r>
                      <a:endParaRPr b="0" lang="it-IT" sz="1800" spc="-1" strike="noStrike">
                        <a:latin typeface="Arial"/>
                      </a:endParaRPr>
                    </a:p>
                    <a:p>
                      <a:r>
                        <a:rPr b="0" lang="it-IT" sz="1800" spc="-1" strike="noStrike">
                          <a:latin typeface="Arial"/>
                        </a:rPr>
                        <a:t>- Trang đăng nhập, phân quyền</a:t>
                      </a:r>
                      <a:endParaRPr b="0" lang="it-IT" sz="1800" spc="-1" strike="noStrike">
                        <a:latin typeface="Arial"/>
                      </a:endParaRPr>
                    </a:p>
                    <a:p>
                      <a:r>
                        <a:rPr b="0" lang="it-IT" sz="1800" spc="-1" strike="noStrike">
                          <a:latin typeface="Arial"/>
                        </a:rPr>
                        <a:t>- Trang quản lý câu hỏi</a:t>
                      </a:r>
                      <a:endParaRPr b="0" lang="it-IT" sz="1800" spc="-1" strike="noStrike">
                        <a:latin typeface="Arial"/>
                      </a:endParaRPr>
                    </a:p>
                    <a:p>
                      <a:r>
                        <a:rPr b="0" lang="it-IT" sz="1800" spc="-1" strike="noStrike">
                          <a:latin typeface="Arial"/>
                        </a:rPr>
                        <a:t>- Trang quản lý đề kiểm tra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575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it-IT" sz="1800" spc="-1" strike="noStrike">
                          <a:latin typeface="Arial"/>
                        </a:rPr>
                        <a:t>Đỗ Đức Tiến</a:t>
                      </a:r>
                      <a:endParaRPr b="0" lang="it-IT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it-IT" sz="1800" spc="-1" strike="noStrike">
                          <a:latin typeface="Arial"/>
                        </a:rPr>
                        <a:t>MSSV: 20176888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it-IT" sz="1800" spc="-1" strike="noStrike">
                          <a:latin typeface="Arial"/>
                        </a:rPr>
                        <a:t>- Trang quản lý người dùng</a:t>
                      </a:r>
                      <a:endParaRPr b="0" lang="it-IT" sz="1800" spc="-1" strike="noStrike">
                        <a:latin typeface="Arial"/>
                      </a:endParaRPr>
                    </a:p>
                    <a:p>
                      <a:r>
                        <a:rPr b="0" lang="it-IT" sz="1800" spc="-1" strike="noStrike">
                          <a:latin typeface="Arial"/>
                        </a:rPr>
                        <a:t>- Trang làm bài thi</a:t>
                      </a:r>
                      <a:endParaRPr b="0" lang="it-IT" sz="1800" spc="-1" strike="noStrike">
                        <a:latin typeface="Arial"/>
                      </a:endParaRPr>
                    </a:p>
                    <a:p>
                      <a:r>
                        <a:rPr b="0" lang="it-IT" sz="1800" spc="-1" strike="noStrike">
                          <a:latin typeface="Arial"/>
                        </a:rPr>
                        <a:t>- Thiết kế giao diện</a:t>
                      </a:r>
                      <a:endParaRPr b="0" lang="it-IT" sz="1800" spc="-1" strike="noStrike">
                        <a:latin typeface="Arial"/>
                      </a:endParaRPr>
                    </a:p>
                    <a:p>
                      <a:r>
                        <a:rPr b="0" lang="it-IT" sz="1800" spc="-1" strike="noStrike">
                          <a:latin typeface="Arial"/>
                        </a:rPr>
                        <a:t>- Quản lý điểm thi cho giáo viên &amp; học sinh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Technology Stack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731520" y="2651760"/>
            <a:ext cx="8869680" cy="370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2000" spc="-1" strike="noStrike">
                <a:latin typeface="Arial"/>
              </a:rPr>
              <a:t>LAMP stack. Các thành phần bao gồm:</a:t>
            </a:r>
            <a:endParaRPr b="0" lang="it-IT" sz="20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→ </a:t>
            </a:r>
            <a:r>
              <a:rPr b="0" lang="it-IT" sz="1800" spc="-1" strike="noStrike">
                <a:latin typeface="Arial"/>
              </a:rPr>
              <a:t>Linux: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+ Hệ điều hành phổ biến nhất cho web server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+ Mã nguồn mở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→ </a:t>
            </a:r>
            <a:r>
              <a:rPr b="0" lang="it-IT" sz="1800" spc="-1" strike="noStrike">
                <a:latin typeface="Arial"/>
              </a:rPr>
              <a:t>Apache: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+ HTTP web server phổ biến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+ Mã nguồn mở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→ </a:t>
            </a:r>
            <a:r>
              <a:rPr b="0" lang="it-IT" sz="1800" spc="-1" strike="noStrike">
                <a:latin typeface="Arial"/>
              </a:rPr>
              <a:t>MariaDB: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+ Được phát triển nhằm thay thế MySQL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+ Mã nguồn mở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→ </a:t>
            </a:r>
            <a:r>
              <a:rPr b="0" lang="it-IT" sz="1800" spc="-1" strike="noStrike">
                <a:latin typeface="Arial"/>
              </a:rPr>
              <a:t>PHP: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+ Ngôn ngữ server-side phổ biến nhất cho Web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+ Sử dụng Laravel framework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+ Mã nguồn mở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6364080" y="5303520"/>
            <a:ext cx="585360" cy="60876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4480560" y="3743280"/>
            <a:ext cx="1737360" cy="84816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6492240" y="2743200"/>
            <a:ext cx="772200" cy="91440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4"/>
          <a:stretch/>
        </p:blipFill>
        <p:spPr>
          <a:xfrm>
            <a:off x="5577840" y="4591440"/>
            <a:ext cx="1637640" cy="56736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5"/>
          <a:stretch/>
        </p:blipFill>
        <p:spPr>
          <a:xfrm>
            <a:off x="7125840" y="5735520"/>
            <a:ext cx="738000" cy="39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Cơ sở dữ liệu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274320" y="1152720"/>
            <a:ext cx="9601200" cy="520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Chức năng phân quyền người dùng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474720" y="1584720"/>
            <a:ext cx="3149280" cy="481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Chức năng quản lý câu hỏi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005840" y="2358720"/>
            <a:ext cx="8067240" cy="367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Chức năng quản lý đề thi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377440" y="1606680"/>
            <a:ext cx="5303520" cy="470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Chức năng làm bài thi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926080" y="1310400"/>
            <a:ext cx="4289760" cy="499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Chức năng quản lý lịch sử thi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2926080" y="1355040"/>
            <a:ext cx="4206240" cy="495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2020-07-11T09:02:03Z</dcterms:created>
  <dc:creator/>
  <dc:description/>
  <dc:language>en-US</dc:language>
  <cp:lastModifiedBy/>
  <dcterms:modified xsi:type="dcterms:W3CDTF">2020-07-11T13:21:11Z</dcterms:modified>
  <cp:revision>2</cp:revision>
  <dc:subject/>
  <dc:title/>
</cp:coreProperties>
</file>