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B5A8-197C-4438-978D-01C7604FF173}" type="datetimeFigureOut">
              <a:rPr lang="es-ES" smtClean="0"/>
              <a:t>01/06/2016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B2AE-D38C-4D76-96C8-ABC69DADFA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3042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B5A8-197C-4438-978D-01C7604FF173}" type="datetimeFigureOut">
              <a:rPr lang="es-ES" smtClean="0"/>
              <a:t>01/06/2016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B2AE-D38C-4D76-96C8-ABC69DADFA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523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B5A8-197C-4438-978D-01C7604FF173}" type="datetimeFigureOut">
              <a:rPr lang="es-ES" smtClean="0"/>
              <a:t>01/06/2016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B2AE-D38C-4D76-96C8-ABC69DADFA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6058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B5A8-197C-4438-978D-01C7604FF173}" type="datetimeFigureOut">
              <a:rPr lang="es-ES" smtClean="0"/>
              <a:t>01/06/2016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B2AE-D38C-4D76-96C8-ABC69DADFA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634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B5A8-197C-4438-978D-01C7604FF173}" type="datetimeFigureOut">
              <a:rPr lang="es-ES" smtClean="0"/>
              <a:t>01/06/2016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B2AE-D38C-4D76-96C8-ABC69DADFA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871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B5A8-197C-4438-978D-01C7604FF173}" type="datetimeFigureOut">
              <a:rPr lang="es-ES" smtClean="0"/>
              <a:t>01/06/2016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B2AE-D38C-4D76-96C8-ABC69DADFA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1601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B5A8-197C-4438-978D-01C7604FF173}" type="datetimeFigureOut">
              <a:rPr lang="es-ES" smtClean="0"/>
              <a:t>01/06/2016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B2AE-D38C-4D76-96C8-ABC69DADFA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908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B5A8-197C-4438-978D-01C7604FF173}" type="datetimeFigureOut">
              <a:rPr lang="es-ES" smtClean="0"/>
              <a:t>01/06/2016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B2AE-D38C-4D76-96C8-ABC69DADFA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870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B5A8-197C-4438-978D-01C7604FF173}" type="datetimeFigureOut">
              <a:rPr lang="es-ES" smtClean="0"/>
              <a:t>01/06/2016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B2AE-D38C-4D76-96C8-ABC69DADFA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932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B5A8-197C-4438-978D-01C7604FF173}" type="datetimeFigureOut">
              <a:rPr lang="es-ES" smtClean="0"/>
              <a:t>01/06/2016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B2AE-D38C-4D76-96C8-ABC69DADFA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376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B5A8-197C-4438-978D-01C7604FF173}" type="datetimeFigureOut">
              <a:rPr lang="es-ES" smtClean="0"/>
              <a:t>01/06/2016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B2AE-D38C-4D76-96C8-ABC69DADFA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727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7B5A8-197C-4438-978D-01C7604FF173}" type="datetimeFigureOut">
              <a:rPr lang="es-ES" smtClean="0"/>
              <a:t>01/06/2016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9B2AE-D38C-4D76-96C8-ABC69DADFA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851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3" name="Grupo 1042"/>
          <p:cNvGrpSpPr/>
          <p:nvPr/>
        </p:nvGrpSpPr>
        <p:grpSpPr>
          <a:xfrm>
            <a:off x="1002535" y="49295"/>
            <a:ext cx="9164192" cy="6461674"/>
            <a:chOff x="1002535" y="49295"/>
            <a:chExt cx="9164192" cy="6461674"/>
          </a:xfrm>
        </p:grpSpPr>
        <p:pic>
          <p:nvPicPr>
            <p:cNvPr id="1028" name="Picture 4" descr="https://lignux.com/wp-content/uploads/2016/04/raspbian-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5923" y="555252"/>
              <a:ext cx="1066716" cy="90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ángulo 4"/>
            <p:cNvSpPr/>
            <p:nvPr/>
          </p:nvSpPr>
          <p:spPr>
            <a:xfrm>
              <a:off x="1002535" y="385590"/>
              <a:ext cx="3062690" cy="61253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6641330" y="385590"/>
              <a:ext cx="3525397" cy="59821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30" name="Picture 6" descr="http://www.techcentral.ie/wp-content/uploads/2014/08/Windows_7_Logo-620x35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7240" y="554440"/>
              <a:ext cx="1596788" cy="901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uadroTexto 6"/>
            <p:cNvSpPr txBox="1"/>
            <p:nvPr/>
          </p:nvSpPr>
          <p:spPr>
            <a:xfrm>
              <a:off x="1382617" y="1679750"/>
              <a:ext cx="2379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>
                  <a:ln>
                    <a:solidFill>
                      <a:schemeClr val="tx1"/>
                    </a:solidFill>
                  </a:ln>
                </a:rPr>
                <a:t>Versiones del Registro</a:t>
              </a:r>
              <a:endParaRPr lang="es-E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1255923" y="1625514"/>
              <a:ext cx="2533879" cy="14530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2048820" y="49295"/>
              <a:ext cx="965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ln>
                    <a:solidFill>
                      <a:schemeClr val="tx1"/>
                    </a:solidFill>
                  </a:ln>
                </a:rPr>
                <a:t>Servidor</a:t>
              </a:r>
              <a:endParaRPr lang="es-E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7976206" y="49295"/>
              <a:ext cx="855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ln>
                    <a:solidFill>
                      <a:schemeClr val="tx1"/>
                    </a:solidFill>
                  </a:ln>
                </a:rPr>
                <a:t>Cliente</a:t>
              </a:r>
              <a:endParaRPr lang="es-E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2970146" y="2103319"/>
              <a:ext cx="637184" cy="8019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 smtClean="0">
                  <a:solidFill>
                    <a:sysClr val="windowText" lastClr="000000"/>
                  </a:solidFill>
                </a:rPr>
                <a:t>Modelo</a:t>
              </a:r>
            </a:p>
            <a:p>
              <a:pPr algn="ctr"/>
              <a:r>
                <a:rPr lang="es-ES" dirty="0" smtClean="0">
                  <a:solidFill>
                    <a:sysClr val="windowText" lastClr="000000"/>
                  </a:solidFill>
                </a:rPr>
                <a:t>N</a:t>
              </a:r>
            </a:p>
            <a:p>
              <a:pPr algn="ctr"/>
              <a:r>
                <a:rPr lang="es-ES" sz="1000" dirty="0" smtClean="0">
                  <a:solidFill>
                    <a:sysClr val="windowText" lastClr="000000"/>
                  </a:solidFill>
                </a:rPr>
                <a:t>.</a:t>
              </a:r>
              <a:r>
                <a:rPr lang="es-ES" sz="1000" dirty="0" err="1" smtClean="0">
                  <a:solidFill>
                    <a:sysClr val="windowText" lastClr="000000"/>
                  </a:solidFill>
                </a:rPr>
                <a:t>xml</a:t>
              </a:r>
              <a:endParaRPr lang="es-ES" sz="10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1470689" y="2103319"/>
              <a:ext cx="637184" cy="8019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 smtClean="0">
                  <a:solidFill>
                    <a:sysClr val="windowText" lastClr="000000"/>
                  </a:solidFill>
                </a:rPr>
                <a:t>Modelo</a:t>
              </a:r>
            </a:p>
            <a:p>
              <a:pPr algn="ctr"/>
              <a:r>
                <a:rPr lang="es-ES" dirty="0" smtClean="0">
                  <a:solidFill>
                    <a:sysClr val="windowText" lastClr="000000"/>
                  </a:solidFill>
                </a:rPr>
                <a:t>A</a:t>
              </a:r>
            </a:p>
            <a:p>
              <a:pPr algn="ctr"/>
              <a:r>
                <a:rPr lang="es-ES" sz="1000" dirty="0" smtClean="0">
                  <a:solidFill>
                    <a:sysClr val="windowText" lastClr="000000"/>
                  </a:solidFill>
                </a:rPr>
                <a:t>.</a:t>
              </a:r>
              <a:r>
                <a:rPr lang="es-ES" sz="1000" dirty="0" err="1" smtClean="0">
                  <a:solidFill>
                    <a:sysClr val="windowText" lastClr="000000"/>
                  </a:solidFill>
                </a:rPr>
                <a:t>xml</a:t>
              </a:r>
              <a:endParaRPr lang="es-E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2390219" y="2230126"/>
              <a:ext cx="297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…</a:t>
              </a:r>
              <a:endParaRPr lang="es-ES" dirty="0"/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1564395" y="3300389"/>
              <a:ext cx="1823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>
                  <a:ln>
                    <a:solidFill>
                      <a:schemeClr val="tx1"/>
                    </a:solidFill>
                  </a:ln>
                </a:rPr>
                <a:t>Informes de error</a:t>
              </a:r>
              <a:endParaRPr lang="es-E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5" name="Rectángulo 24"/>
            <p:cNvSpPr/>
            <p:nvPr/>
          </p:nvSpPr>
          <p:spPr>
            <a:xfrm>
              <a:off x="1255923" y="3246153"/>
              <a:ext cx="2533879" cy="14530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Rectángulo 25"/>
            <p:cNvSpPr/>
            <p:nvPr/>
          </p:nvSpPr>
          <p:spPr>
            <a:xfrm>
              <a:off x="2970146" y="3723958"/>
              <a:ext cx="637184" cy="8019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 smtClean="0">
                  <a:solidFill>
                    <a:sysClr val="windowText" lastClr="000000"/>
                  </a:solidFill>
                </a:rPr>
                <a:t>Informe</a:t>
              </a:r>
            </a:p>
            <a:p>
              <a:pPr algn="ctr"/>
              <a:r>
                <a:rPr lang="es-ES" dirty="0" smtClean="0">
                  <a:solidFill>
                    <a:sysClr val="windowText" lastClr="000000"/>
                  </a:solidFill>
                </a:rPr>
                <a:t>N</a:t>
              </a:r>
            </a:p>
            <a:p>
              <a:pPr algn="ctr"/>
              <a:r>
                <a:rPr lang="es-ES" sz="1000" dirty="0" smtClean="0">
                  <a:solidFill>
                    <a:sysClr val="windowText" lastClr="000000"/>
                  </a:solidFill>
                </a:rPr>
                <a:t>.</a:t>
              </a:r>
              <a:r>
                <a:rPr lang="es-ES" sz="1000" dirty="0" err="1" smtClean="0">
                  <a:solidFill>
                    <a:sysClr val="windowText" lastClr="000000"/>
                  </a:solidFill>
                </a:rPr>
                <a:t>txt</a:t>
              </a:r>
              <a:endParaRPr lang="es-ES" sz="10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1470689" y="3723958"/>
              <a:ext cx="637184" cy="8019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 smtClean="0">
                  <a:solidFill>
                    <a:sysClr val="windowText" lastClr="000000"/>
                  </a:solidFill>
                </a:rPr>
                <a:t>Informe</a:t>
              </a:r>
            </a:p>
            <a:p>
              <a:pPr algn="ctr"/>
              <a:r>
                <a:rPr lang="es-ES" dirty="0">
                  <a:solidFill>
                    <a:sysClr val="windowText" lastClr="000000"/>
                  </a:solidFill>
                </a:rPr>
                <a:t>1</a:t>
              </a:r>
              <a:endParaRPr lang="es-ES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s-ES" sz="1000" dirty="0" smtClean="0">
                  <a:solidFill>
                    <a:sysClr val="windowText" lastClr="000000"/>
                  </a:solidFill>
                </a:rPr>
                <a:t>.</a:t>
              </a:r>
              <a:r>
                <a:rPr lang="es-ES" sz="1000" dirty="0" err="1" smtClean="0">
                  <a:solidFill>
                    <a:sysClr val="windowText" lastClr="000000"/>
                  </a:solidFill>
                </a:rPr>
                <a:t>txt</a:t>
              </a:r>
              <a:endParaRPr lang="es-E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2390219" y="3850765"/>
              <a:ext cx="297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…</a:t>
              </a:r>
              <a:endParaRPr lang="es-ES" dirty="0"/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1591936" y="4921029"/>
              <a:ext cx="1961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>
                  <a:ln>
                    <a:solidFill>
                      <a:schemeClr val="tx1"/>
                    </a:solidFill>
                  </a:ln>
                </a:rPr>
                <a:t>Soluciones/Scripts</a:t>
              </a:r>
              <a:endParaRPr lang="es-E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" name="Rectángulo 29"/>
            <p:cNvSpPr/>
            <p:nvPr/>
          </p:nvSpPr>
          <p:spPr>
            <a:xfrm>
              <a:off x="1255923" y="4866792"/>
              <a:ext cx="2533879" cy="14530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2970146" y="5344597"/>
              <a:ext cx="637184" cy="8019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 smtClean="0">
                  <a:solidFill>
                    <a:sysClr val="windowText" lastClr="000000"/>
                  </a:solidFill>
                </a:rPr>
                <a:t>Script</a:t>
              </a:r>
            </a:p>
            <a:p>
              <a:pPr algn="ctr"/>
              <a:r>
                <a:rPr lang="es-ES" dirty="0" smtClean="0">
                  <a:solidFill>
                    <a:sysClr val="windowText" lastClr="000000"/>
                  </a:solidFill>
                </a:rPr>
                <a:t>N</a:t>
              </a:r>
            </a:p>
            <a:p>
              <a:pPr algn="ctr"/>
              <a:r>
                <a:rPr lang="es-ES" sz="1000" dirty="0" smtClean="0">
                  <a:solidFill>
                    <a:sysClr val="windowText" lastClr="000000"/>
                  </a:solidFill>
                </a:rPr>
                <a:t>.</a:t>
              </a:r>
              <a:r>
                <a:rPr lang="es-ES" sz="1000" dirty="0" err="1" smtClean="0">
                  <a:solidFill>
                    <a:sysClr val="windowText" lastClr="000000"/>
                  </a:solidFill>
                </a:rPr>
                <a:t>bat</a:t>
              </a:r>
              <a:endParaRPr lang="es-ES" sz="10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Rectángulo 31"/>
            <p:cNvSpPr/>
            <p:nvPr/>
          </p:nvSpPr>
          <p:spPr>
            <a:xfrm>
              <a:off x="1470689" y="5344597"/>
              <a:ext cx="637184" cy="8019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 smtClean="0">
                  <a:solidFill>
                    <a:sysClr val="windowText" lastClr="000000"/>
                  </a:solidFill>
                </a:rPr>
                <a:t>Script</a:t>
              </a:r>
            </a:p>
            <a:p>
              <a:pPr algn="ctr"/>
              <a:r>
                <a:rPr lang="es-ES" dirty="0" smtClean="0">
                  <a:solidFill>
                    <a:sysClr val="windowText" lastClr="000000"/>
                  </a:solidFill>
                </a:rPr>
                <a:t>1</a:t>
              </a:r>
            </a:p>
            <a:p>
              <a:pPr algn="ctr"/>
              <a:r>
                <a:rPr lang="es-ES" sz="1000" dirty="0" smtClean="0">
                  <a:solidFill>
                    <a:sysClr val="windowText" lastClr="000000"/>
                  </a:solidFill>
                </a:rPr>
                <a:t>.</a:t>
              </a:r>
              <a:r>
                <a:rPr lang="es-ES" sz="1000" dirty="0" err="1" smtClean="0">
                  <a:solidFill>
                    <a:sysClr val="windowText" lastClr="000000"/>
                  </a:solidFill>
                </a:rPr>
                <a:t>bat</a:t>
              </a:r>
              <a:endParaRPr lang="es-E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2390219" y="5471404"/>
              <a:ext cx="297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…</a:t>
              </a:r>
              <a:endParaRPr lang="es-ES" dirty="0"/>
            </a:p>
          </p:txBody>
        </p:sp>
        <p:sp>
          <p:nvSpPr>
            <p:cNvPr id="15" name="Disco magnético 14"/>
            <p:cNvSpPr/>
            <p:nvPr/>
          </p:nvSpPr>
          <p:spPr>
            <a:xfrm>
              <a:off x="2892681" y="539436"/>
              <a:ext cx="792114" cy="901412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</a:rPr>
                <a:t>BBDD</a:t>
              </a:r>
              <a:endParaRPr lang="es-ES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6980234" y="1603226"/>
              <a:ext cx="1354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>
                  <a:ln>
                    <a:solidFill>
                      <a:schemeClr val="tx1"/>
                    </a:solidFill>
                  </a:ln>
                </a:rPr>
                <a:t>Versión del Registro</a:t>
              </a:r>
              <a:endParaRPr lang="es-E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8" name="Rectángulo 37"/>
            <p:cNvSpPr/>
            <p:nvPr/>
          </p:nvSpPr>
          <p:spPr>
            <a:xfrm>
              <a:off x="7339022" y="2314184"/>
              <a:ext cx="637184" cy="8019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 smtClean="0">
                  <a:solidFill>
                    <a:sysClr val="windowText" lastClr="000000"/>
                  </a:solidFill>
                </a:rPr>
                <a:t>Modelo</a:t>
              </a:r>
            </a:p>
            <a:p>
              <a:pPr algn="ctr"/>
              <a:r>
                <a:rPr lang="es-ES" dirty="0" smtClean="0">
                  <a:solidFill>
                    <a:sysClr val="windowText" lastClr="000000"/>
                  </a:solidFill>
                </a:rPr>
                <a:t>A</a:t>
              </a:r>
            </a:p>
            <a:p>
              <a:pPr algn="ctr"/>
              <a:r>
                <a:rPr lang="es-ES" sz="1000" dirty="0" smtClean="0">
                  <a:solidFill>
                    <a:sysClr val="windowText" lastClr="000000"/>
                  </a:solidFill>
                </a:rPr>
                <a:t>.</a:t>
              </a:r>
              <a:r>
                <a:rPr lang="es-ES" sz="1000" dirty="0" err="1" smtClean="0">
                  <a:solidFill>
                    <a:sysClr val="windowText" lastClr="000000"/>
                  </a:solidFill>
                </a:rPr>
                <a:t>xml</a:t>
              </a:r>
              <a:endParaRPr lang="es-E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CuadroTexto 39"/>
            <p:cNvSpPr txBox="1"/>
            <p:nvPr/>
          </p:nvSpPr>
          <p:spPr>
            <a:xfrm>
              <a:off x="7445560" y="3299577"/>
              <a:ext cx="1823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>
                  <a:ln>
                    <a:solidFill>
                      <a:schemeClr val="tx1"/>
                    </a:solidFill>
                  </a:ln>
                </a:rPr>
                <a:t>Informes de error</a:t>
              </a:r>
              <a:endParaRPr lang="es-E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1" name="Rectángulo 40"/>
            <p:cNvSpPr/>
            <p:nvPr/>
          </p:nvSpPr>
          <p:spPr>
            <a:xfrm>
              <a:off x="7137088" y="3245341"/>
              <a:ext cx="2533879" cy="14530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" name="Rectángulo 41"/>
            <p:cNvSpPr/>
            <p:nvPr/>
          </p:nvSpPr>
          <p:spPr>
            <a:xfrm>
              <a:off x="8851311" y="3723146"/>
              <a:ext cx="637184" cy="8019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 smtClean="0">
                  <a:solidFill>
                    <a:sysClr val="windowText" lastClr="000000"/>
                  </a:solidFill>
                </a:rPr>
                <a:t>Informe</a:t>
              </a:r>
            </a:p>
            <a:p>
              <a:pPr algn="ctr"/>
              <a:r>
                <a:rPr lang="es-ES" dirty="0" smtClean="0">
                  <a:solidFill>
                    <a:sysClr val="windowText" lastClr="000000"/>
                  </a:solidFill>
                </a:rPr>
                <a:t>N</a:t>
              </a:r>
            </a:p>
            <a:p>
              <a:pPr algn="ctr"/>
              <a:r>
                <a:rPr lang="es-ES" sz="1000" dirty="0" smtClean="0">
                  <a:solidFill>
                    <a:sysClr val="windowText" lastClr="000000"/>
                  </a:solidFill>
                </a:rPr>
                <a:t>.</a:t>
              </a:r>
              <a:r>
                <a:rPr lang="es-ES" sz="1000" dirty="0" err="1" smtClean="0">
                  <a:solidFill>
                    <a:sysClr val="windowText" lastClr="000000"/>
                  </a:solidFill>
                </a:rPr>
                <a:t>txt</a:t>
              </a:r>
              <a:endParaRPr lang="es-ES" sz="10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Rectángulo 42"/>
            <p:cNvSpPr/>
            <p:nvPr/>
          </p:nvSpPr>
          <p:spPr>
            <a:xfrm>
              <a:off x="7351854" y="3723146"/>
              <a:ext cx="637184" cy="8019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 smtClean="0">
                  <a:solidFill>
                    <a:sysClr val="windowText" lastClr="000000"/>
                  </a:solidFill>
                </a:rPr>
                <a:t>Informe</a:t>
              </a:r>
            </a:p>
            <a:p>
              <a:pPr algn="ctr"/>
              <a:r>
                <a:rPr lang="es-ES" dirty="0">
                  <a:solidFill>
                    <a:sysClr val="windowText" lastClr="000000"/>
                  </a:solidFill>
                </a:rPr>
                <a:t>1</a:t>
              </a:r>
              <a:endParaRPr lang="es-ES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s-ES" sz="1000" dirty="0" smtClean="0">
                  <a:solidFill>
                    <a:sysClr val="windowText" lastClr="000000"/>
                  </a:solidFill>
                </a:rPr>
                <a:t>.</a:t>
              </a:r>
              <a:r>
                <a:rPr lang="es-ES" sz="1000" dirty="0" err="1" smtClean="0">
                  <a:solidFill>
                    <a:sysClr val="windowText" lastClr="000000"/>
                  </a:solidFill>
                </a:rPr>
                <a:t>txt</a:t>
              </a:r>
              <a:endParaRPr lang="es-E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8271384" y="3849953"/>
              <a:ext cx="297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…</a:t>
              </a:r>
              <a:endParaRPr lang="es-ES" dirty="0"/>
            </a:p>
          </p:txBody>
        </p:sp>
        <p:sp>
          <p:nvSpPr>
            <p:cNvPr id="45" name="CuadroTexto 44"/>
            <p:cNvSpPr txBox="1"/>
            <p:nvPr/>
          </p:nvSpPr>
          <p:spPr>
            <a:xfrm>
              <a:off x="7473101" y="4920217"/>
              <a:ext cx="1961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>
                  <a:ln>
                    <a:solidFill>
                      <a:schemeClr val="tx1"/>
                    </a:solidFill>
                  </a:ln>
                </a:rPr>
                <a:t>Soluciones/Scripts</a:t>
              </a:r>
              <a:endParaRPr lang="es-E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6" name="Rectángulo 45"/>
            <p:cNvSpPr/>
            <p:nvPr/>
          </p:nvSpPr>
          <p:spPr>
            <a:xfrm>
              <a:off x="7137088" y="4865980"/>
              <a:ext cx="2533879" cy="14530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7" name="Rectángulo 46"/>
            <p:cNvSpPr/>
            <p:nvPr/>
          </p:nvSpPr>
          <p:spPr>
            <a:xfrm>
              <a:off x="8851311" y="5343785"/>
              <a:ext cx="637184" cy="8019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 smtClean="0">
                  <a:solidFill>
                    <a:sysClr val="windowText" lastClr="000000"/>
                  </a:solidFill>
                </a:rPr>
                <a:t>Script</a:t>
              </a:r>
            </a:p>
            <a:p>
              <a:pPr algn="ctr"/>
              <a:r>
                <a:rPr lang="es-ES" dirty="0" smtClean="0">
                  <a:solidFill>
                    <a:sysClr val="windowText" lastClr="000000"/>
                  </a:solidFill>
                </a:rPr>
                <a:t>N</a:t>
              </a:r>
            </a:p>
            <a:p>
              <a:pPr algn="ctr"/>
              <a:r>
                <a:rPr lang="es-ES" sz="1000" dirty="0" smtClean="0">
                  <a:solidFill>
                    <a:sysClr val="windowText" lastClr="000000"/>
                  </a:solidFill>
                </a:rPr>
                <a:t>.</a:t>
              </a:r>
              <a:r>
                <a:rPr lang="es-ES" sz="1000" dirty="0" err="1" smtClean="0">
                  <a:solidFill>
                    <a:sysClr val="windowText" lastClr="000000"/>
                  </a:solidFill>
                </a:rPr>
                <a:t>bat</a:t>
              </a:r>
              <a:endParaRPr lang="es-ES" sz="10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Rectángulo 47"/>
            <p:cNvSpPr/>
            <p:nvPr/>
          </p:nvSpPr>
          <p:spPr>
            <a:xfrm>
              <a:off x="7351854" y="5343785"/>
              <a:ext cx="637184" cy="8019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 smtClean="0">
                  <a:solidFill>
                    <a:sysClr val="windowText" lastClr="000000"/>
                  </a:solidFill>
                </a:rPr>
                <a:t>Script</a:t>
              </a:r>
            </a:p>
            <a:p>
              <a:pPr algn="ctr"/>
              <a:r>
                <a:rPr lang="es-ES" dirty="0" smtClean="0">
                  <a:solidFill>
                    <a:sysClr val="windowText" lastClr="000000"/>
                  </a:solidFill>
                </a:rPr>
                <a:t>1</a:t>
              </a:r>
            </a:p>
            <a:p>
              <a:pPr algn="ctr"/>
              <a:r>
                <a:rPr lang="es-ES" sz="1000" dirty="0" smtClean="0">
                  <a:solidFill>
                    <a:sysClr val="windowText" lastClr="000000"/>
                  </a:solidFill>
                </a:rPr>
                <a:t>.</a:t>
              </a:r>
              <a:r>
                <a:rPr lang="es-ES" sz="1000" dirty="0" err="1" smtClean="0">
                  <a:solidFill>
                    <a:sysClr val="windowText" lastClr="000000"/>
                  </a:solidFill>
                </a:rPr>
                <a:t>bat</a:t>
              </a:r>
              <a:endParaRPr lang="es-E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CuadroTexto 48"/>
            <p:cNvSpPr txBox="1"/>
            <p:nvPr/>
          </p:nvSpPr>
          <p:spPr>
            <a:xfrm>
              <a:off x="8271384" y="5470592"/>
              <a:ext cx="297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…</a:t>
              </a:r>
              <a:endParaRPr lang="es-ES" dirty="0"/>
            </a:p>
          </p:txBody>
        </p:sp>
        <p:sp>
          <p:nvSpPr>
            <p:cNvPr id="23" name="Proceso alternativo 22"/>
            <p:cNvSpPr/>
            <p:nvPr/>
          </p:nvSpPr>
          <p:spPr>
            <a:xfrm>
              <a:off x="8498254" y="653750"/>
              <a:ext cx="1249831" cy="787098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</a:rPr>
                <a:t>Software</a:t>
              </a:r>
              <a:endParaRPr lang="es-ES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CuadroTexto 50"/>
            <p:cNvSpPr txBox="1"/>
            <p:nvPr/>
          </p:nvSpPr>
          <p:spPr>
            <a:xfrm>
              <a:off x="8404028" y="1634530"/>
              <a:ext cx="1354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>
                  <a:ln>
                    <a:solidFill>
                      <a:schemeClr val="tx1"/>
                    </a:solidFill>
                  </a:ln>
                </a:rPr>
                <a:t>Fichero de propiedades</a:t>
              </a:r>
              <a:endParaRPr lang="es-E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2" name="Rectángulo 51"/>
            <p:cNvSpPr/>
            <p:nvPr/>
          </p:nvSpPr>
          <p:spPr>
            <a:xfrm>
              <a:off x="8673898" y="2311063"/>
              <a:ext cx="908151" cy="8019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 smtClean="0">
                  <a:solidFill>
                    <a:sysClr val="windowText" lastClr="000000"/>
                  </a:solidFill>
                </a:rPr>
                <a:t>Propiedades</a:t>
              </a:r>
            </a:p>
            <a:p>
              <a:pPr algn="ctr"/>
              <a:r>
                <a:rPr lang="es-ES" sz="1000" dirty="0" smtClean="0">
                  <a:solidFill>
                    <a:sysClr val="windowText" lastClr="000000"/>
                  </a:solidFill>
                </a:rPr>
                <a:t>.</a:t>
              </a:r>
              <a:r>
                <a:rPr lang="es-ES" sz="1000" dirty="0" err="1" smtClean="0">
                  <a:solidFill>
                    <a:sysClr val="windowText" lastClr="000000"/>
                  </a:solidFill>
                </a:rPr>
                <a:t>properties</a:t>
              </a:r>
              <a:endParaRPr lang="es-ES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0" name="Conector recto 49"/>
            <p:cNvCxnSpPr/>
            <p:nvPr/>
          </p:nvCxnSpPr>
          <p:spPr>
            <a:xfrm>
              <a:off x="1174253" y="1527733"/>
              <a:ext cx="6986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/>
            <p:cNvCxnSpPr/>
            <p:nvPr/>
          </p:nvCxnSpPr>
          <p:spPr>
            <a:xfrm>
              <a:off x="2152477" y="1527733"/>
              <a:ext cx="6986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/>
            <p:cNvCxnSpPr/>
            <p:nvPr/>
          </p:nvCxnSpPr>
          <p:spPr>
            <a:xfrm>
              <a:off x="3127217" y="1527733"/>
              <a:ext cx="6986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/>
            <p:cNvCxnSpPr/>
            <p:nvPr/>
          </p:nvCxnSpPr>
          <p:spPr>
            <a:xfrm>
              <a:off x="7037056" y="1575744"/>
              <a:ext cx="6986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/>
            <p:cNvCxnSpPr/>
            <p:nvPr/>
          </p:nvCxnSpPr>
          <p:spPr>
            <a:xfrm>
              <a:off x="8015280" y="1575744"/>
              <a:ext cx="6986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/>
            <p:nvPr/>
          </p:nvCxnSpPr>
          <p:spPr>
            <a:xfrm>
              <a:off x="8990020" y="1575744"/>
              <a:ext cx="6986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de flecha 53"/>
            <p:cNvCxnSpPr>
              <a:stCxn id="15" idx="4"/>
            </p:cNvCxnSpPr>
            <p:nvPr/>
          </p:nvCxnSpPr>
          <p:spPr>
            <a:xfrm>
              <a:off x="3684795" y="990142"/>
              <a:ext cx="295653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>
              <a:stCxn id="12" idx="3"/>
            </p:cNvCxnSpPr>
            <p:nvPr/>
          </p:nvCxnSpPr>
          <p:spPr>
            <a:xfrm>
              <a:off x="3789802" y="2352048"/>
              <a:ext cx="28515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/>
            <p:cNvCxnSpPr>
              <a:stCxn id="30" idx="3"/>
            </p:cNvCxnSpPr>
            <p:nvPr/>
          </p:nvCxnSpPr>
          <p:spPr>
            <a:xfrm flipV="1">
              <a:off x="3789802" y="5591699"/>
              <a:ext cx="2851526" cy="162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4" name="CuadroTexto 1033"/>
            <p:cNvSpPr txBox="1"/>
            <p:nvPr/>
          </p:nvSpPr>
          <p:spPr>
            <a:xfrm>
              <a:off x="5137546" y="5223181"/>
              <a:ext cx="563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ln>
                    <a:solidFill>
                      <a:schemeClr val="tx1"/>
                    </a:solidFill>
                  </a:ln>
                </a:rPr>
                <a:t>FTP</a:t>
              </a:r>
              <a:endParaRPr lang="es-E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5" name="CuadroTexto 74"/>
            <p:cNvSpPr txBox="1"/>
            <p:nvPr/>
          </p:nvSpPr>
          <p:spPr>
            <a:xfrm>
              <a:off x="5137545" y="3602542"/>
              <a:ext cx="563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ln>
                    <a:solidFill>
                      <a:schemeClr val="tx1"/>
                    </a:solidFill>
                  </a:ln>
                </a:rPr>
                <a:t>FTP</a:t>
              </a:r>
              <a:endParaRPr lang="es-E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6" name="CuadroTexto 75"/>
            <p:cNvSpPr txBox="1"/>
            <p:nvPr/>
          </p:nvSpPr>
          <p:spPr>
            <a:xfrm>
              <a:off x="5137544" y="1883436"/>
              <a:ext cx="563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ln>
                    <a:solidFill>
                      <a:schemeClr val="tx1"/>
                    </a:solidFill>
                  </a:ln>
                </a:rPr>
                <a:t>FTP</a:t>
              </a:r>
              <a:endParaRPr lang="es-E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7" name="CuadroTexto 76"/>
            <p:cNvSpPr txBox="1"/>
            <p:nvPr/>
          </p:nvSpPr>
          <p:spPr>
            <a:xfrm>
              <a:off x="4760697" y="294171"/>
              <a:ext cx="13286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err="1" smtClean="0">
                  <a:ln>
                    <a:solidFill>
                      <a:schemeClr val="tx1"/>
                    </a:solidFill>
                  </a:ln>
                </a:rPr>
                <a:t>MySQL</a:t>
              </a:r>
              <a:r>
                <a:rPr lang="es-ES" dirty="0" smtClean="0">
                  <a:ln>
                    <a:solidFill>
                      <a:schemeClr val="tx1"/>
                    </a:solidFill>
                  </a:ln>
                </a:rPr>
                <a:t> </a:t>
              </a:r>
              <a:r>
                <a:rPr lang="es-ES" dirty="0" err="1" smtClean="0">
                  <a:ln>
                    <a:solidFill>
                      <a:schemeClr val="tx1"/>
                    </a:solidFill>
                  </a:ln>
                </a:rPr>
                <a:t>Connector</a:t>
              </a:r>
              <a:endParaRPr lang="es-ES" dirty="0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042" name="Conector recto de flecha 1041"/>
            <p:cNvCxnSpPr>
              <a:endCxn id="25" idx="3"/>
            </p:cNvCxnSpPr>
            <p:nvPr/>
          </p:nvCxnSpPr>
          <p:spPr>
            <a:xfrm flipH="1">
              <a:off x="3789802" y="3971874"/>
              <a:ext cx="2851526" cy="8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06407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78</Words>
  <Application>Microsoft Office PowerPoint</Application>
  <PresentationFormat>Panorámica</PresentationFormat>
  <Paragraphs>55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paris de perez</dc:creator>
  <cp:lastModifiedBy>paris de perez</cp:lastModifiedBy>
  <cp:revision>6</cp:revision>
  <dcterms:created xsi:type="dcterms:W3CDTF">2016-06-01T21:02:21Z</dcterms:created>
  <dcterms:modified xsi:type="dcterms:W3CDTF">2016-06-01T21:59:25Z</dcterms:modified>
</cp:coreProperties>
</file>