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65"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B59CEA-F9F3-4F2C-8237-0878CD8EDB11}" v="17" dt="2024-07-24T18:43:20.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i Dhotmal" userId="5a5b3c658654f1b7" providerId="LiveId" clId="{98B59CEA-F9F3-4F2C-8237-0878CD8EDB11}"/>
    <pc:docChg chg="undo redo custSel addSld delSld modSld">
      <pc:chgData name="Preeti Dhotmal" userId="5a5b3c658654f1b7" providerId="LiveId" clId="{98B59CEA-F9F3-4F2C-8237-0878CD8EDB11}" dt="2024-07-24T19:09:27.195" v="543" actId="20577"/>
      <pc:docMkLst>
        <pc:docMk/>
      </pc:docMkLst>
      <pc:sldChg chg="modSp new mod">
        <pc:chgData name="Preeti Dhotmal" userId="5a5b3c658654f1b7" providerId="LiveId" clId="{98B59CEA-F9F3-4F2C-8237-0878CD8EDB11}" dt="2024-07-24T19:06:01.766" v="536" actId="20577"/>
        <pc:sldMkLst>
          <pc:docMk/>
          <pc:sldMk cId="3407210440" sldId="257"/>
        </pc:sldMkLst>
        <pc:spChg chg="mod">
          <ac:chgData name="Preeti Dhotmal" userId="5a5b3c658654f1b7" providerId="LiveId" clId="{98B59CEA-F9F3-4F2C-8237-0878CD8EDB11}" dt="2024-07-24T18:08:31.384" v="399" actId="20577"/>
          <ac:spMkLst>
            <pc:docMk/>
            <pc:sldMk cId="3407210440" sldId="257"/>
            <ac:spMk id="2" creationId="{4B8B61CE-EE18-318C-AB4E-E56055330761}"/>
          </ac:spMkLst>
        </pc:spChg>
        <pc:spChg chg="mod">
          <ac:chgData name="Preeti Dhotmal" userId="5a5b3c658654f1b7" providerId="LiveId" clId="{98B59CEA-F9F3-4F2C-8237-0878CD8EDB11}" dt="2024-07-24T19:06:01.766" v="536" actId="20577"/>
          <ac:spMkLst>
            <pc:docMk/>
            <pc:sldMk cId="3407210440" sldId="257"/>
            <ac:spMk id="3" creationId="{957E1F5F-B3EA-88C9-46D8-A3AD3815B910}"/>
          </ac:spMkLst>
        </pc:spChg>
      </pc:sldChg>
      <pc:sldChg chg="modSp new mod">
        <pc:chgData name="Preeti Dhotmal" userId="5a5b3c658654f1b7" providerId="LiveId" clId="{98B59CEA-F9F3-4F2C-8237-0878CD8EDB11}" dt="2024-07-24T16:37:40.142" v="82" actId="14100"/>
        <pc:sldMkLst>
          <pc:docMk/>
          <pc:sldMk cId="1191902844" sldId="258"/>
        </pc:sldMkLst>
        <pc:spChg chg="mod">
          <ac:chgData name="Preeti Dhotmal" userId="5a5b3c658654f1b7" providerId="LiveId" clId="{98B59CEA-F9F3-4F2C-8237-0878CD8EDB11}" dt="2024-07-24T16:37:20.389" v="79" actId="20577"/>
          <ac:spMkLst>
            <pc:docMk/>
            <pc:sldMk cId="1191902844" sldId="258"/>
            <ac:spMk id="2" creationId="{6A89D1B0-1A6A-18B3-C6E8-6D0DDBFD8B49}"/>
          </ac:spMkLst>
        </pc:spChg>
        <pc:spChg chg="mod">
          <ac:chgData name="Preeti Dhotmal" userId="5a5b3c658654f1b7" providerId="LiveId" clId="{98B59CEA-F9F3-4F2C-8237-0878CD8EDB11}" dt="2024-07-24T16:37:40.142" v="82" actId="14100"/>
          <ac:spMkLst>
            <pc:docMk/>
            <pc:sldMk cId="1191902844" sldId="258"/>
            <ac:spMk id="3" creationId="{75F716C5-6D57-D4BF-BCF2-337F0B3626B8}"/>
          </ac:spMkLst>
        </pc:spChg>
      </pc:sldChg>
      <pc:sldChg chg="modSp add mod">
        <pc:chgData name="Preeti Dhotmal" userId="5a5b3c658654f1b7" providerId="LiveId" clId="{98B59CEA-F9F3-4F2C-8237-0878CD8EDB11}" dt="2024-07-24T16:38:38.806" v="100" actId="20577"/>
        <pc:sldMkLst>
          <pc:docMk/>
          <pc:sldMk cId="3098344056" sldId="259"/>
        </pc:sldMkLst>
        <pc:spChg chg="mod">
          <ac:chgData name="Preeti Dhotmal" userId="5a5b3c658654f1b7" providerId="LiveId" clId="{98B59CEA-F9F3-4F2C-8237-0878CD8EDB11}" dt="2024-07-24T16:37:53.229" v="92" actId="20577"/>
          <ac:spMkLst>
            <pc:docMk/>
            <pc:sldMk cId="3098344056" sldId="259"/>
            <ac:spMk id="2" creationId="{6A89D1B0-1A6A-18B3-C6E8-6D0DDBFD8B49}"/>
          </ac:spMkLst>
        </pc:spChg>
        <pc:spChg chg="mod">
          <ac:chgData name="Preeti Dhotmal" userId="5a5b3c658654f1b7" providerId="LiveId" clId="{98B59CEA-F9F3-4F2C-8237-0878CD8EDB11}" dt="2024-07-24T16:38:38.806" v="100" actId="20577"/>
          <ac:spMkLst>
            <pc:docMk/>
            <pc:sldMk cId="3098344056" sldId="259"/>
            <ac:spMk id="3" creationId="{75F716C5-6D57-D4BF-BCF2-337F0B3626B8}"/>
          </ac:spMkLst>
        </pc:spChg>
      </pc:sldChg>
      <pc:sldChg chg="addSp modSp add mod">
        <pc:chgData name="Preeti Dhotmal" userId="5a5b3c658654f1b7" providerId="LiveId" clId="{98B59CEA-F9F3-4F2C-8237-0878CD8EDB11}" dt="2024-07-24T16:45:43.343" v="160" actId="14100"/>
        <pc:sldMkLst>
          <pc:docMk/>
          <pc:sldMk cId="4167159970" sldId="260"/>
        </pc:sldMkLst>
        <pc:spChg chg="mod">
          <ac:chgData name="Preeti Dhotmal" userId="5a5b3c658654f1b7" providerId="LiveId" clId="{98B59CEA-F9F3-4F2C-8237-0878CD8EDB11}" dt="2024-07-24T16:43:01.539" v="116" actId="14100"/>
          <ac:spMkLst>
            <pc:docMk/>
            <pc:sldMk cId="4167159970" sldId="260"/>
            <ac:spMk id="2" creationId="{6A89D1B0-1A6A-18B3-C6E8-6D0DDBFD8B49}"/>
          </ac:spMkLst>
        </pc:spChg>
        <pc:spChg chg="mod">
          <ac:chgData name="Preeti Dhotmal" userId="5a5b3c658654f1b7" providerId="LiveId" clId="{98B59CEA-F9F3-4F2C-8237-0878CD8EDB11}" dt="2024-07-24T16:45:19.426" v="153" actId="20577"/>
          <ac:spMkLst>
            <pc:docMk/>
            <pc:sldMk cId="4167159970" sldId="260"/>
            <ac:spMk id="3" creationId="{75F716C5-6D57-D4BF-BCF2-337F0B3626B8}"/>
          </ac:spMkLst>
        </pc:spChg>
        <pc:picChg chg="add mod">
          <ac:chgData name="Preeti Dhotmal" userId="5a5b3c658654f1b7" providerId="LiveId" clId="{98B59CEA-F9F3-4F2C-8237-0878CD8EDB11}" dt="2024-07-24T16:45:06.290" v="149" actId="14100"/>
          <ac:picMkLst>
            <pc:docMk/>
            <pc:sldMk cId="4167159970" sldId="260"/>
            <ac:picMk id="4" creationId="{7AB4B64A-E59F-CCDB-EA05-4A0876C33C97}"/>
          </ac:picMkLst>
        </pc:picChg>
        <pc:picChg chg="add mod">
          <ac:chgData name="Preeti Dhotmal" userId="5a5b3c658654f1b7" providerId="LiveId" clId="{98B59CEA-F9F3-4F2C-8237-0878CD8EDB11}" dt="2024-07-24T16:45:43.343" v="160" actId="14100"/>
          <ac:picMkLst>
            <pc:docMk/>
            <pc:sldMk cId="4167159970" sldId="260"/>
            <ac:picMk id="5" creationId="{37CC5FB1-8DEF-B999-3D4E-6A2E6A47042A}"/>
          </ac:picMkLst>
        </pc:picChg>
      </pc:sldChg>
      <pc:sldChg chg="addSp modSp add mod">
        <pc:chgData name="Preeti Dhotmal" userId="5a5b3c658654f1b7" providerId="LiveId" clId="{98B59CEA-F9F3-4F2C-8237-0878CD8EDB11}" dt="2024-07-24T16:48:38.769" v="212" actId="1076"/>
        <pc:sldMkLst>
          <pc:docMk/>
          <pc:sldMk cId="3370306858" sldId="261"/>
        </pc:sldMkLst>
        <pc:spChg chg="mod">
          <ac:chgData name="Preeti Dhotmal" userId="5a5b3c658654f1b7" providerId="LiveId" clId="{98B59CEA-F9F3-4F2C-8237-0878CD8EDB11}" dt="2024-07-24T16:47:50.072" v="177" actId="20577"/>
          <ac:spMkLst>
            <pc:docMk/>
            <pc:sldMk cId="3370306858" sldId="261"/>
            <ac:spMk id="2" creationId="{6A89D1B0-1A6A-18B3-C6E8-6D0DDBFD8B49}"/>
          </ac:spMkLst>
        </pc:spChg>
        <pc:spChg chg="mod">
          <ac:chgData name="Preeti Dhotmal" userId="5a5b3c658654f1b7" providerId="LiveId" clId="{98B59CEA-F9F3-4F2C-8237-0878CD8EDB11}" dt="2024-07-24T16:48:23.240" v="208" actId="5793"/>
          <ac:spMkLst>
            <pc:docMk/>
            <pc:sldMk cId="3370306858" sldId="261"/>
            <ac:spMk id="3" creationId="{75F716C5-6D57-D4BF-BCF2-337F0B3626B8}"/>
          </ac:spMkLst>
        </pc:spChg>
        <pc:picChg chg="add mod">
          <ac:chgData name="Preeti Dhotmal" userId="5a5b3c658654f1b7" providerId="LiveId" clId="{98B59CEA-F9F3-4F2C-8237-0878CD8EDB11}" dt="2024-07-24T16:48:38.769" v="212" actId="1076"/>
          <ac:picMkLst>
            <pc:docMk/>
            <pc:sldMk cId="3370306858" sldId="261"/>
            <ac:picMk id="4" creationId="{070172AB-D5BD-73A9-107F-EE3ECCA798AB}"/>
          </ac:picMkLst>
        </pc:picChg>
      </pc:sldChg>
      <pc:sldChg chg="addSp modSp add mod">
        <pc:chgData name="Preeti Dhotmal" userId="5a5b3c658654f1b7" providerId="LiveId" clId="{98B59CEA-F9F3-4F2C-8237-0878CD8EDB11}" dt="2024-07-24T16:50:29.996" v="294"/>
        <pc:sldMkLst>
          <pc:docMk/>
          <pc:sldMk cId="1772051691" sldId="262"/>
        </pc:sldMkLst>
        <pc:spChg chg="mod">
          <ac:chgData name="Preeti Dhotmal" userId="5a5b3c658654f1b7" providerId="LiveId" clId="{98B59CEA-F9F3-4F2C-8237-0878CD8EDB11}" dt="2024-07-24T16:49:08.037" v="235" actId="20577"/>
          <ac:spMkLst>
            <pc:docMk/>
            <pc:sldMk cId="1772051691" sldId="262"/>
            <ac:spMk id="2" creationId="{6A89D1B0-1A6A-18B3-C6E8-6D0DDBFD8B49}"/>
          </ac:spMkLst>
        </pc:spChg>
        <pc:spChg chg="mod">
          <ac:chgData name="Preeti Dhotmal" userId="5a5b3c658654f1b7" providerId="LiveId" clId="{98B59CEA-F9F3-4F2C-8237-0878CD8EDB11}" dt="2024-07-24T16:49:55.490" v="286" actId="20577"/>
          <ac:spMkLst>
            <pc:docMk/>
            <pc:sldMk cId="1772051691" sldId="262"/>
            <ac:spMk id="3" creationId="{75F716C5-6D57-D4BF-BCF2-337F0B3626B8}"/>
          </ac:spMkLst>
        </pc:spChg>
        <pc:picChg chg="add mod">
          <ac:chgData name="Preeti Dhotmal" userId="5a5b3c658654f1b7" providerId="LiveId" clId="{98B59CEA-F9F3-4F2C-8237-0878CD8EDB11}" dt="2024-07-24T16:50:29.996" v="294"/>
          <ac:picMkLst>
            <pc:docMk/>
            <pc:sldMk cId="1772051691" sldId="262"/>
            <ac:picMk id="4" creationId="{4FF15121-2052-F354-4771-828D3F00BCFA}"/>
          </ac:picMkLst>
        </pc:picChg>
      </pc:sldChg>
      <pc:sldChg chg="addSp delSp modSp add mod">
        <pc:chgData name="Preeti Dhotmal" userId="5a5b3c658654f1b7" providerId="LiveId" clId="{98B59CEA-F9F3-4F2C-8237-0878CD8EDB11}" dt="2024-07-24T16:51:33.096" v="335" actId="1076"/>
        <pc:sldMkLst>
          <pc:docMk/>
          <pc:sldMk cId="4227755261" sldId="263"/>
        </pc:sldMkLst>
        <pc:spChg chg="mod">
          <ac:chgData name="Preeti Dhotmal" userId="5a5b3c658654f1b7" providerId="LiveId" clId="{98B59CEA-F9F3-4F2C-8237-0878CD8EDB11}" dt="2024-07-24T16:51:18.573" v="331" actId="20577"/>
          <ac:spMkLst>
            <pc:docMk/>
            <pc:sldMk cId="4227755261" sldId="263"/>
            <ac:spMk id="3" creationId="{75F716C5-6D57-D4BF-BCF2-337F0B3626B8}"/>
          </ac:spMkLst>
        </pc:spChg>
        <pc:picChg chg="add del mod">
          <ac:chgData name="Preeti Dhotmal" userId="5a5b3c658654f1b7" providerId="LiveId" clId="{98B59CEA-F9F3-4F2C-8237-0878CD8EDB11}" dt="2024-07-24T16:50:23.642" v="293" actId="21"/>
          <ac:picMkLst>
            <pc:docMk/>
            <pc:sldMk cId="4227755261" sldId="263"/>
            <ac:picMk id="4" creationId="{4FF15121-2052-F354-4771-828D3F00BCFA}"/>
          </ac:picMkLst>
        </pc:picChg>
        <pc:picChg chg="add mod">
          <ac:chgData name="Preeti Dhotmal" userId="5a5b3c658654f1b7" providerId="LiveId" clId="{98B59CEA-F9F3-4F2C-8237-0878CD8EDB11}" dt="2024-07-24T16:51:33.096" v="335" actId="1076"/>
          <ac:picMkLst>
            <pc:docMk/>
            <pc:sldMk cId="4227755261" sldId="263"/>
            <ac:picMk id="5" creationId="{693163D6-EA97-ACEE-EC26-02CB4E804894}"/>
          </ac:picMkLst>
        </pc:picChg>
      </pc:sldChg>
      <pc:sldChg chg="modSp add mod">
        <pc:chgData name="Preeti Dhotmal" userId="5a5b3c658654f1b7" providerId="LiveId" clId="{98B59CEA-F9F3-4F2C-8237-0878CD8EDB11}" dt="2024-07-24T16:53:11.376" v="354" actId="20577"/>
        <pc:sldMkLst>
          <pc:docMk/>
          <pc:sldMk cId="730088897" sldId="264"/>
        </pc:sldMkLst>
        <pc:spChg chg="mod">
          <ac:chgData name="Preeti Dhotmal" userId="5a5b3c658654f1b7" providerId="LiveId" clId="{98B59CEA-F9F3-4F2C-8237-0878CD8EDB11}" dt="2024-07-24T16:53:11.376" v="354" actId="20577"/>
          <ac:spMkLst>
            <pc:docMk/>
            <pc:sldMk cId="730088897" sldId="264"/>
            <ac:spMk id="2" creationId="{6A89D1B0-1A6A-18B3-C6E8-6D0DDBFD8B49}"/>
          </ac:spMkLst>
        </pc:spChg>
        <pc:spChg chg="mod">
          <ac:chgData name="Preeti Dhotmal" userId="5a5b3c658654f1b7" providerId="LiveId" clId="{98B59CEA-F9F3-4F2C-8237-0878CD8EDB11}" dt="2024-07-24T16:52:54.583" v="338"/>
          <ac:spMkLst>
            <pc:docMk/>
            <pc:sldMk cId="730088897" sldId="264"/>
            <ac:spMk id="3" creationId="{75F716C5-6D57-D4BF-BCF2-337F0B3626B8}"/>
          </ac:spMkLst>
        </pc:spChg>
      </pc:sldChg>
      <pc:sldChg chg="add">
        <pc:chgData name="Preeti Dhotmal" userId="5a5b3c658654f1b7" providerId="LiveId" clId="{98B59CEA-F9F3-4F2C-8237-0878CD8EDB11}" dt="2024-07-24T18:08:05.536" v="355"/>
        <pc:sldMkLst>
          <pc:docMk/>
          <pc:sldMk cId="502151955" sldId="265"/>
        </pc:sldMkLst>
      </pc:sldChg>
      <pc:sldChg chg="modSp add mod">
        <pc:chgData name="Preeti Dhotmal" userId="5a5b3c658654f1b7" providerId="LiveId" clId="{98B59CEA-F9F3-4F2C-8237-0878CD8EDB11}" dt="2024-07-24T19:09:27.195" v="543" actId="20577"/>
        <pc:sldMkLst>
          <pc:docMk/>
          <pc:sldMk cId="4220858354" sldId="266"/>
        </pc:sldMkLst>
        <pc:spChg chg="mod">
          <ac:chgData name="Preeti Dhotmal" userId="5a5b3c658654f1b7" providerId="LiveId" clId="{98B59CEA-F9F3-4F2C-8237-0878CD8EDB11}" dt="2024-07-24T18:42:01.408" v="496" actId="14100"/>
          <ac:spMkLst>
            <pc:docMk/>
            <pc:sldMk cId="4220858354" sldId="266"/>
            <ac:spMk id="2" creationId="{4B8B61CE-EE18-318C-AB4E-E56055330761}"/>
          </ac:spMkLst>
        </pc:spChg>
        <pc:spChg chg="mod">
          <ac:chgData name="Preeti Dhotmal" userId="5a5b3c658654f1b7" providerId="LiveId" clId="{98B59CEA-F9F3-4F2C-8237-0878CD8EDB11}" dt="2024-07-24T19:09:27.195" v="543" actId="20577"/>
          <ac:spMkLst>
            <pc:docMk/>
            <pc:sldMk cId="4220858354" sldId="266"/>
            <ac:spMk id="3" creationId="{957E1F5F-B3EA-88C9-46D8-A3AD3815B910}"/>
          </ac:spMkLst>
        </pc:spChg>
      </pc:sldChg>
      <pc:sldChg chg="modSp add mod">
        <pc:chgData name="Preeti Dhotmal" userId="5a5b3c658654f1b7" providerId="LiveId" clId="{98B59CEA-F9F3-4F2C-8237-0878CD8EDB11}" dt="2024-07-24T18:43:52.483" v="533"/>
        <pc:sldMkLst>
          <pc:docMk/>
          <pc:sldMk cId="730006021" sldId="267"/>
        </pc:sldMkLst>
        <pc:spChg chg="mod">
          <ac:chgData name="Preeti Dhotmal" userId="5a5b3c658654f1b7" providerId="LiveId" clId="{98B59CEA-F9F3-4F2C-8237-0878CD8EDB11}" dt="2024-07-24T18:43:41.757" v="528" actId="20577"/>
          <ac:spMkLst>
            <pc:docMk/>
            <pc:sldMk cId="730006021" sldId="267"/>
            <ac:spMk id="2" creationId="{4B8B61CE-EE18-318C-AB4E-E56055330761}"/>
          </ac:spMkLst>
        </pc:spChg>
        <pc:spChg chg="mod">
          <ac:chgData name="Preeti Dhotmal" userId="5a5b3c658654f1b7" providerId="LiveId" clId="{98B59CEA-F9F3-4F2C-8237-0878CD8EDB11}" dt="2024-07-24T18:43:52.483" v="533"/>
          <ac:spMkLst>
            <pc:docMk/>
            <pc:sldMk cId="730006021" sldId="267"/>
            <ac:spMk id="3" creationId="{957E1F5F-B3EA-88C9-46D8-A3AD3815B910}"/>
          </ac:spMkLst>
        </pc:spChg>
      </pc:sldChg>
      <pc:sldChg chg="add del">
        <pc:chgData name="Preeti Dhotmal" userId="5a5b3c658654f1b7" providerId="LiveId" clId="{98B59CEA-F9F3-4F2C-8237-0878CD8EDB11}" dt="2024-07-24T18:41:26.845" v="482"/>
        <pc:sldMkLst>
          <pc:docMk/>
          <pc:sldMk cId="1350691186"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7/24/2024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A2EA-4D7F-48C2-66C0-4F9B335FC47C}"/>
              </a:ext>
            </a:extLst>
          </p:cNvPr>
          <p:cNvSpPr>
            <a:spLocks noGrp="1"/>
          </p:cNvSpPr>
          <p:nvPr>
            <p:ph type="ctrTitle"/>
          </p:nvPr>
        </p:nvSpPr>
        <p:spPr/>
        <p:txBody>
          <a:bodyPr/>
          <a:lstStyle/>
          <a:p>
            <a:r>
              <a:rPr lang="en-US" dirty="0"/>
              <a:t>RPG ARENA Project</a:t>
            </a:r>
          </a:p>
        </p:txBody>
      </p:sp>
      <p:sp>
        <p:nvSpPr>
          <p:cNvPr id="3" name="Subtitle 2">
            <a:extLst>
              <a:ext uri="{FF2B5EF4-FFF2-40B4-BE49-F238E27FC236}">
                <a16:creationId xmlns:a16="http://schemas.microsoft.com/office/drawing/2014/main" id="{2019B2ED-9985-8A34-AF5E-82265A2EAC86}"/>
              </a:ext>
            </a:extLst>
          </p:cNvPr>
          <p:cNvSpPr>
            <a:spLocks noGrp="1"/>
          </p:cNvSpPr>
          <p:nvPr>
            <p:ph type="subTitle" idx="1"/>
          </p:nvPr>
        </p:nvSpPr>
        <p:spPr/>
        <p:txBody>
          <a:bodyPr/>
          <a:lstStyle/>
          <a:p>
            <a:r>
              <a:rPr lang="en-US" dirty="0"/>
              <a:t>Specialized </a:t>
            </a:r>
            <a:r>
              <a:rPr lang="en-US"/>
              <a:t>study project</a:t>
            </a:r>
            <a:endParaRPr lang="en-US" dirty="0"/>
          </a:p>
        </p:txBody>
      </p:sp>
    </p:spTree>
    <p:extLst>
      <p:ext uri="{BB962C8B-B14F-4D97-AF65-F5344CB8AC3E}">
        <p14:creationId xmlns:p14="http://schemas.microsoft.com/office/powerpoint/2010/main" val="102994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D1B0-1A6A-18B3-C6E8-6D0DDBFD8B49}"/>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75F716C5-6D57-D4BF-BCF2-337F0B3626B8}"/>
              </a:ext>
            </a:extLst>
          </p:cNvPr>
          <p:cNvSpPr>
            <a:spLocks noGrp="1"/>
          </p:cNvSpPr>
          <p:nvPr>
            <p:ph idx="1"/>
          </p:nvPr>
        </p:nvSpPr>
        <p:spPr>
          <a:xfrm>
            <a:off x="913795" y="2066544"/>
            <a:ext cx="10353762" cy="3724656"/>
          </a:xfrm>
        </p:spPr>
        <p:txBody>
          <a:bodyPr/>
          <a:lstStyle/>
          <a:p>
            <a:pPr marL="0" indent="0">
              <a:buNone/>
            </a:pPr>
            <a:r>
              <a:rPr lang="en-US" dirty="0"/>
              <a:t>2. Navigation Mesh (</a:t>
            </a:r>
            <a:r>
              <a:rPr lang="en-US" dirty="0" err="1"/>
              <a:t>NavMesh</a:t>
            </a:r>
            <a:r>
              <a:rPr lang="en-US" dirty="0"/>
              <a:t>) for AI pathfinding.</a:t>
            </a:r>
          </a:p>
          <a:p>
            <a:pPr marL="0" indent="0">
              <a:buNone/>
            </a:pPr>
            <a:endParaRPr lang="en-US" dirty="0"/>
          </a:p>
        </p:txBody>
      </p:sp>
      <p:pic>
        <p:nvPicPr>
          <p:cNvPr id="4" name="Picture 3">
            <a:extLst>
              <a:ext uri="{FF2B5EF4-FFF2-40B4-BE49-F238E27FC236}">
                <a16:creationId xmlns:a16="http://schemas.microsoft.com/office/drawing/2014/main" id="{4FF15121-2052-F354-4771-828D3F00BC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3168" y="2755392"/>
            <a:ext cx="2886783" cy="3493008"/>
          </a:xfrm>
          <a:prstGeom prst="rect">
            <a:avLst/>
          </a:prstGeom>
          <a:noFill/>
        </p:spPr>
      </p:pic>
    </p:spTree>
    <p:extLst>
      <p:ext uri="{BB962C8B-B14F-4D97-AF65-F5344CB8AC3E}">
        <p14:creationId xmlns:p14="http://schemas.microsoft.com/office/powerpoint/2010/main" val="177205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D1B0-1A6A-18B3-C6E8-6D0DDBFD8B49}"/>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75F716C5-6D57-D4BF-BCF2-337F0B3626B8}"/>
              </a:ext>
            </a:extLst>
          </p:cNvPr>
          <p:cNvSpPr>
            <a:spLocks noGrp="1"/>
          </p:cNvSpPr>
          <p:nvPr>
            <p:ph idx="1"/>
          </p:nvPr>
        </p:nvSpPr>
        <p:spPr>
          <a:xfrm>
            <a:off x="913795" y="2066544"/>
            <a:ext cx="10353762" cy="3724656"/>
          </a:xfrm>
        </p:spPr>
        <p:txBody>
          <a:bodyPr/>
          <a:lstStyle/>
          <a:p>
            <a:pPr marL="0" indent="0">
              <a:buNone/>
            </a:pPr>
            <a:r>
              <a:rPr lang="en-US" dirty="0"/>
              <a:t>2.3</a:t>
            </a:r>
            <a:r>
              <a:rPr lang="en-US" baseline="30000" dirty="0"/>
              <a:t>rd</a:t>
            </a:r>
            <a:r>
              <a:rPr lang="en-US" dirty="0"/>
              <a:t> Person camera and controller.</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93163D6-EA97-ACEE-EC26-02CB4E8048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9447" y="2640774"/>
            <a:ext cx="5586921" cy="3079795"/>
          </a:xfrm>
          <a:prstGeom prst="rect">
            <a:avLst/>
          </a:prstGeom>
          <a:noFill/>
        </p:spPr>
      </p:pic>
    </p:spTree>
    <p:extLst>
      <p:ext uri="{BB962C8B-B14F-4D97-AF65-F5344CB8AC3E}">
        <p14:creationId xmlns:p14="http://schemas.microsoft.com/office/powerpoint/2010/main" val="422775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D1B0-1A6A-18B3-C6E8-6D0DDBFD8B49}"/>
              </a:ext>
            </a:extLst>
          </p:cNvPr>
          <p:cNvSpPr>
            <a:spLocks noGrp="1"/>
          </p:cNvSpPr>
          <p:nvPr>
            <p:ph type="title"/>
          </p:nvPr>
        </p:nvSpPr>
        <p:spPr/>
        <p:txBody>
          <a:bodyPr/>
          <a:lstStyle/>
          <a:p>
            <a:r>
              <a:rPr lang="en-US" dirty="0"/>
              <a:t>Art and graphics</a:t>
            </a:r>
          </a:p>
        </p:txBody>
      </p:sp>
      <p:sp>
        <p:nvSpPr>
          <p:cNvPr id="3" name="Content Placeholder 2">
            <a:extLst>
              <a:ext uri="{FF2B5EF4-FFF2-40B4-BE49-F238E27FC236}">
                <a16:creationId xmlns:a16="http://schemas.microsoft.com/office/drawing/2014/main" id="{75F716C5-6D57-D4BF-BCF2-337F0B3626B8}"/>
              </a:ext>
            </a:extLst>
          </p:cNvPr>
          <p:cNvSpPr>
            <a:spLocks noGrp="1"/>
          </p:cNvSpPr>
          <p:nvPr>
            <p:ph idx="1"/>
          </p:nvPr>
        </p:nvSpPr>
        <p:spPr>
          <a:xfrm>
            <a:off x="913795" y="2414016"/>
            <a:ext cx="10353762" cy="3377184"/>
          </a:xfrm>
        </p:spPr>
        <p:txBody>
          <a:bodyPr/>
          <a:lstStyle/>
          <a:p>
            <a:pPr marL="342900" marR="0" lvl="0" indent="-342900">
              <a:lnSpc>
                <a:spcPct val="115000"/>
              </a:lnSpc>
              <a:spcBef>
                <a:spcPts val="1200"/>
              </a:spcBef>
              <a:spcAft>
                <a:spcPts val="0"/>
              </a:spcAft>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rPr>
              <a:t>Environment:</a:t>
            </a:r>
            <a:r>
              <a:rPr lang="en-US" sz="1800" u="none" strike="noStrike" dirty="0">
                <a:effectLst/>
                <a:latin typeface="Arial" panose="020B0604020202020204" pitchFamily="34" charset="0"/>
                <a:ea typeface="Arial" panose="020B0604020202020204" pitchFamily="34" charset="0"/>
              </a:rPr>
              <a:t> Detailed 3D environments with interactive elements</a:t>
            </a: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rPr>
              <a:t>Characters:</a:t>
            </a:r>
            <a:r>
              <a:rPr lang="en-US" sz="1800" u="none" strike="noStrike" dirty="0">
                <a:effectLst/>
                <a:latin typeface="Arial" panose="020B0604020202020204" pitchFamily="34" charset="0"/>
                <a:ea typeface="Arial" panose="020B0604020202020204" pitchFamily="34" charset="0"/>
              </a:rPr>
              <a:t> High-quality 3D models with smooth animations</a:t>
            </a:r>
          </a:p>
          <a:p>
            <a:pPr marL="342900" marR="0" lvl="0" indent="-342900">
              <a:lnSpc>
                <a:spcPct val="115000"/>
              </a:lnSpc>
              <a:spcBef>
                <a:spcPts val="0"/>
              </a:spcBef>
              <a:spcAft>
                <a:spcPts val="0"/>
              </a:spcAft>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rPr>
              <a:t>Effects:</a:t>
            </a:r>
            <a:r>
              <a:rPr lang="en-US" sz="1800" u="none" strike="noStrike" dirty="0">
                <a:effectLst/>
                <a:latin typeface="Arial" panose="020B0604020202020204" pitchFamily="34" charset="0"/>
                <a:ea typeface="Arial" panose="020B0604020202020204" pitchFamily="34" charset="0"/>
              </a:rPr>
              <a:t> Particle effects for smoke, sandbox</a:t>
            </a:r>
          </a:p>
          <a:p>
            <a:pPr marL="342900" marR="0" lvl="0" indent="-342900">
              <a:lnSpc>
                <a:spcPct val="115000"/>
              </a:lnSpc>
              <a:spcBef>
                <a:spcPts val="0"/>
              </a:spcBef>
              <a:spcAft>
                <a:spcPts val="1200"/>
              </a:spcAft>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rPr>
              <a:t>UI</a:t>
            </a:r>
            <a:r>
              <a:rPr lang="en-US" sz="1800" u="none" strike="noStrike" dirty="0">
                <a:effectLst/>
                <a:latin typeface="Arial" panose="020B0604020202020204" pitchFamily="34" charset="0"/>
                <a:ea typeface="Arial" panose="020B0604020202020204" pitchFamily="34" charset="0"/>
              </a:rPr>
              <a:t>: unity sample UI pack</a:t>
            </a:r>
          </a:p>
          <a:p>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3008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1CE-EE18-318C-AB4E-E56055330761}"/>
              </a:ext>
            </a:extLst>
          </p:cNvPr>
          <p:cNvSpPr>
            <a:spLocks noGrp="1"/>
          </p:cNvSpPr>
          <p:nvPr>
            <p:ph type="title"/>
          </p:nvPr>
        </p:nvSpPr>
        <p:spPr/>
        <p:txBody>
          <a:bodyPr/>
          <a:lstStyle/>
          <a:p>
            <a:r>
              <a:rPr lang="en-US" dirty="0"/>
              <a:t>AR integration with unity AR foundation </a:t>
            </a:r>
          </a:p>
        </p:txBody>
      </p:sp>
      <p:sp>
        <p:nvSpPr>
          <p:cNvPr id="3" name="Content Placeholder 2">
            <a:extLst>
              <a:ext uri="{FF2B5EF4-FFF2-40B4-BE49-F238E27FC236}">
                <a16:creationId xmlns:a16="http://schemas.microsoft.com/office/drawing/2014/main" id="{957E1F5F-B3EA-88C9-46D8-A3AD3815B910}"/>
              </a:ext>
            </a:extLst>
          </p:cNvPr>
          <p:cNvSpPr>
            <a:spLocks noGrp="1"/>
          </p:cNvSpPr>
          <p:nvPr>
            <p:ph idx="1"/>
          </p:nvPr>
        </p:nvSpPr>
        <p:spPr>
          <a:xfrm>
            <a:off x="913795" y="2096063"/>
            <a:ext cx="10353762" cy="4447611"/>
          </a:xfrm>
        </p:spPr>
        <p:txBody>
          <a:bodyPr>
            <a:normAutofit/>
          </a:bodyPr>
          <a:lstStyle/>
          <a:p>
            <a:pPr marL="0" marR="0">
              <a:lnSpc>
                <a:spcPct val="115000"/>
              </a:lnSpc>
              <a:spcBef>
                <a:spcPts val="1200"/>
              </a:spcBef>
              <a:spcAft>
                <a:spcPts val="1200"/>
              </a:spcAft>
            </a:pPr>
            <a:r>
              <a:rPr lang="en-US" dirty="0"/>
              <a:t>The game incorporates Augmented Reality (AR) features using Unity's AR Foundation and Google XR Code. This integration allows the game to project 3D game elements into the real world, creating an immersive and interactive experience for players.</a:t>
            </a:r>
          </a:p>
          <a:p>
            <a:pPr marL="0" marR="0">
              <a:lnSpc>
                <a:spcPct val="115000"/>
              </a:lnSpc>
              <a:spcBef>
                <a:spcPts val="1200"/>
              </a:spcBef>
              <a:spcAft>
                <a:spcPts val="1200"/>
              </a:spcAft>
            </a:pPr>
            <a:r>
              <a:rPr lang="en-US" dirty="0"/>
              <a:t>Plane Detection: AR Foundation provides plane detection capabilities, allowing the game to identify flat surfaces in the real world where game elements can be placed. </a:t>
            </a:r>
          </a:p>
          <a:p>
            <a:pPr marL="0" marR="0">
              <a:lnSpc>
                <a:spcPct val="115000"/>
              </a:lnSpc>
              <a:spcBef>
                <a:spcPts val="1200"/>
              </a:spcBef>
              <a:spcAft>
                <a:spcPts val="1200"/>
              </a:spcAft>
            </a:pPr>
            <a:r>
              <a:rPr lang="en-US" dirty="0"/>
              <a:t>Light Estimation: AR Foundation can estimate the lighting conditions of the real world, enabling more realistic rendering of virtual objects.</a:t>
            </a:r>
          </a:p>
          <a:p>
            <a:pPr marL="0" marR="0">
              <a:lnSpc>
                <a:spcPct val="115000"/>
              </a:lnSpc>
              <a:spcBef>
                <a:spcPts val="1200"/>
              </a:spcBef>
              <a:spcAft>
                <a:spcPts val="1200"/>
              </a:spcAft>
            </a:pPr>
            <a:r>
              <a:rPr lang="en-US" dirty="0"/>
              <a:t>Session Management: Manages AR sessions, handling the lifecycle and state transitions of AR experiences.</a:t>
            </a:r>
          </a:p>
          <a:p>
            <a:pPr marL="0" marR="0">
              <a:lnSpc>
                <a:spcPct val="115000"/>
              </a:lnSpc>
              <a:spcBef>
                <a:spcPts val="1200"/>
              </a:spcBef>
              <a:spcAft>
                <a:spcPts val="1200"/>
              </a:spcAft>
            </a:pPr>
            <a:endParaRPr lang="en-US" dirty="0"/>
          </a:p>
          <a:p>
            <a:pPr marL="0" marR="0">
              <a:lnSpc>
                <a:spcPct val="115000"/>
              </a:lnSpc>
              <a:spcBef>
                <a:spcPts val="1200"/>
              </a:spcBef>
              <a:spcAft>
                <a:spcPts val="1200"/>
              </a:spcAft>
            </a:pPr>
            <a:endParaRPr lang="en-US" dirty="0"/>
          </a:p>
          <a:p>
            <a:pPr marL="0" marR="0" indent="0">
              <a:lnSpc>
                <a:spcPct val="115000"/>
              </a:lnSpc>
              <a:spcBef>
                <a:spcPts val="1200"/>
              </a:spcBef>
              <a:spcAft>
                <a:spcPts val="1200"/>
              </a:spcAft>
              <a:buNone/>
            </a:pPr>
            <a:endParaRPr lang="en-US" dirty="0"/>
          </a:p>
        </p:txBody>
      </p:sp>
    </p:spTree>
    <p:extLst>
      <p:ext uri="{BB962C8B-B14F-4D97-AF65-F5344CB8AC3E}">
        <p14:creationId xmlns:p14="http://schemas.microsoft.com/office/powerpoint/2010/main" val="340721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1CE-EE18-318C-AB4E-E56055330761}"/>
              </a:ext>
            </a:extLst>
          </p:cNvPr>
          <p:cNvSpPr>
            <a:spLocks noGrp="1"/>
          </p:cNvSpPr>
          <p:nvPr>
            <p:ph type="title"/>
          </p:nvPr>
        </p:nvSpPr>
        <p:spPr>
          <a:xfrm>
            <a:off x="913795" y="609601"/>
            <a:ext cx="10353761" cy="990600"/>
          </a:xfrm>
        </p:spPr>
        <p:txBody>
          <a:bodyPr/>
          <a:lstStyle/>
          <a:p>
            <a:r>
              <a:rPr lang="en-US" dirty="0"/>
              <a:t>Google </a:t>
            </a:r>
            <a:r>
              <a:rPr lang="en-US" dirty="0" err="1"/>
              <a:t>xr</a:t>
            </a:r>
            <a:r>
              <a:rPr lang="en-US" dirty="0"/>
              <a:t> code</a:t>
            </a:r>
          </a:p>
        </p:txBody>
      </p:sp>
      <p:sp>
        <p:nvSpPr>
          <p:cNvPr id="3" name="Content Placeholder 2">
            <a:extLst>
              <a:ext uri="{FF2B5EF4-FFF2-40B4-BE49-F238E27FC236}">
                <a16:creationId xmlns:a16="http://schemas.microsoft.com/office/drawing/2014/main" id="{957E1F5F-B3EA-88C9-46D8-A3AD3815B910}"/>
              </a:ext>
            </a:extLst>
          </p:cNvPr>
          <p:cNvSpPr>
            <a:spLocks noGrp="1"/>
          </p:cNvSpPr>
          <p:nvPr>
            <p:ph idx="1"/>
          </p:nvPr>
        </p:nvSpPr>
        <p:spPr>
          <a:xfrm>
            <a:off x="913795" y="1600201"/>
            <a:ext cx="10353762" cy="4743449"/>
          </a:xfrm>
        </p:spPr>
        <p:txBody>
          <a:bodyPr>
            <a:normAutofit/>
          </a:bodyPr>
          <a:lstStyle/>
          <a:p>
            <a:pPr marL="0" marR="0" indent="0">
              <a:lnSpc>
                <a:spcPct val="115000"/>
              </a:lnSpc>
              <a:spcBef>
                <a:spcPts val="1200"/>
              </a:spcBef>
              <a:spcAft>
                <a:spcPts val="1200"/>
              </a:spcAft>
              <a:buNone/>
            </a:pPr>
            <a:r>
              <a:rPr lang="en-US" dirty="0"/>
              <a:t>Google XR Code extends the capabilities of </a:t>
            </a:r>
            <a:r>
              <a:rPr lang="en-US" dirty="0" err="1"/>
              <a:t>ARCore</a:t>
            </a:r>
            <a:r>
              <a:rPr lang="en-US" dirty="0"/>
              <a:t>, providing additional features and functionalities for AR development.</a:t>
            </a:r>
          </a:p>
          <a:p>
            <a:pPr>
              <a:lnSpc>
                <a:spcPct val="115000"/>
              </a:lnSpc>
              <a:spcBef>
                <a:spcPts val="1200"/>
              </a:spcBef>
              <a:spcAft>
                <a:spcPts val="1200"/>
              </a:spcAft>
            </a:pPr>
            <a:r>
              <a:rPr lang="en-US" dirty="0" err="1"/>
              <a:t>ARCore</a:t>
            </a:r>
            <a:r>
              <a:rPr lang="en-US" dirty="0"/>
              <a:t> Extensions: Enhanced features and tools that improve </a:t>
            </a:r>
            <a:r>
              <a:rPr lang="en-US" dirty="0" err="1"/>
              <a:t>ARCore’s</a:t>
            </a:r>
            <a:r>
              <a:rPr lang="en-US" dirty="0"/>
              <a:t> performance and capabilities.</a:t>
            </a:r>
          </a:p>
          <a:p>
            <a:pPr>
              <a:lnSpc>
                <a:spcPct val="115000"/>
              </a:lnSpc>
              <a:spcBef>
                <a:spcPts val="1200"/>
              </a:spcBef>
              <a:spcAft>
                <a:spcPts val="1200"/>
              </a:spcAft>
            </a:pPr>
            <a:r>
              <a:rPr lang="en-US" dirty="0"/>
              <a:t>Cloud Anchors: Allows sharing and persistence of AR experiences across devices, enabling multiplayer AR interactions.</a:t>
            </a:r>
          </a:p>
          <a:p>
            <a:pPr>
              <a:lnSpc>
                <a:spcPct val="115000"/>
              </a:lnSpc>
              <a:spcBef>
                <a:spcPts val="1200"/>
              </a:spcBef>
              <a:spcAft>
                <a:spcPts val="1200"/>
              </a:spcAft>
            </a:pPr>
            <a:r>
              <a:rPr lang="en-US" dirty="0"/>
              <a:t>1. Setup: Integrate Google XR Code with the Unity project. </a:t>
            </a:r>
          </a:p>
          <a:p>
            <a:pPr>
              <a:lnSpc>
                <a:spcPct val="115000"/>
              </a:lnSpc>
              <a:spcBef>
                <a:spcPts val="1200"/>
              </a:spcBef>
              <a:spcAft>
                <a:spcPts val="1200"/>
              </a:spcAft>
            </a:pPr>
            <a:r>
              <a:rPr lang="en-US" dirty="0"/>
              <a:t>2. Extended Tracking: Use </a:t>
            </a:r>
            <a:r>
              <a:rPr lang="en-US" dirty="0" err="1"/>
              <a:t>ARCore</a:t>
            </a:r>
            <a:r>
              <a:rPr lang="en-US" dirty="0"/>
              <a:t> extensions for improved tracking and stability of virtual objects.</a:t>
            </a:r>
          </a:p>
          <a:p>
            <a:pPr>
              <a:lnSpc>
                <a:spcPct val="115000"/>
              </a:lnSpc>
              <a:spcBef>
                <a:spcPts val="1200"/>
              </a:spcBef>
              <a:spcAft>
                <a:spcPts val="1200"/>
              </a:spcAft>
            </a:pPr>
            <a:endParaRPr lang="en-US" dirty="0"/>
          </a:p>
          <a:p>
            <a:pPr marL="0" indent="0">
              <a:lnSpc>
                <a:spcPct val="115000"/>
              </a:lnSpc>
              <a:spcBef>
                <a:spcPts val="1200"/>
              </a:spcBef>
              <a:spcAft>
                <a:spcPts val="1200"/>
              </a:spcAft>
              <a:buNone/>
            </a:pPr>
            <a:endParaRPr lang="en-US" dirty="0"/>
          </a:p>
          <a:p>
            <a:pPr marL="0" marR="0" indent="0">
              <a:lnSpc>
                <a:spcPct val="115000"/>
              </a:lnSpc>
              <a:spcBef>
                <a:spcPts val="1200"/>
              </a:spcBef>
              <a:spcAft>
                <a:spcPts val="1200"/>
              </a:spcAft>
              <a:buNone/>
            </a:pPr>
            <a:endParaRPr lang="en-US" dirty="0"/>
          </a:p>
        </p:txBody>
      </p:sp>
    </p:spTree>
    <p:extLst>
      <p:ext uri="{BB962C8B-B14F-4D97-AF65-F5344CB8AC3E}">
        <p14:creationId xmlns:p14="http://schemas.microsoft.com/office/powerpoint/2010/main" val="4220858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1CE-EE18-318C-AB4E-E56055330761}"/>
              </a:ext>
            </a:extLst>
          </p:cNvPr>
          <p:cNvSpPr>
            <a:spLocks noGrp="1"/>
          </p:cNvSpPr>
          <p:nvPr>
            <p:ph type="title"/>
          </p:nvPr>
        </p:nvSpPr>
        <p:spPr/>
        <p:txBody>
          <a:bodyPr/>
          <a:lstStyle/>
          <a:p>
            <a:r>
              <a:rPr lang="en-US" dirty="0"/>
              <a:t>Gameplay integration</a:t>
            </a:r>
          </a:p>
        </p:txBody>
      </p:sp>
      <p:sp>
        <p:nvSpPr>
          <p:cNvPr id="3" name="Content Placeholder 2">
            <a:extLst>
              <a:ext uri="{FF2B5EF4-FFF2-40B4-BE49-F238E27FC236}">
                <a16:creationId xmlns:a16="http://schemas.microsoft.com/office/drawing/2014/main" id="{957E1F5F-B3EA-88C9-46D8-A3AD3815B910}"/>
              </a:ext>
            </a:extLst>
          </p:cNvPr>
          <p:cNvSpPr>
            <a:spLocks noGrp="1"/>
          </p:cNvSpPr>
          <p:nvPr>
            <p:ph idx="1"/>
          </p:nvPr>
        </p:nvSpPr>
        <p:spPr>
          <a:xfrm>
            <a:off x="913795" y="2096063"/>
            <a:ext cx="10353762" cy="4447611"/>
          </a:xfrm>
        </p:spPr>
        <p:txBody>
          <a:bodyPr>
            <a:normAutofit/>
          </a:bodyPr>
          <a:lstStyle/>
          <a:p>
            <a:pPr marL="0" marR="0" indent="0">
              <a:lnSpc>
                <a:spcPct val="115000"/>
              </a:lnSpc>
              <a:spcBef>
                <a:spcPts val="1200"/>
              </a:spcBef>
              <a:spcAft>
                <a:spcPts val="1200"/>
              </a:spcAft>
              <a:buNone/>
            </a:pPr>
            <a:r>
              <a:rPr lang="en-US" dirty="0"/>
              <a:t>Endless Survival Mode</a:t>
            </a:r>
          </a:p>
          <a:p>
            <a:pPr marL="0" marR="0" indent="0">
              <a:lnSpc>
                <a:spcPct val="115000"/>
              </a:lnSpc>
              <a:spcBef>
                <a:spcPts val="1200"/>
              </a:spcBef>
              <a:spcAft>
                <a:spcPts val="1200"/>
              </a:spcAft>
              <a:buNone/>
            </a:pPr>
            <a:r>
              <a:rPr lang="en-US" dirty="0"/>
              <a:t>The AR integration introduces an endless survival mode where players must continuously fight against waves of enemies. The game leverages AR plane detection to place enemies and obstacles in the real world, creating an immersive and dynamic gameplay experience.</a:t>
            </a:r>
          </a:p>
          <a:p>
            <a:pPr marL="0" marR="0" indent="0">
              <a:lnSpc>
                <a:spcPct val="115000"/>
              </a:lnSpc>
              <a:spcBef>
                <a:spcPts val="1200"/>
              </a:spcBef>
              <a:spcAft>
                <a:spcPts val="1200"/>
              </a:spcAft>
              <a:buNone/>
            </a:pPr>
            <a:endParaRPr lang="en-US" dirty="0"/>
          </a:p>
        </p:txBody>
      </p:sp>
    </p:spTree>
    <p:extLst>
      <p:ext uri="{BB962C8B-B14F-4D97-AF65-F5344CB8AC3E}">
        <p14:creationId xmlns:p14="http://schemas.microsoft.com/office/powerpoint/2010/main" val="73000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61CE-EE18-318C-AB4E-E56055330761}"/>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957E1F5F-B3EA-88C9-46D8-A3AD3815B910}"/>
              </a:ext>
            </a:extLst>
          </p:cNvPr>
          <p:cNvSpPr>
            <a:spLocks noGrp="1"/>
          </p:cNvSpPr>
          <p:nvPr>
            <p:ph idx="1"/>
          </p:nvPr>
        </p:nvSpPr>
        <p:spPr/>
        <p:txBody>
          <a:bodyPr/>
          <a:lstStyle/>
          <a:p>
            <a:pPr marL="0" marR="0">
              <a:lnSpc>
                <a:spcPct val="115000"/>
              </a:lnSpc>
              <a:spcBef>
                <a:spcPts val="1200"/>
              </a:spcBef>
              <a:spcAft>
                <a:spcPts val="1200"/>
              </a:spcAft>
            </a:pPr>
            <a:r>
              <a:rPr lang="en-US" sz="1800" dirty="0">
                <a:effectLst/>
                <a:latin typeface="Arial" panose="020B0604020202020204" pitchFamily="34" charset="0"/>
                <a:ea typeface="Arial" panose="020B0604020202020204" pitchFamily="34" charset="0"/>
              </a:rPr>
              <a:t>You are a character with a rifle and limited ammo. Your objective is to clear the level without dying. Monsters will start chasing you when you are 8 tiles close to them. You can play this game using two strategies:</a:t>
            </a:r>
          </a:p>
          <a:p>
            <a:pPr marL="342900" marR="0" lvl="0" indent="-342900">
              <a:lnSpc>
                <a:spcPct val="115000"/>
              </a:lnSpc>
              <a:spcBef>
                <a:spcPts val="1200"/>
              </a:spcBef>
              <a:spcAft>
                <a:spcPts val="0"/>
              </a:spcAft>
              <a:buFont typeface="+mj-lt"/>
              <a:buAutoNum type="arabicPeriod"/>
            </a:pPr>
            <a:r>
              <a:rPr lang="en-US" sz="1800" u="none" strike="noStrike" dirty="0">
                <a:effectLst/>
                <a:latin typeface="Arial" panose="020B0604020202020204" pitchFamily="34" charset="0"/>
                <a:ea typeface="Arial" panose="020B0604020202020204" pitchFamily="34" charset="0"/>
              </a:rPr>
              <a:t>Kill all enemies, but there are limited bullets.</a:t>
            </a:r>
          </a:p>
          <a:p>
            <a:pPr marL="0" indent="0">
              <a:buNone/>
            </a:pPr>
            <a:r>
              <a:rPr lang="en-US" sz="1800" dirty="0">
                <a:effectLst/>
                <a:latin typeface="Arial" panose="020B0604020202020204" pitchFamily="34" charset="0"/>
                <a:ea typeface="Arial" panose="020B0604020202020204" pitchFamily="34" charset="0"/>
              </a:rPr>
              <a:t>2.  Play stealthily and avoid as many enemies as possible.</a:t>
            </a:r>
            <a:endParaRPr lang="en-US" dirty="0"/>
          </a:p>
        </p:txBody>
      </p:sp>
    </p:spTree>
    <p:extLst>
      <p:ext uri="{BB962C8B-B14F-4D97-AF65-F5344CB8AC3E}">
        <p14:creationId xmlns:p14="http://schemas.microsoft.com/office/powerpoint/2010/main" val="50215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D1B0-1A6A-18B3-C6E8-6D0DDBFD8B49}"/>
              </a:ext>
            </a:extLst>
          </p:cNvPr>
          <p:cNvSpPr>
            <a:spLocks noGrp="1"/>
          </p:cNvSpPr>
          <p:nvPr>
            <p:ph type="title"/>
          </p:nvPr>
        </p:nvSpPr>
        <p:spPr/>
        <p:txBody>
          <a:bodyPr/>
          <a:lstStyle/>
          <a:p>
            <a:r>
              <a:rPr lang="en-US" dirty="0"/>
              <a:t>Gameplay outline</a:t>
            </a:r>
          </a:p>
        </p:txBody>
      </p:sp>
      <p:sp>
        <p:nvSpPr>
          <p:cNvPr id="3" name="Content Placeholder 2">
            <a:extLst>
              <a:ext uri="{FF2B5EF4-FFF2-40B4-BE49-F238E27FC236}">
                <a16:creationId xmlns:a16="http://schemas.microsoft.com/office/drawing/2014/main" id="{75F716C5-6D57-D4BF-BCF2-337F0B3626B8}"/>
              </a:ext>
            </a:extLst>
          </p:cNvPr>
          <p:cNvSpPr>
            <a:spLocks noGrp="1"/>
          </p:cNvSpPr>
          <p:nvPr>
            <p:ph idx="1"/>
          </p:nvPr>
        </p:nvSpPr>
        <p:spPr>
          <a:xfrm>
            <a:off x="913795" y="2414016"/>
            <a:ext cx="10353762" cy="3377184"/>
          </a:xfrm>
        </p:spPr>
        <p:txBody>
          <a:bodyPr/>
          <a:lstStyle/>
          <a:p>
            <a:r>
              <a:rPr lang="en-US" sz="1800" dirty="0">
                <a:effectLst/>
                <a:latin typeface="Arial" panose="020B0604020202020204" pitchFamily="34" charset="0"/>
                <a:ea typeface="Arial" panose="020B0604020202020204" pitchFamily="34" charset="0"/>
              </a:rPr>
              <a:t>The player navigates through various levels, each filled with monsters and obstacles. The player must manage their limited resources (ammo and health) and make strategic decisions on whether to engage or avoid enemies. The game ends when the player either clears the level or dies.</a:t>
            </a:r>
          </a:p>
          <a:p>
            <a:pPr marL="0" indent="0">
              <a:buNone/>
            </a:pPr>
            <a:endParaRPr lang="en-US" dirty="0"/>
          </a:p>
        </p:txBody>
      </p:sp>
    </p:spTree>
    <p:extLst>
      <p:ext uri="{BB962C8B-B14F-4D97-AF65-F5344CB8AC3E}">
        <p14:creationId xmlns:p14="http://schemas.microsoft.com/office/powerpoint/2010/main" val="119190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D1B0-1A6A-18B3-C6E8-6D0DDBFD8B49}"/>
              </a:ext>
            </a:extLst>
          </p:cNvPr>
          <p:cNvSpPr>
            <a:spLocks noGrp="1"/>
          </p:cNvSpPr>
          <p:nvPr>
            <p:ph type="title"/>
          </p:nvPr>
        </p:nvSpPr>
        <p:spPr/>
        <p:txBody>
          <a:bodyPr/>
          <a:lstStyle/>
          <a:p>
            <a:r>
              <a:rPr lang="en-US" dirty="0"/>
              <a:t>Mechanics</a:t>
            </a:r>
          </a:p>
        </p:txBody>
      </p:sp>
      <p:sp>
        <p:nvSpPr>
          <p:cNvPr id="3" name="Content Placeholder 2">
            <a:extLst>
              <a:ext uri="{FF2B5EF4-FFF2-40B4-BE49-F238E27FC236}">
                <a16:creationId xmlns:a16="http://schemas.microsoft.com/office/drawing/2014/main" id="{75F716C5-6D57-D4BF-BCF2-337F0B3626B8}"/>
              </a:ext>
            </a:extLst>
          </p:cNvPr>
          <p:cNvSpPr>
            <a:spLocks noGrp="1"/>
          </p:cNvSpPr>
          <p:nvPr>
            <p:ph idx="1"/>
          </p:nvPr>
        </p:nvSpPr>
        <p:spPr>
          <a:xfrm>
            <a:off x="913795" y="2414016"/>
            <a:ext cx="10353762" cy="3377184"/>
          </a:xfrm>
        </p:spPr>
        <p:txBody>
          <a:bodyPr/>
          <a:lstStyle/>
          <a:p>
            <a:r>
              <a:rPr lang="en-US" sz="1800" dirty="0">
                <a:effectLst/>
                <a:latin typeface="Arial" panose="020B0604020202020204" pitchFamily="34" charset="0"/>
                <a:ea typeface="Arial" panose="020B0604020202020204" pitchFamily="34" charset="0"/>
              </a:rPr>
              <a:t>1. Character Movement Controls: W/A/S/D or Arrow Keys: Move forward, left, backward, and right. Mouse: Control camera and aim and shoot. </a:t>
            </a:r>
          </a:p>
          <a:p>
            <a:r>
              <a:rPr lang="en-US" sz="1800" dirty="0">
                <a:effectLst/>
                <a:latin typeface="Arial" panose="020B0604020202020204" pitchFamily="34" charset="0"/>
                <a:ea typeface="Arial" panose="020B0604020202020204" pitchFamily="34" charset="0"/>
              </a:rPr>
              <a:t>2. Aiming and Shooting Aim: The player uses the mouse to aim their rifle. Shoot: Left mouse button to shoot. Each shot reduces the bullet count.</a:t>
            </a:r>
          </a:p>
          <a:p>
            <a:r>
              <a:rPr lang="en-US" sz="1800" dirty="0">
                <a:effectLst/>
                <a:latin typeface="Arial" panose="020B0604020202020204" pitchFamily="34" charset="0"/>
                <a:ea typeface="Arial" panose="020B0604020202020204" pitchFamily="34" charset="0"/>
              </a:rPr>
              <a:t>3. Health System Health Bar: Displayed on the UI to show the player’s health. Damage: Health decreases when attacked by monsters. The game ends when health reaches zero. </a:t>
            </a:r>
          </a:p>
          <a:p>
            <a:r>
              <a:rPr lang="en-US" sz="1800" dirty="0">
                <a:effectLst/>
                <a:latin typeface="Arial" panose="020B0604020202020204" pitchFamily="34" charset="0"/>
                <a:ea typeface="Arial" panose="020B0604020202020204" pitchFamily="34" charset="0"/>
              </a:rPr>
              <a:t>4. Stealth Mechanics Detection Radius: Monsters.</a:t>
            </a:r>
          </a:p>
        </p:txBody>
      </p:sp>
    </p:spTree>
    <p:extLst>
      <p:ext uri="{BB962C8B-B14F-4D97-AF65-F5344CB8AC3E}">
        <p14:creationId xmlns:p14="http://schemas.microsoft.com/office/powerpoint/2010/main" val="309834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D1B0-1A6A-18B3-C6E8-6D0DDBFD8B49}"/>
              </a:ext>
            </a:extLst>
          </p:cNvPr>
          <p:cNvSpPr>
            <a:spLocks noGrp="1"/>
          </p:cNvSpPr>
          <p:nvPr>
            <p:ph type="title"/>
          </p:nvPr>
        </p:nvSpPr>
        <p:spPr>
          <a:xfrm>
            <a:off x="913795" y="420624"/>
            <a:ext cx="10353761" cy="987553"/>
          </a:xfrm>
        </p:spPr>
        <p:txBody>
          <a:bodyPr/>
          <a:lstStyle/>
          <a:p>
            <a:r>
              <a:rPr lang="en-US" dirty="0"/>
              <a:t>Characters</a:t>
            </a:r>
          </a:p>
        </p:txBody>
      </p:sp>
      <p:sp>
        <p:nvSpPr>
          <p:cNvPr id="3" name="Content Placeholder 2">
            <a:extLst>
              <a:ext uri="{FF2B5EF4-FFF2-40B4-BE49-F238E27FC236}">
                <a16:creationId xmlns:a16="http://schemas.microsoft.com/office/drawing/2014/main" id="{75F716C5-6D57-D4BF-BCF2-337F0B3626B8}"/>
              </a:ext>
            </a:extLst>
          </p:cNvPr>
          <p:cNvSpPr>
            <a:spLocks noGrp="1"/>
          </p:cNvSpPr>
          <p:nvPr>
            <p:ph idx="1"/>
          </p:nvPr>
        </p:nvSpPr>
        <p:spPr>
          <a:xfrm>
            <a:off x="913795" y="1408177"/>
            <a:ext cx="10353762" cy="5193791"/>
          </a:xfrm>
        </p:spPr>
        <p:txBody>
          <a:bodyPr/>
          <a:lstStyle/>
          <a:p>
            <a:pPr marL="457200" indent="-457200">
              <a:buAutoNum type="arabicPeriod"/>
            </a:pPr>
            <a:r>
              <a:rPr lang="en-US" dirty="0"/>
              <a:t>Player character: Player character that user control to progress through the levels.</a:t>
            </a:r>
          </a:p>
          <a:p>
            <a:pPr marL="457200" indent="-457200">
              <a:buAutoNum type="arabicPeriod"/>
            </a:pPr>
            <a:endParaRPr lang="en-US" dirty="0"/>
          </a:p>
          <a:p>
            <a:pPr marL="457200" indent="-457200">
              <a:buAutoNum type="arabicPeriod"/>
            </a:pPr>
            <a:endParaRPr lang="en-US" dirty="0"/>
          </a:p>
          <a:p>
            <a:pPr marL="0" indent="0">
              <a:buNone/>
            </a:pPr>
            <a:endParaRPr lang="en-US" dirty="0"/>
          </a:p>
          <a:p>
            <a:pPr marL="457200" indent="-457200">
              <a:buAutoNum type="arabicPeriod"/>
            </a:pPr>
            <a:r>
              <a:rPr lang="en-US" dirty="0"/>
              <a:t>2.	Enemy characters: These are the characters that will attack the player to kill when you enter into the particular radius of an enemy area.</a:t>
            </a:r>
          </a:p>
          <a:p>
            <a:pPr marL="457200" indent="-457200">
              <a:buAutoNum type="arabicPeriod"/>
            </a:pPr>
            <a:endParaRPr lang="en-US" dirty="0"/>
          </a:p>
        </p:txBody>
      </p:sp>
      <p:pic>
        <p:nvPicPr>
          <p:cNvPr id="4" name="Picture 3">
            <a:extLst>
              <a:ext uri="{FF2B5EF4-FFF2-40B4-BE49-F238E27FC236}">
                <a16:creationId xmlns:a16="http://schemas.microsoft.com/office/drawing/2014/main" id="{7AB4B64A-E59F-CCDB-EA05-4A0876C33C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4057" y="1961197"/>
            <a:ext cx="1571943" cy="1467803"/>
          </a:xfrm>
          <a:prstGeom prst="rect">
            <a:avLst/>
          </a:prstGeom>
          <a:noFill/>
        </p:spPr>
      </p:pic>
      <p:pic>
        <p:nvPicPr>
          <p:cNvPr id="5" name="Picture 4">
            <a:extLst>
              <a:ext uri="{FF2B5EF4-FFF2-40B4-BE49-F238E27FC236}">
                <a16:creationId xmlns:a16="http://schemas.microsoft.com/office/drawing/2014/main" id="{37CC5FB1-8DEF-B999-3D4E-6A2E6A4704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00272" y="4279392"/>
            <a:ext cx="1925497" cy="1746504"/>
          </a:xfrm>
          <a:prstGeom prst="rect">
            <a:avLst/>
          </a:prstGeom>
          <a:noFill/>
        </p:spPr>
      </p:pic>
    </p:spTree>
    <p:extLst>
      <p:ext uri="{BB962C8B-B14F-4D97-AF65-F5344CB8AC3E}">
        <p14:creationId xmlns:p14="http://schemas.microsoft.com/office/powerpoint/2010/main" val="416715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D1B0-1A6A-18B3-C6E8-6D0DDBFD8B49}"/>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75F716C5-6D57-D4BF-BCF2-337F0B3626B8}"/>
              </a:ext>
            </a:extLst>
          </p:cNvPr>
          <p:cNvSpPr>
            <a:spLocks noGrp="1"/>
          </p:cNvSpPr>
          <p:nvPr>
            <p:ph idx="1"/>
          </p:nvPr>
        </p:nvSpPr>
        <p:spPr>
          <a:xfrm>
            <a:off x="913795" y="1935921"/>
            <a:ext cx="10353762" cy="3855279"/>
          </a:xfrm>
        </p:spPr>
        <p:txBody>
          <a:bodyPr/>
          <a:lstStyle/>
          <a:p>
            <a:pPr marL="457200" indent="-457200">
              <a:buAutoNum type="arabicPeriod"/>
            </a:pPr>
            <a:r>
              <a:rPr lang="en-US" dirty="0"/>
              <a:t>Animation Controllers –</a:t>
            </a:r>
          </a:p>
          <a:p>
            <a:pPr marL="457200" indent="-457200">
              <a:buAutoNum type="arabicPeriod"/>
            </a:pPr>
            <a:endParaRPr lang="en-US" dirty="0"/>
          </a:p>
        </p:txBody>
      </p:sp>
      <p:pic>
        <p:nvPicPr>
          <p:cNvPr id="4" name="Picture 3">
            <a:extLst>
              <a:ext uri="{FF2B5EF4-FFF2-40B4-BE49-F238E27FC236}">
                <a16:creationId xmlns:a16="http://schemas.microsoft.com/office/drawing/2014/main" id="{070172AB-D5BD-73A9-107F-EE3ECCA798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1086" y="2549080"/>
            <a:ext cx="6886258" cy="3045037"/>
          </a:xfrm>
          <a:prstGeom prst="rect">
            <a:avLst/>
          </a:prstGeom>
          <a:noFill/>
        </p:spPr>
      </p:pic>
    </p:spTree>
    <p:extLst>
      <p:ext uri="{BB962C8B-B14F-4D97-AF65-F5344CB8AC3E}">
        <p14:creationId xmlns:p14="http://schemas.microsoft.com/office/powerpoint/2010/main" val="33703068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Damask</Template>
  <TotalTime>169</TotalTime>
  <Words>588</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RPG ARENA Project</vt:lpstr>
      <vt:lpstr>AR integration with unity AR foundation </vt:lpstr>
      <vt:lpstr>Google xr code</vt:lpstr>
      <vt:lpstr>Gameplay integration</vt:lpstr>
      <vt:lpstr>Project Description</vt:lpstr>
      <vt:lpstr>Gameplay outline</vt:lpstr>
      <vt:lpstr>Mechanics</vt:lpstr>
      <vt:lpstr>Characters</vt:lpstr>
      <vt:lpstr>Key Features</vt:lpstr>
      <vt:lpstr>Key features</vt:lpstr>
      <vt:lpstr>Key features</vt:lpstr>
      <vt:lpstr>Art and graphics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Preeti Dhotmal</dc:creator>
  <cp:lastModifiedBy>Preeti Dhotmal</cp:lastModifiedBy>
  <cp:revision>1</cp:revision>
  <dcterms:created xsi:type="dcterms:W3CDTF">2024-07-24T16:18:14Z</dcterms:created>
  <dcterms:modified xsi:type="dcterms:W3CDTF">2024-07-24T19:09:30Z</dcterms:modified>
</cp:coreProperties>
</file>