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5" r:id="rId4"/>
    <p:sldId id="274" r:id="rId5"/>
    <p:sldId id="276" r:id="rId6"/>
    <p:sldId id="277" r:id="rId7"/>
    <p:sldId id="280" r:id="rId8"/>
    <p:sldId id="278" r:id="rId9"/>
    <p:sldId id="279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93B1-6FEE-4D57-BD94-31E82EFB5096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42F5-7310-42FE-B844-BE81B56BFCC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3446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8B3716-9743-4870-A9D8-25DD9621E8B1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134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665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54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052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888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693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801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859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tango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cxnSp>
          <p:nvCxnSpPr>
            <p:cNvPr id="7" name="Connettore diritto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ttore diritto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kumimoji="0" lang="it-IT" dirty="0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0C05B-37E8-40F7-90C8-2A301CDD4761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2F033-6C04-4F91-8D9A-E6BB86D08D33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4BEC85-A1BF-4387-9612-7A7B600E864C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9D8B0-B605-4847-90E9-4CBF9FD5CCF2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27119D-D266-476F-8FF0-B23A1372D195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DAEC3B-3E75-421B-A026-522FEF774298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6324B-2A47-4634-BBD0-5FC50A37D0DE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B33D2-C8D9-4ECA-B895-59BAC44129D9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9A0D0-2A6A-418F-96AD-A6BA3BD6C117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15886A-5D77-42B2-AC31-3FF426A24660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un angolo ritagliato e uno arrotondat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94B1E-A97F-49F2-98C6-441CC88D3A60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it-I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it-I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tango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7" name="Grup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igura a mano libera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it-I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igura a mano libera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it-I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igura a mano libera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it-IT" sz="1800" dirty="0"/>
                </a:p>
              </p:txBody>
            </p:sp>
            <p:sp>
              <p:nvSpPr>
                <p:cNvPr id="33" name="Figura a mano libera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it-IT" sz="1800" dirty="0"/>
                </a:p>
              </p:txBody>
            </p:sp>
          </p:grpSp>
        </p:grpSp>
      </p:grp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  <a:endParaRPr kumimoji="0" lang="it-IT" dirty="0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BB896FFF-5A54-4070-BA0A-AD12230ED0F7}" type="datetime1">
              <a:rPr lang="it-IT" smtClean="0"/>
              <a:t>29/05/2019</a:t>
            </a:fld>
            <a:endParaRPr lang="it-IT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264425979?app_id=122963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Sessione di creatività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Nome del relatore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Agenda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Panoramica</a:t>
            </a:r>
          </a:p>
          <a:p>
            <a:pPr rtl="0"/>
            <a:r>
              <a:rPr lang="it-IT" dirty="0"/>
              <a:t>Brainstorming sugli obiettivi</a:t>
            </a:r>
          </a:p>
          <a:p>
            <a:pPr rtl="0"/>
            <a:r>
              <a:rPr lang="it-IT" dirty="0"/>
              <a:t>Regole</a:t>
            </a:r>
          </a:p>
          <a:p>
            <a:pPr rtl="0"/>
            <a:r>
              <a:rPr lang="it-IT" dirty="0"/>
              <a:t>Brainstorming sulle attività</a:t>
            </a:r>
          </a:p>
          <a:p>
            <a:pPr rtl="0"/>
            <a:r>
              <a:rPr lang="it-IT" dirty="0"/>
              <a:t>Riepilogo</a:t>
            </a:r>
          </a:p>
          <a:p>
            <a:pPr rtl="0"/>
            <a:r>
              <a:rPr lang="it-IT" dirty="0"/>
              <a:t>Passaggi successivi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endParaRPr lang="it-IT" dirty="0"/>
          </a:p>
        </p:txBody>
      </p:sp>
      <p:pic>
        <p:nvPicPr>
          <p:cNvPr id="4" name="Elementi multimediali online 3" title="iXem Wine - La Serena">
            <a:hlinkClick r:id="" action="ppaction://media"/>
            <a:extLst>
              <a:ext uri="{FF2B5EF4-FFF2-40B4-BE49-F238E27FC236}">
                <a16:creationId xmlns:a16="http://schemas.microsoft.com/office/drawing/2014/main" id="{0983DDF1-3D78-4B7B-9DA7-12E586223BC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93925" y="1935163"/>
            <a:ext cx="7804150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92128-7006-44EE-8B65-277F1838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9764"/>
            <a:ext cx="10972801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do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it-IT" dirty="0"/>
              <a:t>Balance dataset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image </a:t>
            </a:r>
            <a:r>
              <a:rPr lang="it-IT" dirty="0" err="1"/>
              <a:t>representations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classifiers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dataset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Compare </a:t>
            </a:r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best one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Dataset: </a:t>
            </a:r>
            <a:r>
              <a:rPr lang="it-IT" dirty="0" err="1"/>
              <a:t>photo_villa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50" dirty="0"/>
          </a:p>
          <a:p>
            <a:endParaRPr lang="it-IT" dirty="0"/>
          </a:p>
          <a:p>
            <a:r>
              <a:rPr lang="it-IT" dirty="0" err="1"/>
              <a:t>Pros</a:t>
            </a:r>
            <a:r>
              <a:rPr lang="it-IT" dirty="0"/>
              <a:t> e cons:</a:t>
            </a:r>
          </a:p>
          <a:p>
            <a:pPr marL="0" indent="0">
              <a:buNone/>
            </a:pPr>
            <a:r>
              <a:rPr lang="it-IT" dirty="0"/>
              <a:t>	+ </a:t>
            </a:r>
            <a:r>
              <a:rPr lang="it-IT" dirty="0" err="1"/>
              <a:t>real</a:t>
            </a:r>
            <a:r>
              <a:rPr lang="it-IT" dirty="0"/>
              <a:t> case study</a:t>
            </a:r>
          </a:p>
          <a:p>
            <a:pPr marL="0" indent="0">
              <a:buNone/>
            </a:pPr>
            <a:r>
              <a:rPr lang="it-IT" dirty="0"/>
              <a:t>	-  </a:t>
            </a:r>
            <a:r>
              <a:rPr lang="it-IT" dirty="0" err="1"/>
              <a:t>unbalanced</a:t>
            </a:r>
            <a:r>
              <a:rPr lang="it-IT" dirty="0"/>
              <a:t> dataset (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black </a:t>
            </a:r>
            <a:r>
              <a:rPr lang="it-IT" dirty="0" err="1"/>
              <a:t>photos</a:t>
            </a:r>
            <a:r>
              <a:rPr lang="it-IT" dirty="0"/>
              <a:t>, no </a:t>
            </a:r>
            <a:r>
              <a:rPr lang="it-IT" dirty="0" err="1"/>
              <a:t>glitched</a:t>
            </a:r>
            <a:r>
              <a:rPr lang="it-IT" dirty="0"/>
              <a:t> one)</a:t>
            </a:r>
          </a:p>
          <a:p>
            <a:r>
              <a:rPr lang="it-IT" dirty="0"/>
              <a:t>Solution: data </a:t>
            </a:r>
            <a:r>
              <a:rPr lang="it-IT" dirty="0" err="1"/>
              <a:t>augmentation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0F5D2A6-A8AD-4143-ABD3-9FD51BD26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86" y="1945576"/>
            <a:ext cx="2058830" cy="138231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53AEF2-E9CD-4A7D-BC89-CF1114B5C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47" y="1935480"/>
            <a:ext cx="2058832" cy="138231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2B89D4D-B63D-46AC-93FF-3647781B5B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22" y="1935480"/>
            <a:ext cx="2058830" cy="138231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88D8F072-2225-411D-90F6-0B547A888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883" y="1935480"/>
            <a:ext cx="2034413" cy="14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Dataset: </a:t>
            </a:r>
            <a:r>
              <a:rPr lang="it-IT" dirty="0" err="1"/>
              <a:t>photo_ufficio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50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Pros</a:t>
            </a:r>
            <a:r>
              <a:rPr lang="it-IT" dirty="0"/>
              <a:t> e cons:</a:t>
            </a:r>
          </a:p>
          <a:p>
            <a:pPr marL="0" indent="0">
              <a:buNone/>
            </a:pPr>
            <a:r>
              <a:rPr lang="it-IT" dirty="0"/>
              <a:t>	+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glitched</a:t>
            </a:r>
            <a:r>
              <a:rPr lang="it-IT" dirty="0"/>
              <a:t> images</a:t>
            </a:r>
          </a:p>
          <a:p>
            <a:pPr marL="0" indent="0">
              <a:buNone/>
            </a:pPr>
            <a:r>
              <a:rPr lang="it-IT" dirty="0"/>
              <a:t>	- </a:t>
            </a:r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3C0E6F6-F141-472B-A15E-C7E8DD3392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77" y="1935481"/>
            <a:ext cx="2058832" cy="14455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75B4DD0-4485-4F5C-AC35-2BC3A5DFA3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6" y="1935480"/>
            <a:ext cx="1927420" cy="144556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CD2F18C-6080-4561-BD59-ECFED544F3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13" y="1935479"/>
            <a:ext cx="2034413" cy="144556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611DC22-41CC-489A-A705-71AA040B70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49" y="1935480"/>
            <a:ext cx="2058830" cy="14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black </a:t>
            </a:r>
            <a:r>
              <a:rPr lang="it-IT" dirty="0" err="1"/>
              <a:t>photos</a:t>
            </a:r>
            <a:endParaRPr lang="it-IT" dirty="0"/>
          </a:p>
          <a:p>
            <a:pPr rtl="0"/>
            <a:r>
              <a:rPr lang="it-IT" dirty="0"/>
              <a:t>Solution: data </a:t>
            </a:r>
            <a:r>
              <a:rPr lang="it-IT" dirty="0" err="1"/>
              <a:t>augmentation</a:t>
            </a:r>
            <a:endParaRPr lang="it-IT" dirty="0"/>
          </a:p>
          <a:p>
            <a:pPr marL="0" indent="0" rtl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Passaggi successivi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Descrivere cosa accade dopo:</a:t>
            </a:r>
          </a:p>
          <a:p>
            <a:pPr lvl="1" rtl="0"/>
            <a:r>
              <a:rPr lang="it-IT" dirty="0"/>
              <a:t>Fare ricerche sulle idee generate?</a:t>
            </a:r>
          </a:p>
          <a:p>
            <a:pPr lvl="1" rtl="0"/>
            <a:r>
              <a:rPr lang="it-IT" dirty="0"/>
              <a:t>Dare seguito in un gruppo più ampio?</a:t>
            </a:r>
          </a:p>
          <a:p>
            <a:pPr rtl="0"/>
            <a:r>
              <a:rPr lang="it-IT" dirty="0"/>
              <a:t>Generare attività successive:</a:t>
            </a:r>
          </a:p>
          <a:p>
            <a:pPr lvl="1" rtl="0"/>
            <a:r>
              <a:rPr lang="it-IT" dirty="0"/>
              <a:t>Iniziare a trasformare le idee in realtà.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su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1_TF03460637.potx" id="{B172A954-4B65-47F1-93E4-2A1D7E2A1C1A}" vid="{0B806E4B-3BD6-44D8-A071-4901A173E33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su brainstorming aziendale</Template>
  <TotalTime>52</TotalTime>
  <Words>117</Words>
  <Application>Microsoft Office PowerPoint</Application>
  <PresentationFormat>Widescreen</PresentationFormat>
  <Paragraphs>51</Paragraphs>
  <Slides>9</Slides>
  <Notes>9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Palatino Linotype</vt:lpstr>
      <vt:lpstr>Wingdings 2</vt:lpstr>
      <vt:lpstr>Presentazione su brainstorming</vt:lpstr>
      <vt:lpstr>Sessione di creatività</vt:lpstr>
      <vt:lpstr>Agenda</vt:lpstr>
      <vt:lpstr>What we want</vt:lpstr>
      <vt:lpstr>What we have</vt:lpstr>
      <vt:lpstr>What we do</vt:lpstr>
      <vt:lpstr>Dataset: photo_villa</vt:lpstr>
      <vt:lpstr>Dataset: photo_ufficio</vt:lpstr>
      <vt:lpstr>Problems</vt:lpstr>
      <vt:lpstr>Passaggi successivi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Sessione di creatività</dc:title>
  <dc:creator>Marco Bergesio</dc:creator>
  <cp:lastModifiedBy>Marco Bergesio</cp:lastModifiedBy>
  <cp:revision>6</cp:revision>
  <dcterms:created xsi:type="dcterms:W3CDTF">2019-05-29T14:39:53Z</dcterms:created>
  <dcterms:modified xsi:type="dcterms:W3CDTF">2019-05-29T15:32:11Z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