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dientStockPerformance/Overview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CE1F1A-FBED-48DB-940D-35D93CD0BDC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Adient Stock Performance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96F9B77-865B-4FBF-9A25-57CEB11191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4/12/2022 3:46:26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A57B1F21-95DB-4953-B3F7-0320F4329A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375"/>
            <a:ext cx="12192000" cy="471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2022-04-12T03:46:26Z</dcterms:created>
  <dcterms:modified xsi:type="dcterms:W3CDTF">2022-04-12T03:46:26Z</dcterms:modified>
</cp:coreProperties>
</file>