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89" r:id="rId3"/>
    <p:sldId id="258" r:id="rId4"/>
    <p:sldId id="259" r:id="rId5"/>
    <p:sldId id="260" r:id="rId6"/>
    <p:sldId id="264" r:id="rId7"/>
    <p:sldId id="262" r:id="rId8"/>
    <p:sldId id="296" r:id="rId9"/>
    <p:sldId id="294" r:id="rId10"/>
    <p:sldId id="295" r:id="rId11"/>
    <p:sldId id="290" r:id="rId12"/>
    <p:sldId id="291" r:id="rId13"/>
    <p:sldId id="292" r:id="rId14"/>
    <p:sldId id="293" r:id="rId15"/>
    <p:sldId id="268" r:id="rId16"/>
    <p:sldId id="270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ato Light" panose="020F0502020204030203" pitchFamily="34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  <p:embeddedFont>
      <p:font typeface="Unic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ise Ceiliah" initials="CC" lastIdx="2" clrIdx="0">
    <p:extLst>
      <p:ext uri="{19B8F6BF-5375-455C-9EA6-DF929625EA0E}">
        <p15:presenceInfo xmlns:p15="http://schemas.microsoft.com/office/powerpoint/2012/main" userId="fcbb26b98df11f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378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8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855921c3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855921c3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2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16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7dec4c37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7dec4c37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0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c3a6013ac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c3a6013ac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3a6013ac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3a6013ac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0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7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50" y="2444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 hasCustomPrompt="1"/>
          </p:nvPr>
        </p:nvSpPr>
        <p:spPr>
          <a:xfrm>
            <a:off x="1379938" y="95737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5" hasCustomPrompt="1"/>
          </p:nvPr>
        </p:nvSpPr>
        <p:spPr>
          <a:xfrm>
            <a:off x="4296163" y="28831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8" hasCustomPrompt="1"/>
          </p:nvPr>
        </p:nvSpPr>
        <p:spPr>
          <a:xfrm>
            <a:off x="3426838" y="22426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3"/>
          </p:nvPr>
        </p:nvSpPr>
        <p:spPr>
          <a:xfrm>
            <a:off x="6444878" y="34456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4" hasCustomPrompt="1"/>
          </p:nvPr>
        </p:nvSpPr>
        <p:spPr>
          <a:xfrm>
            <a:off x="2438988" y="15705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-5163" r="-5163"/>
          <a:stretch/>
        </p:blipFill>
        <p:spPr>
          <a:xfrm>
            <a:off x="1858738" y="9981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l="-6985" r="-6974"/>
          <a:stretch/>
        </p:blipFill>
        <p:spPr>
          <a:xfrm>
            <a:off x="3143619" y="1788688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l="-1093" r="-1083"/>
          <a:stretch/>
        </p:blipFill>
        <p:spPr>
          <a:xfrm>
            <a:off x="5571661" y="3375372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4312130" y="2586506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8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">
  <p:cSld name="TITLE_ONLY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-7500" y="64466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877800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5455475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 idx="3"/>
          </p:nvPr>
        </p:nvSpPr>
        <p:spPr>
          <a:xfrm>
            <a:off x="4560425" y="64466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1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2638350" y="-1569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3031200" y="18570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1_1_1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226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370950" y="2706868"/>
            <a:ext cx="2402100" cy="404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Where our depression begins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Pacman</a:t>
            </a:r>
            <a:br>
              <a:rPr lang="es" dirty="0"/>
            </a:br>
            <a:r>
              <a:rPr lang="es" dirty="0"/>
              <a:t>game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D8B9-3949-413E-A42B-06BE02687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9" y="418317"/>
            <a:ext cx="1337400" cy="946200"/>
          </a:xfrm>
        </p:spPr>
        <p:txBody>
          <a:bodyPr/>
          <a:lstStyle/>
          <a:p>
            <a:r>
              <a:rPr lang="en-US" dirty="0"/>
              <a:t>II. Create Maps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41407E9C-36E8-4E77-9008-D2C76C90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71" y="418317"/>
            <a:ext cx="3527588" cy="35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D47E20-D2BC-4F2E-B540-7CD24D00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9" y="418317"/>
            <a:ext cx="3547810" cy="3552807"/>
          </a:xfrm>
          <a:prstGeom prst="rect">
            <a:avLst/>
          </a:prstGeom>
        </p:spPr>
      </p:pic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43D9E041-92CB-4BB7-A70D-6B310FC1D5F3}"/>
              </a:ext>
            </a:extLst>
          </p:cNvPr>
          <p:cNvSpPr txBox="1"/>
          <p:nvPr/>
        </p:nvSpPr>
        <p:spPr>
          <a:xfrm flipH="1">
            <a:off x="449552" y="1364517"/>
            <a:ext cx="962100" cy="22930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Using Excel to create Maps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F</a:t>
            </a: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rom easy then upgrade it a tiny little bit. </a:t>
            </a:r>
            <a:r>
              <a:rPr lang="en-U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F</a:t>
            </a: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or more fun when playing!</a:t>
            </a:r>
            <a:endParaRPr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8" name="Google Shape;193;p21">
            <a:extLst>
              <a:ext uri="{FF2B5EF4-FFF2-40B4-BE49-F238E27FC236}">
                <a16:creationId xmlns:a16="http://schemas.microsoft.com/office/drawing/2014/main" id="{1235D340-DB70-4181-A549-9B3E75C1B225}"/>
              </a:ext>
            </a:extLst>
          </p:cNvPr>
          <p:cNvSpPr txBox="1"/>
          <p:nvPr/>
        </p:nvSpPr>
        <p:spPr>
          <a:xfrm flipH="1">
            <a:off x="2814925" y="4083243"/>
            <a:ext cx="962100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Easy at the  beginning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9" name="Google Shape;193;p21">
            <a:extLst>
              <a:ext uri="{FF2B5EF4-FFF2-40B4-BE49-F238E27FC236}">
                <a16:creationId xmlns:a16="http://schemas.microsoft.com/office/drawing/2014/main" id="{E5E518B7-5843-4DB4-8B3F-6863E41EFEE2}"/>
              </a:ext>
            </a:extLst>
          </p:cNvPr>
          <p:cNvSpPr txBox="1"/>
          <p:nvPr/>
        </p:nvSpPr>
        <p:spPr>
          <a:xfrm flipH="1">
            <a:off x="6707254" y="4047443"/>
            <a:ext cx="962100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Upgrade a little bit</a:t>
            </a:r>
            <a:endParaRPr sz="1200" dirty="0">
              <a:solidFill>
                <a:schemeClr val="accent4">
                  <a:lumMod val="75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356408-6110-487E-9D69-32E89262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367464" y="297836"/>
            <a:ext cx="3789589" cy="37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3;p21">
            <a:extLst>
              <a:ext uri="{FF2B5EF4-FFF2-40B4-BE49-F238E27FC236}">
                <a16:creationId xmlns:a16="http://schemas.microsoft.com/office/drawing/2014/main" id="{769216CA-F6FF-4D56-B328-8E85D36D8C4A}"/>
              </a:ext>
            </a:extLst>
          </p:cNvPr>
          <p:cNvSpPr txBox="1"/>
          <p:nvPr/>
        </p:nvSpPr>
        <p:spPr>
          <a:xfrm flipH="1">
            <a:off x="4112586" y="4135573"/>
            <a:ext cx="2259106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Finish!</a:t>
            </a:r>
          </a:p>
          <a:p>
            <a:pPr lvl="0" algn="ctr"/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full development of the map and adding ghosts and </a:t>
            </a:r>
            <a:r>
              <a:rPr lang="en-US" sz="1200" dirty="0" err="1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 placement</a:t>
            </a:r>
            <a:endParaRPr sz="1200" dirty="0">
              <a:solidFill>
                <a:srgbClr val="FFFF00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282068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93;p21">
            <a:extLst>
              <a:ext uri="{FF2B5EF4-FFF2-40B4-BE49-F238E27FC236}">
                <a16:creationId xmlns:a16="http://schemas.microsoft.com/office/drawing/2014/main" id="{A1924FB5-2538-4594-9EDF-98F7BE2FD6AB}"/>
              </a:ext>
            </a:extLst>
          </p:cNvPr>
          <p:cNvSpPr txBox="1"/>
          <p:nvPr/>
        </p:nvSpPr>
        <p:spPr>
          <a:xfrm flipH="1">
            <a:off x="6719784" y="192973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4">
                    <a:lumMod val="75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Level 1: easy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300p + 50p(Bonus)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 The map is in fact the initial map from the creator of the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cxnSp>
        <p:nvCxnSpPr>
          <p:cNvPr id="14" name="Google Shape;186;p21">
            <a:extLst>
              <a:ext uri="{FF2B5EF4-FFF2-40B4-BE49-F238E27FC236}">
                <a16:creationId xmlns:a16="http://schemas.microsoft.com/office/drawing/2014/main" id="{B655EC94-BB3A-4E09-AFDC-F126725BB08F}"/>
              </a:ext>
            </a:extLst>
          </p:cNvPr>
          <p:cNvCxnSpPr/>
          <p:nvPr/>
        </p:nvCxnSpPr>
        <p:spPr>
          <a:xfrm>
            <a:off x="6797539" y="672712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669225F-3483-4B34-93E8-878F7E54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</p:spTree>
    <p:extLst>
      <p:ext uri="{BB962C8B-B14F-4D97-AF65-F5344CB8AC3E}">
        <p14:creationId xmlns:p14="http://schemas.microsoft.com/office/powerpoint/2010/main" val="379675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9B08600-4739-49EA-8203-A122BA47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4"/>
          <a:stretch/>
        </p:blipFill>
        <p:spPr>
          <a:xfrm>
            <a:off x="1742936" y="181535"/>
            <a:ext cx="4770624" cy="4955241"/>
          </a:xfrm>
          <a:prstGeom prst="rect">
            <a:avLst/>
          </a:prstGeom>
        </p:spPr>
      </p:pic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199691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C000"/>
                </a:solidFill>
                <a:latin typeface="Unica One"/>
                <a:ea typeface="Unica One"/>
                <a:cs typeface="Unica One"/>
                <a:sym typeface="Unica One"/>
              </a:rPr>
              <a:t>Level 2: 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No. of ghosts increases by 1, and ghost speed is set to 4(if death again, 6 instead).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420p + 130p(Bonus)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 The map is a custom one which is inspired from the ghost image of the game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2712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31BDA63-1507-4118-99BE-2A9CDBBB3D60}"/>
              </a:ext>
            </a:extLst>
          </p:cNvPr>
          <p:cNvSpPr txBox="1">
            <a:spLocks/>
          </p:cNvSpPr>
          <p:nvPr/>
        </p:nvSpPr>
        <p:spPr>
          <a:xfrm>
            <a:off x="538464" y="404869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</p:spTree>
    <p:extLst>
      <p:ext uri="{BB962C8B-B14F-4D97-AF65-F5344CB8AC3E}">
        <p14:creationId xmlns:p14="http://schemas.microsoft.com/office/powerpoint/2010/main" val="1645072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D7238-9AEE-48D8-A5B9-380DC272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206415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00E7F"/>
                </a:solidFill>
                <a:latin typeface="Unica One"/>
                <a:ea typeface="Unica One"/>
                <a:cs typeface="Unica One"/>
                <a:sym typeface="Unica One"/>
              </a:rPr>
              <a:t>Level 3: Super Easy </a:t>
            </a:r>
            <a:r>
              <a:rPr lang="es" sz="1600" dirty="0">
                <a:solidFill>
                  <a:srgbClr val="F00E7F"/>
                </a:solidFill>
                <a:latin typeface="Unica One"/>
                <a:ea typeface="Unica One"/>
                <a:cs typeface="Unica One"/>
                <a:sym typeface="Wingdings" panose="05000000000000000000" pitchFamily="2" charset="2"/>
              </a:rPr>
              <a:t></a:t>
            </a:r>
            <a:endParaRPr lang="es" sz="1600" dirty="0">
              <a:solidFill>
                <a:srgbClr val="F00E7F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No. of ghosts increases by 1, and ghost speed is set to 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400p + 150p for each lives left(Bonus)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9436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F6E39D8-F6BC-4833-9467-67A1F4F52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2"/>
          <a:stretch/>
        </p:blipFill>
        <p:spPr>
          <a:xfrm>
            <a:off x="1742936" y="208428"/>
            <a:ext cx="4770624" cy="49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D7238-9AEE-48D8-A5B9-380DC272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206415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Level 4: Bonus!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12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8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Lives: 1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Score bonus: 1000p if win the level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as much points as possible while dodging all 12 ghosts. Try to win the game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9436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5D0FA6D-5A4C-4CEB-8939-4180539EE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/>
          <a:stretch/>
        </p:blipFill>
        <p:spPr>
          <a:xfrm>
            <a:off x="1740390" y="206415"/>
            <a:ext cx="4775715" cy="4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>
            <a:spLocks noGrp="1"/>
          </p:cNvSpPr>
          <p:nvPr>
            <p:ph type="ctrTitle"/>
          </p:nvPr>
        </p:nvSpPr>
        <p:spPr>
          <a:xfrm>
            <a:off x="2278350" y="67799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T</a:t>
            </a:r>
            <a:r>
              <a:rPr lang="es" sz="2800" dirty="0">
                <a:solidFill>
                  <a:schemeClr val="accent1"/>
                </a:solidFill>
              </a:rPr>
              <a:t>he part that you all waiting for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29"/>
          <p:cNvSpPr txBox="1">
            <a:spLocks noGrp="1"/>
          </p:cNvSpPr>
          <p:nvPr>
            <p:ph type="ctrTitle" idx="3"/>
          </p:nvPr>
        </p:nvSpPr>
        <p:spPr>
          <a:xfrm>
            <a:off x="2278350" y="130924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Let’s T</a:t>
            </a:r>
            <a:r>
              <a:rPr lang="es" sz="2800" dirty="0">
                <a:solidFill>
                  <a:schemeClr val="accent4"/>
                </a:solidFill>
              </a:rPr>
              <a:t>ry out the game</a:t>
            </a:r>
            <a:endParaRPr sz="2800" dirty="0">
              <a:solidFill>
                <a:schemeClr val="accent4"/>
              </a:solidFill>
            </a:endParaRPr>
          </a:p>
        </p:txBody>
      </p:sp>
      <p:pic>
        <p:nvPicPr>
          <p:cNvPr id="529" name="Google Shape;5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9" y="3676605"/>
            <a:ext cx="981000" cy="17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950" y="2571750"/>
            <a:ext cx="884150" cy="292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28;p29">
            <a:extLst>
              <a:ext uri="{FF2B5EF4-FFF2-40B4-BE49-F238E27FC236}">
                <a16:creationId xmlns:a16="http://schemas.microsoft.com/office/drawing/2014/main" id="{6C3E50D5-7B96-4177-BEF2-D20EBB7C6A97}"/>
              </a:ext>
            </a:extLst>
          </p:cNvPr>
          <p:cNvSpPr txBox="1">
            <a:spLocks/>
          </p:cNvSpPr>
          <p:nvPr/>
        </p:nvSpPr>
        <p:spPr>
          <a:xfrm>
            <a:off x="2288100" y="2341745"/>
            <a:ext cx="4587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nica One"/>
              <a:buNone/>
              <a:defRPr sz="2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Good luck and have fun!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Google Shape;525;p29">
            <a:extLst>
              <a:ext uri="{FF2B5EF4-FFF2-40B4-BE49-F238E27FC236}">
                <a16:creationId xmlns:a16="http://schemas.microsoft.com/office/drawing/2014/main" id="{8DEEF788-9142-4B07-96BB-63D14DE6077B}"/>
              </a:ext>
            </a:extLst>
          </p:cNvPr>
          <p:cNvSpPr txBox="1">
            <a:spLocks/>
          </p:cNvSpPr>
          <p:nvPr/>
        </p:nvSpPr>
        <p:spPr>
          <a:xfrm>
            <a:off x="3309697" y="258499"/>
            <a:ext cx="2505106" cy="4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nica One"/>
              <a:buNone/>
              <a:defRPr sz="2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NOw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  <p:bldP spid="528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50" y="914144"/>
            <a:ext cx="3818651" cy="398153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1"/>
          <p:cNvSpPr txBox="1">
            <a:spLocks noGrp="1"/>
          </p:cNvSpPr>
          <p:nvPr>
            <p:ph type="ctrTitle"/>
          </p:nvPr>
        </p:nvSpPr>
        <p:spPr>
          <a:xfrm>
            <a:off x="2638350" y="-33128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s" dirty="0">
                <a:solidFill>
                  <a:schemeClr val="accent1"/>
                </a:solidFill>
              </a:rPr>
              <a:t>hanks!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c Man Game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36" y="-380808"/>
            <a:ext cx="9977169" cy="62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69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objectives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 diagram and code</a:t>
            </a:r>
          </a:p>
        </p:txBody>
      </p:sp>
      <p:sp>
        <p:nvSpPr>
          <p:cNvPr id="165" name="Google Shape;165;p19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s" dirty="0">
                <a:solidFill>
                  <a:schemeClr val="accent1"/>
                </a:solidFill>
              </a:rPr>
              <a:t>bout this Project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s" dirty="0"/>
              <a:t>hat is Pacman and how to play it.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to make this game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1</a:t>
            </a:r>
            <a:endParaRPr dirty="0"/>
          </a:p>
        </p:txBody>
      </p:sp>
      <p:sp>
        <p:nvSpPr>
          <p:cNvPr id="168" name="Google Shape;168;p19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Game Visual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to make this game part 2</a:t>
            </a:r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Trying out the game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Game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/>
            <a:r>
              <a:rPr lang="en-US" dirty="0"/>
              <a:t>Pac-Man is an arcade video game that was made by Namco and designed by Toru Iwatani. It was released in 1980, and became very popular in the history of games.</a:t>
            </a:r>
            <a:endParaRPr dirty="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1"/>
          <p:cNvCxnSpPr/>
          <p:nvPr/>
        </p:nvCxnSpPr>
        <p:spPr>
          <a:xfrm>
            <a:off x="1480255" y="3358300"/>
            <a:ext cx="157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6139529" y="13294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6426762" y="2494789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1384998" y="19635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1"/>
          <p:cNvSpPr txBox="1">
            <a:spLocks noGrp="1"/>
          </p:cNvSpPr>
          <p:nvPr>
            <p:ph type="subTitle" idx="4294967295"/>
          </p:nvPr>
        </p:nvSpPr>
        <p:spPr>
          <a:xfrm>
            <a:off x="434535" y="1949775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Will eat you, need to avoid.</a:t>
            </a:r>
            <a:endParaRPr sz="1000" dirty="0"/>
          </a:p>
        </p:txBody>
      </p:sp>
      <p:sp>
        <p:nvSpPr>
          <p:cNvPr id="189" name="Google Shape;189;p21"/>
          <p:cNvSpPr txBox="1"/>
          <p:nvPr/>
        </p:nvSpPr>
        <p:spPr>
          <a:xfrm flipH="1">
            <a:off x="1289535" y="163947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Ghosts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4294967295"/>
          </p:nvPr>
        </p:nvSpPr>
        <p:spPr>
          <a:xfrm>
            <a:off x="366707" y="3352333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This is us, move this to eat dots.</a:t>
            </a:r>
            <a:endParaRPr sz="1000" dirty="0"/>
          </a:p>
        </p:txBody>
      </p:sp>
      <p:sp>
        <p:nvSpPr>
          <p:cNvPr id="191" name="Google Shape;191;p21"/>
          <p:cNvSpPr txBox="1"/>
          <p:nvPr/>
        </p:nvSpPr>
        <p:spPr>
          <a:xfrm flipH="1">
            <a:off x="1221707" y="3042037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endParaRPr sz="12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4294967295"/>
          </p:nvPr>
        </p:nvSpPr>
        <p:spPr>
          <a:xfrm>
            <a:off x="6426762" y="1323531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Map of the game, might changes when restart.</a:t>
            </a:r>
            <a:endParaRPr sz="1000" dirty="0"/>
          </a:p>
        </p:txBody>
      </p:sp>
      <p:sp>
        <p:nvSpPr>
          <p:cNvPr id="193" name="Google Shape;193;p21"/>
          <p:cNvSpPr txBox="1"/>
          <p:nvPr/>
        </p:nvSpPr>
        <p:spPr>
          <a:xfrm flipH="1">
            <a:off x="6437395" y="1013235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Map</a:t>
            </a:r>
            <a:endParaRPr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4294967295"/>
          </p:nvPr>
        </p:nvSpPr>
        <p:spPr>
          <a:xfrm>
            <a:off x="6726479" y="2508877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Pacman’s food.</a:t>
            </a:r>
            <a:endParaRPr sz="1000" dirty="0"/>
          </a:p>
        </p:txBody>
      </p:sp>
      <p:sp>
        <p:nvSpPr>
          <p:cNvPr id="195" name="Google Shape;195;p21"/>
          <p:cNvSpPr txBox="1"/>
          <p:nvPr/>
        </p:nvSpPr>
        <p:spPr>
          <a:xfrm flipH="1">
            <a:off x="6726479" y="211806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Dot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ctrTitle"/>
          </p:nvPr>
        </p:nvSpPr>
        <p:spPr>
          <a:xfrm>
            <a:off x="525295" y="377975"/>
            <a:ext cx="1215818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orginal </a:t>
            </a:r>
            <a:endParaRPr dirty="0"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r="7252"/>
          <a:stretch/>
        </p:blipFill>
        <p:spPr>
          <a:xfrm>
            <a:off x="3422034" y="1210745"/>
            <a:ext cx="1997408" cy="30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1D5DE76-64CD-462B-83DC-812D9DFA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82" y="523397"/>
            <a:ext cx="3677742" cy="40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oogle Shape;186;p21">
            <a:extLst>
              <a:ext uri="{FF2B5EF4-FFF2-40B4-BE49-F238E27FC236}">
                <a16:creationId xmlns:a16="http://schemas.microsoft.com/office/drawing/2014/main" id="{E369A460-B899-4AA5-88B0-39E2B8D4A66D}"/>
              </a:ext>
            </a:extLst>
          </p:cNvPr>
          <p:cNvCxnSpPr/>
          <p:nvPr/>
        </p:nvCxnSpPr>
        <p:spPr>
          <a:xfrm>
            <a:off x="6402629" y="4428670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5;p21">
            <a:extLst>
              <a:ext uri="{FF2B5EF4-FFF2-40B4-BE49-F238E27FC236}">
                <a16:creationId xmlns:a16="http://schemas.microsoft.com/office/drawing/2014/main" id="{C3A0EC70-1341-4EFD-9B61-5AC7AA3B9C74}"/>
              </a:ext>
            </a:extLst>
          </p:cNvPr>
          <p:cNvSpPr txBox="1"/>
          <p:nvPr/>
        </p:nvSpPr>
        <p:spPr>
          <a:xfrm flipH="1">
            <a:off x="6492598" y="4099270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Lives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" name="Google Shape;194;p21">
            <a:extLst>
              <a:ext uri="{FF2B5EF4-FFF2-40B4-BE49-F238E27FC236}">
                <a16:creationId xmlns:a16="http://schemas.microsoft.com/office/drawing/2014/main" id="{FACB7DA3-4A50-4777-AB73-6C804F8BAA4A}"/>
              </a:ext>
            </a:extLst>
          </p:cNvPr>
          <p:cNvSpPr txBox="1">
            <a:spLocks/>
          </p:cNvSpPr>
          <p:nvPr/>
        </p:nvSpPr>
        <p:spPr>
          <a:xfrm>
            <a:off x="6490945" y="4442757"/>
            <a:ext cx="1817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Lato Light"/>
              <a:buNone/>
            </a:pPr>
            <a:r>
              <a:rPr lang="en-US" sz="1000" dirty="0"/>
              <a:t>No life – End game.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F9FBAC0C-1705-4D23-9ED1-8F784AE4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00" y="2378972"/>
            <a:ext cx="9465542" cy="31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339" y="-465020"/>
            <a:ext cx="10836216" cy="80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2" name="Google Shape;362;p25"/>
          <p:cNvCxnSpPr/>
          <p:nvPr/>
        </p:nvCxnSpPr>
        <p:spPr>
          <a:xfrm flipH="1">
            <a:off x="2076675" y="2683400"/>
            <a:ext cx="2038200" cy="99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5"/>
          <p:cNvCxnSpPr/>
          <p:nvPr/>
        </p:nvCxnSpPr>
        <p:spPr>
          <a:xfrm>
            <a:off x="1031450" y="428625"/>
            <a:ext cx="2781300" cy="142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5"/>
          <p:cNvCxnSpPr/>
          <p:nvPr/>
        </p:nvCxnSpPr>
        <p:spPr>
          <a:xfrm flipH="1">
            <a:off x="5850713" y="1073329"/>
            <a:ext cx="1638300" cy="924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5"/>
          <p:cNvCxnSpPr/>
          <p:nvPr/>
        </p:nvCxnSpPr>
        <p:spPr>
          <a:xfrm>
            <a:off x="2853786" y="290596"/>
            <a:ext cx="5200800" cy="2781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5"/>
          <p:cNvSpPr txBox="1">
            <a:spLocks noGrp="1"/>
          </p:cNvSpPr>
          <p:nvPr>
            <p:ph type="ctrTitle"/>
          </p:nvPr>
        </p:nvSpPr>
        <p:spPr>
          <a:xfrm>
            <a:off x="466609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</a:t>
            </a:r>
            <a:r>
              <a:rPr lang="en-US" dirty="0"/>
              <a:t>l</a:t>
            </a:r>
            <a:r>
              <a:rPr lang="es" dirty="0"/>
              <a:t>ass Diagram</a:t>
            </a:r>
            <a:endParaRPr dirty="0"/>
          </a:p>
        </p:txBody>
      </p:sp>
      <p:grpSp>
        <p:nvGrpSpPr>
          <p:cNvPr id="371" name="Google Shape;371;p25"/>
          <p:cNvGrpSpPr/>
          <p:nvPr/>
        </p:nvGrpSpPr>
        <p:grpSpPr>
          <a:xfrm>
            <a:off x="-6568687" y="5073054"/>
            <a:ext cx="45720" cy="45720"/>
            <a:chOff x="1077075" y="238125"/>
            <a:chExt cx="5446625" cy="5219075"/>
          </a:xfrm>
        </p:grpSpPr>
        <p:sp>
          <p:nvSpPr>
            <p:cNvPr id="372" name="Google Shape;372;p25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rgbClr val="9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rgbClr val="71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539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9C1C228E-C405-4A05-B3A2-6BD2A01B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6" y="2822425"/>
            <a:ext cx="19145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ctrTitle"/>
          </p:nvPr>
        </p:nvSpPr>
        <p:spPr>
          <a:xfrm>
            <a:off x="443753" y="398505"/>
            <a:ext cx="1834116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Game’s code</a:t>
            </a:r>
            <a:endParaRPr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3C41752D-9EED-4587-BFD7-115B9E5B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35" y="398505"/>
            <a:ext cx="3558633" cy="35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95;p21">
            <a:extLst>
              <a:ext uri="{FF2B5EF4-FFF2-40B4-BE49-F238E27FC236}">
                <a16:creationId xmlns:a16="http://schemas.microsoft.com/office/drawing/2014/main" id="{A9613F3E-CA36-4D17-BE03-18AB70274CFA}"/>
              </a:ext>
            </a:extLst>
          </p:cNvPr>
          <p:cNvSpPr txBox="1"/>
          <p:nvPr/>
        </p:nvSpPr>
        <p:spPr>
          <a:xfrm flipH="1">
            <a:off x="3596167" y="4114957"/>
            <a:ext cx="1951665" cy="44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Link to the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https://bom.to/ekQFxKU9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B415-FDC8-4862-A90B-82653612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759" y="384699"/>
            <a:ext cx="1337400" cy="946200"/>
          </a:xfrm>
        </p:spPr>
        <p:txBody>
          <a:bodyPr/>
          <a:lstStyle/>
          <a:p>
            <a:r>
              <a:rPr lang="en-US" dirty="0"/>
              <a:t>Game Visual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C99F-2CF6-4CB3-AC6C-CF32D9181A9A}"/>
              </a:ext>
            </a:extLst>
          </p:cNvPr>
          <p:cNvSpPr txBox="1"/>
          <p:nvPr/>
        </p:nvSpPr>
        <p:spPr>
          <a:xfrm>
            <a:off x="2262467" y="474417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Everyone likes game that has creative arts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8774-FC72-4CAE-B480-421060F090E9}"/>
              </a:ext>
            </a:extLst>
          </p:cNvPr>
          <p:cNvSpPr txBox="1"/>
          <p:nvPr/>
        </p:nvSpPr>
        <p:spPr>
          <a:xfrm>
            <a:off x="628650" y="1061418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Make it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whatever you want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B31D8-2B17-4D06-B01F-3CA694D179C8}"/>
              </a:ext>
            </a:extLst>
          </p:cNvPr>
          <p:cNvSpPr txBox="1"/>
          <p:nvPr/>
        </p:nvSpPr>
        <p:spPr>
          <a:xfrm>
            <a:off x="726141" y="2358131"/>
            <a:ext cx="7691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Here is how we make 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8E4FD-8E51-4C4B-94FD-3F1C74A3BC7D}"/>
              </a:ext>
            </a:extLst>
          </p:cNvPr>
          <p:cNvSpPr txBox="1"/>
          <p:nvPr/>
        </p:nvSpPr>
        <p:spPr>
          <a:xfrm>
            <a:off x="4225740" y="1330899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Simple or complicate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C3674-36E6-4B12-A5EA-F5527EB09CDB}"/>
              </a:ext>
            </a:extLst>
          </p:cNvPr>
          <p:cNvSpPr txBox="1"/>
          <p:nvPr/>
        </p:nvSpPr>
        <p:spPr>
          <a:xfrm>
            <a:off x="2262467" y="1831262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Just make sure that it will bring joy to our gamers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80D5D3-21E5-4724-A28D-CCE3DFA6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027393" y="3537349"/>
            <a:ext cx="1220321" cy="1108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2247F-03EF-4B83-9FFD-E87DE5DD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5167033" y="3527983"/>
            <a:ext cx="1220321" cy="1108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5DAF8D-FB95-4F64-AA9A-784DC65F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887753" y="3527983"/>
            <a:ext cx="1220321" cy="11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1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421D-68F6-494C-8E1C-DC22D1C7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9" y="398145"/>
            <a:ext cx="1748117" cy="946200"/>
          </a:xfrm>
        </p:spPr>
        <p:txBody>
          <a:bodyPr/>
          <a:lstStyle/>
          <a:p>
            <a:r>
              <a:rPr lang="en-US" dirty="0"/>
              <a:t>I. Create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FB99F-4CA5-4074-9E72-B342C38A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3" t="3512" r="9946" b="8054"/>
          <a:stretch/>
        </p:blipFill>
        <p:spPr>
          <a:xfrm>
            <a:off x="4573294" y="2607037"/>
            <a:ext cx="1955255" cy="19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6F98E-1581-441B-9539-DE2D5BA1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72" y="459484"/>
            <a:ext cx="1473339" cy="1456596"/>
          </a:xfrm>
          <a:prstGeom prst="rect">
            <a:avLst/>
          </a:prstGeom>
        </p:spPr>
      </p:pic>
      <p:pic>
        <p:nvPicPr>
          <p:cNvPr id="8" name="Picture 7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F1B63CB3-7625-4C09-8F3C-58D6FDBA0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" t="3006" r="7067" b="2871"/>
          <a:stretch/>
        </p:blipFill>
        <p:spPr>
          <a:xfrm>
            <a:off x="4620411" y="459484"/>
            <a:ext cx="1362401" cy="1456596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38165750-0EBD-44E5-8710-4F828D8AD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2231" r="5802" b="5609"/>
          <a:stretch/>
        </p:blipFill>
        <p:spPr>
          <a:xfrm>
            <a:off x="2540195" y="2607037"/>
            <a:ext cx="1972632" cy="1933037"/>
          </a:xfrm>
          <a:prstGeom prst="rect">
            <a:avLst/>
          </a:prstGeom>
        </p:spPr>
      </p:pic>
      <p:pic>
        <p:nvPicPr>
          <p:cNvPr id="12" name="Picture 11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4FDA4C95-852B-4944-8AF6-D2255F6939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8" r="3839" b="5993"/>
          <a:stretch/>
        </p:blipFill>
        <p:spPr>
          <a:xfrm>
            <a:off x="584939" y="2598644"/>
            <a:ext cx="1896889" cy="1941430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B0779AF4-4AD4-4593-B25A-5DC4E99BB2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60" r="3925" b="2899"/>
          <a:stretch/>
        </p:blipFill>
        <p:spPr>
          <a:xfrm>
            <a:off x="6589016" y="2607037"/>
            <a:ext cx="1896889" cy="1949824"/>
          </a:xfrm>
          <a:prstGeom prst="rect">
            <a:avLst/>
          </a:prstGeom>
        </p:spPr>
      </p:pic>
      <p:sp>
        <p:nvSpPr>
          <p:cNvPr id="16" name="Google Shape;193;p21">
            <a:extLst>
              <a:ext uri="{FF2B5EF4-FFF2-40B4-BE49-F238E27FC236}">
                <a16:creationId xmlns:a16="http://schemas.microsoft.com/office/drawing/2014/main" id="{BCE4869B-D748-433D-97A9-AEBADE4A266F}"/>
              </a:ext>
            </a:extLst>
          </p:cNvPr>
          <p:cNvSpPr txBox="1"/>
          <p:nvPr/>
        </p:nvSpPr>
        <p:spPr>
          <a:xfrm flipH="1">
            <a:off x="2609317" y="4580784"/>
            <a:ext cx="392536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draw it out using </a:t>
            </a:r>
            <a:r>
              <a:rPr lang="en-US" sz="1200" strike="sngStrike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magic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 your creative with drawing apps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93;p21">
            <a:extLst>
              <a:ext uri="{FF2B5EF4-FFF2-40B4-BE49-F238E27FC236}">
                <a16:creationId xmlns:a16="http://schemas.microsoft.com/office/drawing/2014/main" id="{EF8359A7-E84B-452A-B73D-B1C4BD3EDFE3}"/>
              </a:ext>
            </a:extLst>
          </p:cNvPr>
          <p:cNvSpPr txBox="1"/>
          <p:nvPr/>
        </p:nvSpPr>
        <p:spPr>
          <a:xfrm flipH="1">
            <a:off x="3082738" y="1988910"/>
            <a:ext cx="297852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Or just Using your favorite friend picture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8" name="Google Shape;193;p21">
            <a:extLst>
              <a:ext uri="{FF2B5EF4-FFF2-40B4-BE49-F238E27FC236}">
                <a16:creationId xmlns:a16="http://schemas.microsoft.com/office/drawing/2014/main" id="{ED5B374C-30F5-45C4-A95E-96B67061982D}"/>
              </a:ext>
            </a:extLst>
          </p:cNvPr>
          <p:cNvSpPr txBox="1"/>
          <p:nvPr/>
        </p:nvSpPr>
        <p:spPr>
          <a:xfrm flipH="1">
            <a:off x="6528549" y="350129"/>
            <a:ext cx="1896889" cy="16387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Our base panel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+ 22x22 pixel panel size (require).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+ 4800 Pi for a clear resolution (Optional).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APP using: PTSAI.</a:t>
            </a:r>
            <a:endParaRPr sz="1200" dirty="0">
              <a:solidFill>
                <a:schemeClr val="accent2">
                  <a:lumMod val="60000"/>
                  <a:lumOff val="4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" name="Google Shape;193;p21">
            <a:extLst>
              <a:ext uri="{FF2B5EF4-FFF2-40B4-BE49-F238E27FC236}">
                <a16:creationId xmlns:a16="http://schemas.microsoft.com/office/drawing/2014/main" id="{ED52E6E9-B9B2-476D-9FF6-8EFA2D0E7C16}"/>
              </a:ext>
            </a:extLst>
          </p:cNvPr>
          <p:cNvSpPr txBox="1"/>
          <p:nvPr/>
        </p:nvSpPr>
        <p:spPr>
          <a:xfrm flipH="1">
            <a:off x="3082738" y="2141310"/>
            <a:ext cx="297852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If they don’t mind</a:t>
            </a:r>
            <a:endParaRPr sz="8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368257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Meeting Template">
  <a:themeElements>
    <a:clrScheme name="Simple Light">
      <a:dk1>
        <a:srgbClr val="000000"/>
      </a:dk1>
      <a:lt1>
        <a:srgbClr val="FFFFFF"/>
      </a:lt1>
      <a:dk2>
        <a:srgbClr val="22262D"/>
      </a:dk2>
      <a:lt2>
        <a:srgbClr val="3B424C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587</Words>
  <Application>Microsoft Office PowerPoint</Application>
  <PresentationFormat>On-screen Show (16:9)</PresentationFormat>
  <Paragraphs>96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Squada One</vt:lpstr>
      <vt:lpstr>Lato Light</vt:lpstr>
      <vt:lpstr>Fira Sans Extra Condensed Medium</vt:lpstr>
      <vt:lpstr>Unica One</vt:lpstr>
      <vt:lpstr>Arial</vt:lpstr>
      <vt:lpstr>Meeting Template</vt:lpstr>
      <vt:lpstr>Pacman game</vt:lpstr>
      <vt:lpstr>PowerPoint Presentation</vt:lpstr>
      <vt:lpstr>objectives</vt:lpstr>
      <vt:lpstr>about the Game</vt:lpstr>
      <vt:lpstr>The orginal </vt:lpstr>
      <vt:lpstr>Class Diagram</vt:lpstr>
      <vt:lpstr>Game’s code</vt:lpstr>
      <vt:lpstr>Game Visual</vt:lpstr>
      <vt:lpstr>I. Create Characters</vt:lpstr>
      <vt:lpstr>II. Create Maps</vt:lpstr>
      <vt:lpstr>Map &amp; Rules</vt:lpstr>
      <vt:lpstr>PowerPoint Presentation</vt:lpstr>
      <vt:lpstr>Map &amp; Rules</vt:lpstr>
      <vt:lpstr>Map &amp; Rules</vt:lpstr>
      <vt:lpstr>The part that you all waiting for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</dc:title>
  <cp:lastModifiedBy>Quân Phạm</cp:lastModifiedBy>
  <cp:revision>33</cp:revision>
  <dcterms:modified xsi:type="dcterms:W3CDTF">2021-01-05T23:04:06Z</dcterms:modified>
</cp:coreProperties>
</file>