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7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C73E2-456A-4A66-90FC-0ACCCE0633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5E04-4374-4B6D-BA7F-0A4C959D8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provides a clear separation between the code and its hosting environment.  You implement code in a function that is invoked by a trigger.  Its another level of abstraction higher than PaaS.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Cost, Azure Functions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personal project, I was paying about $70/month for an app service.  I rewrote the backend in Azure Functions and my cost is now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 – Virtualized Pre-configured Hardware, YOU PROVIDE THE OS AND ANY OTHER SOFTWARE</a:t>
            </a:r>
          </a:p>
          <a:p>
            <a:r>
              <a:rPr lang="en-US" dirty="0"/>
              <a:t>PAAS – Includes the OS and Application Services</a:t>
            </a:r>
          </a:p>
          <a:p>
            <a:r>
              <a:rPr lang="en-US" dirty="0"/>
              <a:t>Serverless/FAAS – Includes every thing but your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Grid – Automated Routing Based on Events from any source</a:t>
            </a:r>
          </a:p>
          <a:p>
            <a:r>
              <a:rPr lang="en-US" dirty="0"/>
              <a:t>Event Hub – Real-Time Data Ingestion Service</a:t>
            </a:r>
          </a:p>
          <a:p>
            <a:r>
              <a:rPr lang="en-US" dirty="0"/>
              <a:t>Service Bus Queue – </a:t>
            </a:r>
          </a:p>
          <a:p>
            <a:r>
              <a:rPr lang="en-US" dirty="0"/>
              <a:t>Service Bus Top – One to Many Subscription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F5E04-4374-4B6D-BA7F-0A4C959D8C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poleon.i.jones.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solutions/serverles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Passwor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9BE2-FE8C-4ED4-9AE0-14B8F09BD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More with 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B24D-9A9B-484C-9D2E-6781FBD7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637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 Introduction to the world of Azure Functions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Napoleon “Ike” Jones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TWITTER:  @</a:t>
            </a:r>
            <a:r>
              <a:rPr lang="en-US" dirty="0" err="1">
                <a:solidFill>
                  <a:schemeClr val="tx1"/>
                </a:solidFill>
              </a:rPr>
              <a:t>ikethedev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EMAIL: 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napoleon.i.jones.3@gmail.com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Web: https://ikethe.dev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D32B-8C77-4C2B-A274-EC06E5BC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48E5-4B19-4809-BC34-CEB528C1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Pwned</a:t>
            </a:r>
            <a:r>
              <a:rPr lang="en-US" dirty="0"/>
              <a:t> Passwords Without Caching</a:t>
            </a:r>
          </a:p>
          <a:p>
            <a:r>
              <a:rPr lang="en-US" dirty="0"/>
              <a:t>140,000,000 Requests Per Month</a:t>
            </a:r>
          </a:p>
          <a:p>
            <a:r>
              <a:rPr lang="en-US" dirty="0"/>
              <a:t>2,000,000 GB-s Per Month</a:t>
            </a:r>
          </a:p>
          <a:p>
            <a:r>
              <a:rPr lang="en-US" dirty="0"/>
              <a:t>Under $60</a:t>
            </a:r>
          </a:p>
        </p:txBody>
      </p:sp>
    </p:spTree>
    <p:extLst>
      <p:ext uri="{BB962C8B-B14F-4D97-AF65-F5344CB8AC3E}">
        <p14:creationId xmlns:p14="http://schemas.microsoft.com/office/powerpoint/2010/main" val="38851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DB0D-2A65-465A-A9BD-10D0D6C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427B-B800-4EFC-BF7E-FF60E26A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Auto-Scaling Based on Volume</a:t>
            </a:r>
          </a:p>
          <a:p>
            <a:r>
              <a:rPr lang="en-US" dirty="0"/>
              <a:t>No Need to Provision or Deprovision </a:t>
            </a:r>
          </a:p>
          <a:p>
            <a:r>
              <a:rPr lang="en-US" dirty="0"/>
              <a:t>No Under/Over Provisioning</a:t>
            </a:r>
          </a:p>
        </p:txBody>
      </p:sp>
    </p:spTree>
    <p:extLst>
      <p:ext uri="{BB962C8B-B14F-4D97-AF65-F5344CB8AC3E}">
        <p14:creationId xmlns:p14="http://schemas.microsoft.com/office/powerpoint/2010/main" val="23600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C65A-ADC4-42E9-9370-80549D70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07F8-ED95-4A1B-9793-FB7F2A01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Infrastructure, OS, &amp; Services (IIS)</a:t>
            </a:r>
          </a:p>
          <a:p>
            <a:r>
              <a:rPr lang="en-US" dirty="0"/>
              <a:t>Ease of Development, Single Responsibility Principle</a:t>
            </a:r>
          </a:p>
          <a:p>
            <a:r>
              <a:rPr lang="en-US" dirty="0"/>
              <a:t>Faster Time to Market</a:t>
            </a:r>
          </a:p>
        </p:txBody>
      </p:sp>
    </p:spTree>
    <p:extLst>
      <p:ext uri="{BB962C8B-B14F-4D97-AF65-F5344CB8AC3E}">
        <p14:creationId xmlns:p14="http://schemas.microsoft.com/office/powerpoint/2010/main" val="617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2A84-CF50-41E6-9984-F03BF9D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A1A5-76CA-4B0F-A2C7-A5D33688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  <a:p>
            <a:r>
              <a:rPr lang="en-US" dirty="0"/>
              <a:t>Vendor Lock-In</a:t>
            </a:r>
          </a:p>
          <a:p>
            <a:r>
              <a:rPr lang="en-US" dirty="0"/>
              <a:t>Initial Performance Costs (Cold Start)</a:t>
            </a:r>
          </a:p>
          <a:p>
            <a:r>
              <a:rPr lang="en-US" dirty="0"/>
              <a:t>Long 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25597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B9ED-AC4F-4A41-ADF3-57B919A3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Specifics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13869-E7F5-4D74-902C-78B45861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937" y="2372868"/>
            <a:ext cx="3108960" cy="3108960"/>
          </a:xfrm>
        </p:spPr>
      </p:pic>
    </p:spTree>
    <p:extLst>
      <p:ext uri="{BB962C8B-B14F-4D97-AF65-F5344CB8AC3E}">
        <p14:creationId xmlns:p14="http://schemas.microsoft.com/office/powerpoint/2010/main" val="21440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B6B5-3BA3-4012-BF18-30A6A1A9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DE9B-CE93-4FD0-90E6-05233E9C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</a:t>
            </a:r>
          </a:p>
          <a:p>
            <a:r>
              <a:rPr lang="en-US" dirty="0"/>
              <a:t>Premium</a:t>
            </a:r>
          </a:p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2144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7A17-E6F7-4200-85CF-391C5E63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A956-E486-4A70-AE69-5C557A5A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690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F72-6589-4471-8123-4181A493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AC95-0C70-4E20-A169-C5A8B903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  <a:p>
            <a:r>
              <a:rPr lang="en-US" dirty="0"/>
              <a:t>Timer </a:t>
            </a:r>
          </a:p>
          <a:p>
            <a:r>
              <a:rPr lang="en-US" dirty="0" err="1"/>
              <a:t>CosmosDB</a:t>
            </a:r>
            <a:endParaRPr lang="en-US" dirty="0"/>
          </a:p>
          <a:p>
            <a:r>
              <a:rPr lang="en-US" dirty="0"/>
              <a:t>Blob</a:t>
            </a:r>
          </a:p>
          <a:p>
            <a:r>
              <a:rPr lang="en-US" dirty="0"/>
              <a:t>Queue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7B22-835D-45CB-BEDF-4B7D329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0F8B-2351-4E4C-8267-1BCB016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Grid</a:t>
            </a:r>
          </a:p>
          <a:p>
            <a:r>
              <a:rPr lang="en-US" dirty="0"/>
              <a:t>Event Hub</a:t>
            </a:r>
          </a:p>
          <a:p>
            <a:r>
              <a:rPr lang="en-US" dirty="0"/>
              <a:t>Service Bus Queue</a:t>
            </a:r>
          </a:p>
          <a:p>
            <a:r>
              <a:rPr lang="en-US" dirty="0"/>
              <a:t>Service Bus Topic</a:t>
            </a:r>
          </a:p>
        </p:txBody>
      </p:sp>
    </p:spTree>
    <p:extLst>
      <p:ext uri="{BB962C8B-B14F-4D97-AF65-F5344CB8AC3E}">
        <p14:creationId xmlns:p14="http://schemas.microsoft.com/office/powerpoint/2010/main" val="38896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82B1-D204-4ABE-9881-14E27AE3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75A7-EF40-420F-BEBE-0D31B148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HTTP/Web Hooks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Storage Queues</a:t>
            </a:r>
          </a:p>
          <a:p>
            <a:r>
              <a:rPr lang="en-US" dirty="0" err="1"/>
              <a:t>CosmosDB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879562-D4D6-42AF-97AF-683BC356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What is azure functions</a:t>
            </a:r>
          </a:p>
        </p:txBody>
      </p: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D711-CCB2-476B-8CF5-4B011AB6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 </a:t>
            </a:r>
            <a:r>
              <a:rPr lang="en-US" sz="1800" u="sng" dirty="0">
                <a:hlinkClick r:id="rId2"/>
              </a:rPr>
              <a:t>serverless</a:t>
            </a:r>
            <a:r>
              <a:rPr lang="en-US" sz="1800" dirty="0"/>
              <a:t> compute service that enables you to run code on-demand without having to explicitly provision or manage infrastructure.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417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D57E-6BF7-4D3C-8C0D-80BF027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Architectures/Patterns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96AE-2E2C-4522-B00E-7A18EB88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Serverless Backend</a:t>
            </a:r>
          </a:p>
          <a:p>
            <a:r>
              <a:rPr lang="en-US" dirty="0"/>
              <a:t>Starving the Beast (Monolith)</a:t>
            </a:r>
          </a:p>
          <a:p>
            <a:r>
              <a:rPr lang="en-US" dirty="0"/>
              <a:t>Function Chaining</a:t>
            </a:r>
          </a:p>
          <a:p>
            <a:r>
              <a:rPr lang="en-US" dirty="0"/>
              <a:t>Monitoring (Timer Trigger)</a:t>
            </a:r>
          </a:p>
        </p:txBody>
      </p:sp>
    </p:spTree>
    <p:extLst>
      <p:ext uri="{BB962C8B-B14F-4D97-AF65-F5344CB8AC3E}">
        <p14:creationId xmlns:p14="http://schemas.microsoft.com/office/powerpoint/2010/main" val="41440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4705-94A7-4103-85DD-EAC98127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Demo?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CF453B37-D8BA-417A-8C24-454A622AC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04" y="1868488"/>
            <a:ext cx="7322036" cy="4663440"/>
          </a:xfrm>
        </p:spPr>
      </p:pic>
    </p:spTree>
    <p:extLst>
      <p:ext uri="{BB962C8B-B14F-4D97-AF65-F5344CB8AC3E}">
        <p14:creationId xmlns:p14="http://schemas.microsoft.com/office/powerpoint/2010/main" val="17464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3" name="Group 68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19EE60-ABFF-4488-A680-38AB34F8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9901237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/>
              <a:t>“Serverless still runs on servers”</a:t>
            </a:r>
          </a:p>
        </p:txBody>
      </p:sp>
      <p:grpSp>
        <p:nvGrpSpPr>
          <p:cNvPr id="144" name="Group 72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5569DA-76E7-40AA-92FD-E57E25892A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7521" b="33298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49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52C7-C680-47C4-AB95-72A5AD17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“COOL STORY BRO”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A4F3E88-2847-4D52-9803-91AA180D0C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10" b="25010"/>
          <a:stretch>
            <a:fillRect/>
          </a:stretch>
        </p:blipFill>
        <p:spPr>
          <a:xfrm>
            <a:off x="1141412" y="606426"/>
            <a:ext cx="9797075" cy="3291840"/>
          </a:xfrm>
        </p:spPr>
      </p:pic>
    </p:spTree>
    <p:extLst>
      <p:ext uri="{BB962C8B-B14F-4D97-AF65-F5344CB8AC3E}">
        <p14:creationId xmlns:p14="http://schemas.microsoft.com/office/powerpoint/2010/main" val="35656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DFE0-07A2-4178-9308-237328B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is an architecture that relies heavily on abstracting away the host environment to focus on code.  It can be thought of as less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CA6E-7173-4597-BE62-DAF72539286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720644" y="4095427"/>
            <a:ext cx="8752299" cy="1317356"/>
          </a:xfrm>
        </p:spPr>
        <p:txBody>
          <a:bodyPr>
            <a:normAutofit/>
          </a:bodyPr>
          <a:lstStyle/>
          <a:p>
            <a:r>
              <a:rPr lang="en-US" sz="2400" dirty="0"/>
              <a:t>- Serverless Apps:  Architecture, Patterns, and Azure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0491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18E3-4193-49FA-BE6A-B35A3D2E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miracle for anyone who’s ever dealt with manual enterprise resource provisioning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2E10-AEED-4A26-ABAD-43E9B9689B4D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- Me</a:t>
            </a:r>
          </a:p>
        </p:txBody>
      </p:sp>
    </p:spTree>
    <p:extLst>
      <p:ext uri="{BB962C8B-B14F-4D97-AF65-F5344CB8AC3E}">
        <p14:creationId xmlns:p14="http://schemas.microsoft.com/office/powerpoint/2010/main" val="120516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7FE7857-0F84-49C8-9715-CE6DC2B6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C36070-1E74-487B-9ECC-26EEE476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  <a:p>
            <a:r>
              <a:rPr lang="en-US" dirty="0"/>
              <a:t>Elasticity</a:t>
            </a:r>
          </a:p>
          <a:p>
            <a:r>
              <a:rPr lang="en-US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25784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25EC-D8E2-4B32-AFFD-7A4FE8CF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716C-88E9-4EA2-9383-8E72F2F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Based</a:t>
            </a:r>
          </a:p>
          <a:p>
            <a:r>
              <a:rPr lang="en-US" dirty="0"/>
              <a:t>1 Million Executions &amp; 400,000GB-s FREE</a:t>
            </a:r>
          </a:p>
          <a:p>
            <a:r>
              <a:rPr lang="en-US" dirty="0"/>
              <a:t>No Over/Under Provisioning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D32B-8C77-4C2B-A274-EC06E5BC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48E5-4B19-4809-BC34-CEB528C1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Pwned</a:t>
            </a:r>
            <a:r>
              <a:rPr lang="en-US" dirty="0"/>
              <a:t> Passwords (</a:t>
            </a:r>
            <a:r>
              <a:rPr lang="en-US" dirty="0">
                <a:hlinkClick r:id="rId2"/>
              </a:rPr>
              <a:t>https://haveibeenpwned.com/Passwords</a:t>
            </a:r>
            <a:r>
              <a:rPr lang="en-US" dirty="0"/>
              <a:t>)</a:t>
            </a:r>
          </a:p>
          <a:p>
            <a:r>
              <a:rPr lang="en-US" dirty="0"/>
              <a:t>500,000 Requests Per Month</a:t>
            </a:r>
          </a:p>
          <a:p>
            <a:r>
              <a:rPr lang="en-US" dirty="0"/>
              <a:t>7,000 GB-s Per Month</a:t>
            </a:r>
          </a:p>
          <a:p>
            <a:r>
              <a:rPr lang="en-US" dirty="0"/>
              <a:t>$0.00</a:t>
            </a:r>
          </a:p>
        </p:txBody>
      </p:sp>
    </p:spTree>
    <p:extLst>
      <p:ext uri="{BB962C8B-B14F-4D97-AF65-F5344CB8AC3E}">
        <p14:creationId xmlns:p14="http://schemas.microsoft.com/office/powerpoint/2010/main" val="7950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18690</TotalTime>
  <Words>403</Words>
  <Application>Microsoft Office PowerPoint</Application>
  <PresentationFormat>Widescreen</PresentationFormat>
  <Paragraphs>91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Circuit</vt:lpstr>
      <vt:lpstr>Doing More with Less</vt:lpstr>
      <vt:lpstr>What is azure functions</vt:lpstr>
      <vt:lpstr>“Serverless still runs on servers”</vt:lpstr>
      <vt:lpstr>“COOL STORY BRO”</vt:lpstr>
      <vt:lpstr>Serverless is an architecture that relies heavily on abstracting away the host environment to focus on code.  It can be thought of as less server</vt:lpstr>
      <vt:lpstr>A miracle for anyone who’s ever dealt with manual enterprise resource provisioning</vt:lpstr>
      <vt:lpstr>Advantages</vt:lpstr>
      <vt:lpstr>Cost</vt:lpstr>
      <vt:lpstr>Cost</vt:lpstr>
      <vt:lpstr>Cost</vt:lpstr>
      <vt:lpstr>Elasticity</vt:lpstr>
      <vt:lpstr>Productivity</vt:lpstr>
      <vt:lpstr>Disadvantages</vt:lpstr>
      <vt:lpstr>Azure Functions Specifics</vt:lpstr>
      <vt:lpstr>Hosting Plans</vt:lpstr>
      <vt:lpstr>Supported Languages</vt:lpstr>
      <vt:lpstr>Triggers</vt:lpstr>
      <vt:lpstr>Triggers</vt:lpstr>
      <vt:lpstr>Common Bindings</vt:lpstr>
      <vt:lpstr>Common Architectures/Patterns</vt:lpstr>
      <vt:lpstr>Another 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a catchy serverless title</dc:title>
  <dc:creator>Jones, Ike</dc:creator>
  <cp:lastModifiedBy>Jones, Ike</cp:lastModifiedBy>
  <cp:revision>40</cp:revision>
  <dcterms:created xsi:type="dcterms:W3CDTF">2019-04-18T01:04:28Z</dcterms:created>
  <dcterms:modified xsi:type="dcterms:W3CDTF">2019-05-01T00:34:42Z</dcterms:modified>
</cp:coreProperties>
</file>