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C8996-721A-4093-A786-CF793E0AF2A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B87D-C8BD-4904-A426-CEC9AB3A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BB87D-C8BD-4904-A426-CEC9AB3AF0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8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1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3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24B11C-3D61-4AD8-9C23-9294402D2D5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6A705-AEE4-4570-B1FB-726E09BA79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developer.nvidia.com/rdp/cudnn-archiv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2A37-4539-421D-B013-7E4F34A28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Tensorflow</a:t>
            </a:r>
            <a:r>
              <a:rPr lang="en-US" dirty="0"/>
              <a:t> (1.15)</a:t>
            </a:r>
          </a:p>
        </p:txBody>
      </p:sp>
    </p:spTree>
    <p:extLst>
      <p:ext uri="{BB962C8B-B14F-4D97-AF65-F5344CB8AC3E}">
        <p14:creationId xmlns:p14="http://schemas.microsoft.com/office/powerpoint/2010/main" val="245634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6DB7-2C54-4BD1-A5DD-AAE6E42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1F12-138D-4837-8C2D-7DD50734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Windows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Anaconda – Python 3.7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GPU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1F412-99F8-4DD3-BEA3-0E9A5AC0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021" y="2394356"/>
            <a:ext cx="1526448" cy="1463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EE9B0-AF4D-4F7F-B1E0-C458FCC4A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6" y="1845734"/>
            <a:ext cx="827972" cy="827972"/>
          </a:xfrm>
          <a:prstGeom prst="rect">
            <a:avLst/>
          </a:prstGeom>
        </p:spPr>
      </p:pic>
      <p:pic>
        <p:nvPicPr>
          <p:cNvPr id="9" name="Picture 4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9615FEA9-9B20-4747-849C-6F0E0D46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76" y="345278"/>
            <a:ext cx="2946036" cy="128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7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EF2C-42A7-49C6-8AE0-E578E6AB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5EAD-64E4-43A9-9AFE-0D08670A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I5 or I7 processor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Minimum 8 Gb 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NVDIA graphic card (Min. 1050)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Or use Google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51F8D-D05E-4DEE-9295-0BDBABBD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71" y="3429000"/>
            <a:ext cx="3199597" cy="14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780723-FEAE-4467-841B-A89E40F5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389" y="2157333"/>
            <a:ext cx="10018713" cy="3124201"/>
          </a:xfrm>
        </p:spPr>
        <p:txBody>
          <a:bodyPr numCol="2">
            <a:normAutofit/>
          </a:bodyPr>
          <a:lstStyle/>
          <a:p>
            <a:r>
              <a:rPr lang="en-US" dirty="0"/>
              <a:t>Windows 10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tensorflow</a:t>
            </a:r>
            <a:r>
              <a:rPr lang="en-US" dirty="0"/>
              <a:t>==1.15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tensoreflow_gpu</a:t>
            </a:r>
            <a:r>
              <a:rPr lang="en-US" dirty="0"/>
              <a:t>==1.15</a:t>
            </a:r>
          </a:p>
          <a:p>
            <a:pPr lvl="1"/>
            <a:r>
              <a:rPr lang="en-US" dirty="0"/>
              <a:t>Install CUDA toolkit 10.1</a:t>
            </a:r>
          </a:p>
          <a:p>
            <a:pPr lvl="1"/>
            <a:r>
              <a:rPr lang="en-US" dirty="0"/>
              <a:t>Install CUDNN 10.1</a:t>
            </a:r>
          </a:p>
          <a:p>
            <a:pPr lvl="1"/>
            <a:r>
              <a:rPr lang="en-US" dirty="0"/>
              <a:t>Install visual studio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Ubuntu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tensorflow</a:t>
            </a:r>
            <a:r>
              <a:rPr lang="en-US" dirty="0"/>
              <a:t>==1.15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tensoreflow_gpu</a:t>
            </a:r>
            <a:r>
              <a:rPr lang="en-US" dirty="0"/>
              <a:t>==1.15</a:t>
            </a:r>
          </a:p>
          <a:p>
            <a:pPr lvl="1"/>
            <a:endParaRPr lang="en-US" dirty="0"/>
          </a:p>
        </p:txBody>
      </p:sp>
      <p:pic>
        <p:nvPicPr>
          <p:cNvPr id="5" name="Picture 4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2A552235-BA6E-4929-B4DB-A8AB8E94E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727" y="223935"/>
            <a:ext cx="3638938" cy="141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Windows 10 is still free to download. Here's how to get the upgrade - CNET">
            <a:extLst>
              <a:ext uri="{FF2B5EF4-FFF2-40B4-BE49-F238E27FC236}">
                <a16:creationId xmlns:a16="http://schemas.microsoft.com/office/drawing/2014/main" id="{D0F01995-8E50-41E5-9A17-FF6E9A2AF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3679" y="27669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71DC6-24B1-40C0-9499-6533A693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72" y="1953258"/>
            <a:ext cx="485598" cy="485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1D15C3-EF60-43E8-8031-7A14B0B59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92" y="2196057"/>
            <a:ext cx="716582" cy="5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2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FC7-13C8-4CCD-9AF0-50ADC902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D5F1-04E7-4B09-8FB4-40F86F82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-- </a:t>
            </a:r>
            <a:r>
              <a:rPr lang="en-US" dirty="0">
                <a:hlinkClick r:id="rId2"/>
              </a:rPr>
              <a:t>https://www.python.org/downloads/windows/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 CUDA toolkit 10.1 -- </a:t>
            </a:r>
            <a:r>
              <a:rPr lang="en-US" dirty="0">
                <a:hlinkClick r:id="rId3"/>
              </a:rPr>
              <a:t>https://developer.nvidia.com/cuda-toolkit-archive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 CUDNN 10.1  --  </a:t>
            </a:r>
            <a:r>
              <a:rPr lang="en-US" dirty="0">
                <a:hlinkClick r:id="rId4"/>
              </a:rPr>
              <a:t>https://developer.nvidia.com/rdp/cudnn-archive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Anaconda -- </a:t>
            </a:r>
            <a:r>
              <a:rPr lang="en-US" dirty="0">
                <a:hlinkClick r:id="rId5"/>
              </a:rPr>
              <a:t>https://www.anaconda.com/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During installation “Add python file to path”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Studio -- </a:t>
            </a:r>
            <a:r>
              <a:rPr lang="en-US" dirty="0">
                <a:hlinkClick r:id="rId6"/>
              </a:rPr>
              <a:t>https://visualstudio.microsoft.com/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CD9C-B8A9-4F29-9259-BF7C88A7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your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5974-707C-458F-9A2E-DF68055F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 to start and search  “environmental variables”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Click on Environment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Click on the path system variable and select edit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if following path exist if not add 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C:\Program Files\NVIDIA GPU Computing Toolkit\CUDA\v10.1\bin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C:\Program Files\NVIDIA GPU Computing Toolkit\CUDA\v10.1\</a:t>
            </a:r>
            <a:r>
              <a:rPr lang="en-US" dirty="0" err="1"/>
              <a:t>libnvvp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C:\Program Files\NVIDIA GPU Computing Toolkit\CUDA\v10.1\</a:t>
            </a:r>
            <a:r>
              <a:rPr lang="en-US" dirty="0" err="1"/>
              <a:t>lectras</a:t>
            </a:r>
            <a:r>
              <a:rPr lang="en-US" dirty="0"/>
              <a:t>\CUPTI\libx64</a:t>
            </a:r>
          </a:p>
        </p:txBody>
      </p:sp>
    </p:spTree>
    <p:extLst>
      <p:ext uri="{BB962C8B-B14F-4D97-AF65-F5344CB8AC3E}">
        <p14:creationId xmlns:p14="http://schemas.microsoft.com/office/powerpoint/2010/main" val="96365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EBF1-61AB-4400-95D6-2F37B3A6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on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E31E-7B36-49A6-8A35-737F6EF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C:\&gt; </a:t>
            </a:r>
            <a:r>
              <a:rPr lang="en-US" dirty="0" err="1"/>
              <a:t>conda</a:t>
            </a:r>
            <a:r>
              <a:rPr lang="en-US" dirty="0"/>
              <a:t> create -n tensorflow1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C:\&gt; </a:t>
            </a:r>
            <a:r>
              <a:rPr lang="en-US" dirty="0" err="1"/>
              <a:t>conda</a:t>
            </a:r>
            <a:r>
              <a:rPr lang="en-US" dirty="0"/>
              <a:t> activate tensorflow1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(tensorflow1) C:\&gt;python -m pip install --upgrade pip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(tensorflow1) C:\&gt; pip install --ignore-installed --upgrade </a:t>
            </a:r>
            <a:r>
              <a:rPr lang="en-US" dirty="0" err="1"/>
              <a:t>tensorflow-gpu</a:t>
            </a:r>
            <a:r>
              <a:rPr lang="en-US" dirty="0"/>
              <a:t>==1.15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(tensorflow1) C:\&gt; pip install --ignore-installed --upgrade </a:t>
            </a:r>
            <a:r>
              <a:rPr lang="en-US" dirty="0" err="1"/>
              <a:t>tensorflow</a:t>
            </a:r>
            <a:r>
              <a:rPr lang="en-US" dirty="0"/>
              <a:t>==1.15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7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</TotalTime>
  <Words>295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Installation of Tensorflow (1.15)</vt:lpstr>
      <vt:lpstr>How to install </vt:lpstr>
      <vt:lpstr>Prerequisites </vt:lpstr>
      <vt:lpstr>PowerPoint Presentation</vt:lpstr>
      <vt:lpstr>Link to the software</vt:lpstr>
      <vt:lpstr>Set your Environment Variables</vt:lpstr>
      <vt:lpstr>Type on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Tensorflow</dc:title>
  <dc:creator>prashik shende</dc:creator>
  <cp:lastModifiedBy>prashik shende</cp:lastModifiedBy>
  <cp:revision>17</cp:revision>
  <dcterms:created xsi:type="dcterms:W3CDTF">2020-07-30T11:45:06Z</dcterms:created>
  <dcterms:modified xsi:type="dcterms:W3CDTF">2020-07-31T10:11:00Z</dcterms:modified>
</cp:coreProperties>
</file>