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ECC3D09-2F33-4851-85BA-11FBCCA1AF0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4445"/>
    <a:srgbClr val="D1D6BF"/>
    <a:srgbClr val="ACB6AF"/>
    <a:srgbClr val="B8C4AD"/>
    <a:srgbClr val="A8738A"/>
    <a:srgbClr val="E1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6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9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1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5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2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brush-strok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D0BF246-C06A-4041-9570-FEB5FF0FAF7E}"/>
              </a:ext>
            </a:extLst>
          </p:cNvPr>
          <p:cNvGrpSpPr/>
          <p:nvPr/>
        </p:nvGrpSpPr>
        <p:grpSpPr>
          <a:xfrm>
            <a:off x="2975370" y="1412159"/>
            <a:ext cx="6241260" cy="4033681"/>
            <a:chOff x="3229769" y="727722"/>
            <a:chExt cx="5732461" cy="38527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134CBF-94CA-A23C-73F5-7E14065694D5}"/>
                </a:ext>
              </a:extLst>
            </p:cNvPr>
            <p:cNvGrpSpPr/>
            <p:nvPr/>
          </p:nvGrpSpPr>
          <p:grpSpPr>
            <a:xfrm>
              <a:off x="3352924" y="3311280"/>
              <a:ext cx="5486151" cy="1269155"/>
              <a:chOff x="5808821" y="4083188"/>
              <a:chExt cx="5486151" cy="1269155"/>
            </a:xfrm>
          </p:grpSpPr>
          <p:pic>
            <p:nvPicPr>
              <p:cNvPr id="6" name="Picture 5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36BD449E-5E39-40EC-75E7-AF4EEDE02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alphaModFix amt="11000"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 b="67991"/>
              <a:stretch/>
            </p:blipFill>
            <p:spPr>
              <a:xfrm rot="10800000">
                <a:off x="5808821" y="4569376"/>
                <a:ext cx="5149447" cy="782967"/>
              </a:xfrm>
              <a:prstGeom prst="rect">
                <a:avLst/>
              </a:prstGeom>
            </p:spPr>
          </p:pic>
          <p:pic>
            <p:nvPicPr>
              <p:cNvPr id="4" name="Picture 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914FA26-3AE9-CEA4-C490-D0D7841A3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alphaModFix amt="11000"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 b="67991"/>
              <a:stretch/>
            </p:blipFill>
            <p:spPr>
              <a:xfrm>
                <a:off x="6145525" y="4083188"/>
                <a:ext cx="5149447" cy="486188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301D4E-27C0-DDB2-DD99-1CB66F30B646}"/>
                </a:ext>
              </a:extLst>
            </p:cNvPr>
            <p:cNvGrpSpPr/>
            <p:nvPr/>
          </p:nvGrpSpPr>
          <p:grpSpPr>
            <a:xfrm>
              <a:off x="3229769" y="727722"/>
              <a:ext cx="5732461" cy="3527308"/>
              <a:chOff x="696146" y="351172"/>
              <a:chExt cx="5732461" cy="3527308"/>
            </a:xfrm>
          </p:grpSpPr>
          <p:pic>
            <p:nvPicPr>
              <p:cNvPr id="13" name="Graphic 12" descr="An arch of olives and leaves">
                <a:extLst>
                  <a:ext uri="{FF2B5EF4-FFF2-40B4-BE49-F238E27FC236}">
                    <a16:creationId xmlns:a16="http://schemas.microsoft.com/office/drawing/2014/main" id="{003C7C15-AD62-5C5B-5444-0E959FD49F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3615319" y="351172"/>
                <a:ext cx="2813288" cy="3400116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F4A82CA-9C8B-1B9B-115C-24879BC9352B}"/>
                  </a:ext>
                </a:extLst>
              </p:cNvPr>
              <p:cNvGrpSpPr/>
              <p:nvPr/>
            </p:nvGrpSpPr>
            <p:grpSpPr>
              <a:xfrm>
                <a:off x="696146" y="637272"/>
                <a:ext cx="5399854" cy="3241208"/>
                <a:chOff x="408967" y="569858"/>
                <a:chExt cx="5399854" cy="3241208"/>
              </a:xfrm>
            </p:grpSpPr>
            <p:pic>
              <p:nvPicPr>
                <p:cNvPr id="16" name="Graphic 15" descr="An arch of olives and leaves">
                  <a:extLst>
                    <a:ext uri="{FF2B5EF4-FFF2-40B4-BE49-F238E27FC236}">
                      <a16:creationId xmlns:a16="http://schemas.microsoft.com/office/drawing/2014/main" id="{2D9CF72A-CDB4-0531-45A7-8C94F38A8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967" y="569858"/>
                  <a:ext cx="3017144" cy="3017144"/>
                </a:xfrm>
                <a:prstGeom prst="rect">
                  <a:avLst/>
                </a:prstGeom>
              </p:spPr>
            </p:pic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DCBA8E8F-8B39-6096-9C41-E5212DEF7447}"/>
                    </a:ext>
                  </a:extLst>
                </p:cNvPr>
                <p:cNvGrpSpPr/>
                <p:nvPr/>
              </p:nvGrpSpPr>
              <p:grpSpPr>
                <a:xfrm>
                  <a:off x="1043399" y="656355"/>
                  <a:ext cx="4765422" cy="3154711"/>
                  <a:chOff x="4919009" y="1936598"/>
                  <a:chExt cx="4765422" cy="3154711"/>
                </a:xfrm>
              </p:grpSpPr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5D55EC0-8574-46E4-DBCE-0D0A059FB50D}"/>
                      </a:ext>
                    </a:extLst>
                  </p:cNvPr>
                  <p:cNvSpPr txBox="1"/>
                  <p:nvPr/>
                </p:nvSpPr>
                <p:spPr>
                  <a:xfrm>
                    <a:off x="6539357" y="1936599"/>
                    <a:ext cx="2183027" cy="31547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19900" b="1" dirty="0">
                        <a:solidFill>
                          <a:srgbClr val="A8738A"/>
                        </a:solidFill>
                        <a:latin typeface="Centaur" panose="02030504050205020304" pitchFamily="18" charset="0"/>
                      </a:rPr>
                      <a:t>W</a:t>
                    </a:r>
                    <a:endParaRPr lang="en-CA" sz="16600" b="1" dirty="0">
                      <a:solidFill>
                        <a:srgbClr val="A8738A"/>
                      </a:solidFill>
                      <a:latin typeface="Centaur" panose="02030504050205020304" pitchFamily="18" charset="0"/>
                    </a:endParaRPr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8AF1992B-4EFC-4198-4AF0-AF561F8F00DB}"/>
                      </a:ext>
                    </a:extLst>
                  </p:cNvPr>
                  <p:cNvSpPr txBox="1"/>
                  <p:nvPr/>
                </p:nvSpPr>
                <p:spPr>
                  <a:xfrm>
                    <a:off x="5727860" y="1936598"/>
                    <a:ext cx="1307537" cy="31547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19900" b="1" dirty="0">
                        <a:solidFill>
                          <a:srgbClr val="A8738A"/>
                        </a:solidFill>
                        <a:latin typeface="Centaur" panose="02030504050205020304" pitchFamily="18" charset="0"/>
                      </a:rPr>
                      <a:t>P</a:t>
                    </a:r>
                    <a:endParaRPr lang="en-CA" sz="16600" b="1" dirty="0">
                      <a:solidFill>
                        <a:srgbClr val="A8738A"/>
                      </a:solidFill>
                      <a:latin typeface="Centaur" panose="02030504050205020304" pitchFamily="18" charset="0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2B2701F-3E0A-BEBF-E090-BE35858CB4BC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756" y="4551305"/>
                    <a:ext cx="40019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CA" sz="2400" b="1" spc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iazolla"/>
                      </a:rPr>
                      <a:t>PDUBBS SOLUTIONS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BB6E668-72FA-C5A0-6CDE-DE59419DA96A}"/>
                      </a:ext>
                    </a:extLst>
                  </p:cNvPr>
                  <p:cNvSpPr txBox="1"/>
                  <p:nvPr/>
                </p:nvSpPr>
                <p:spPr>
                  <a:xfrm>
                    <a:off x="4919009" y="4279679"/>
                    <a:ext cx="47654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CA" dirty="0">
                        <a:solidFill>
                          <a:srgbClr val="784445"/>
                        </a:solidFill>
                        <a:latin typeface="Piazolla"/>
                      </a:rPr>
                      <a:t>Administrative Products &amp; Management Services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38476734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LightSeedRightStep">
      <a:dk1>
        <a:srgbClr val="000000"/>
      </a:dk1>
      <a:lt1>
        <a:srgbClr val="FFFFFF"/>
      </a:lt1>
      <a:dk2>
        <a:srgbClr val="273B21"/>
      </a:dk2>
      <a:lt2>
        <a:srgbClr val="E2E5E8"/>
      </a:lt2>
      <a:accent1>
        <a:srgbClr val="C49A77"/>
      </a:accent1>
      <a:accent2>
        <a:srgbClr val="ACA267"/>
      </a:accent2>
      <a:accent3>
        <a:srgbClr val="98A773"/>
      </a:accent3>
      <a:accent4>
        <a:srgbClr val="7FB06A"/>
      </a:accent4>
      <a:accent5>
        <a:srgbClr val="75B17C"/>
      </a:accent5>
      <a:accent6>
        <a:srgbClr val="69AF8E"/>
      </a:accent6>
      <a:hlink>
        <a:srgbClr val="5C85A7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 Light</vt:lpstr>
      <vt:lpstr>Centaur</vt:lpstr>
      <vt:lpstr>Elephant</vt:lpstr>
      <vt:lpstr>Piazolla</vt:lpstr>
      <vt:lpstr>ModOverlayVTI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XxMaria PxW</dc:creator>
  <cp:lastModifiedBy>XxMaria PxW</cp:lastModifiedBy>
  <cp:revision>8</cp:revision>
  <dcterms:created xsi:type="dcterms:W3CDTF">2024-10-02T18:13:59Z</dcterms:created>
  <dcterms:modified xsi:type="dcterms:W3CDTF">2024-10-04T16:57:39Z</dcterms:modified>
</cp:coreProperties>
</file>