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2827ea6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2827ea6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f854821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f854821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6f854821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6f854821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f854821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f854821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6f854821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6f854821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827ea6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2827ea6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f854821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f854821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6f85482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6f85482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f854821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f854821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esearchgate.net/publication/223381510_Entity-relationship_and_object-oriented_data_modeling-An_experiment_comparison_of_design_qual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80"/>
              <a:t>Modelagem de Dados - Entidade Relacionamento e Orientação à Objetos:</a:t>
            </a:r>
            <a:endParaRPr sz="29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639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221"/>
              <a:buFont typeface="Arial"/>
              <a:buNone/>
            </a:pPr>
            <a:r>
              <a:rPr b="1" lang="pt-BR" sz="29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Comparação com base em experimentação da qualidade de design</a:t>
            </a:r>
            <a:endParaRPr b="1" sz="29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93725" y="3601300"/>
            <a:ext cx="5817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Pedro Henrique Silva Santana	– 12011BSI218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Victor Hugo Martins Alves		– 12011BSI217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André de Oliveira Alcântara 	– 11821BSI219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Luiz Fernando Rosa		– 11821BSI226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Mateus Herrera Gobetti Borges	– 11821BSI229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Artigo: </a:t>
            </a: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https://www.researchgate.net/publication/223381510_Entity-relationship_and_object-oriented_data_modeling-An_experiment_comparison_of_design_quality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Trabalhos Relacionados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Experimentos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Comparar os modelos de Entidade Relacionamento e Orientado a Objetos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Foco no design do conceito de dados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Modelo OO forte candidato a substituir o EER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450" y="2978413"/>
            <a:ext cx="2591700" cy="16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991" y="2978412"/>
            <a:ext cx="2663794" cy="16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Estudos dirigidos a partir do final do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século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20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Modelos baseados em registro durante as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décadas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70 80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Em maioria classificam o EER como superior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Posteriormente Estudos avaliaram o OO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Baixa qualidade de resultados para algumas tarefas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Melhor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compreensão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para sistemas mais simples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Perspectiva do designer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Trabalha 9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hipóteses nulas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iniciais: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modelar as entidades ou classes de objetos;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os atributos das entidades ou classes de objetos;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relações de herança;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relacionamentos unários (1:1);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relacionamentos binários (1:1);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relacionamentos binários (1:n);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relacionamentos binários (m:n);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relacionamentos ternários (m:n:1);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Precisão ao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modelar relacionamentos ternários (m:n:p).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Definiram outras duas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hipótese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sobre tempo para cada tarefa e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preferências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dos designers: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10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diferença entre os tempos para conclusão das tarefas;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10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diferença nas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preferências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design dos modelos.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Experimentações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Experimento com 44 estudantes: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Modelar duas narrativas, uma com EER e outra com OO;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Avaliar os modelos, as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hipóteses, o tempo gasto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e suas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preferências;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Mensurar os dados para avaliação.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Hipóteses sobre a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precisão da modelagem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1, 2, 3, 5, 6 e 7 não tiveram grande diferença de um modelo para o outro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4, 8 e 9 tiveram melhores resultados no modelo entidade relacionamento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Hipótese sobre o tempo de modelagem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Levou significativamente menos tempo para modelar em EER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Hipótese sobre a preferência dos designers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Designers preferem o EER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37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odelo de Entidade Relacionamento é superior ao orientado a objetos, pois: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Possui maior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precisão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Tem um tempo de desenvolvimento menor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É preferido pelos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designers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Caso o SGBD seja em OO uma boa alternativa é desenvolver o EER e depois mapear para o modelo OO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