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5CDA"/>
    <a:srgbClr val="665BDB"/>
    <a:srgbClr val="535353"/>
    <a:srgbClr val="1A1F26"/>
    <a:srgbClr val="2F3640"/>
    <a:srgbClr val="2F3538"/>
    <a:srgbClr val="48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03AF-5BE7-B847-B6F4-0C7326552747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683E-0F0A-0448-B149-123049D2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69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683E-0F0A-0448-B149-123049D2E4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6CB3A-4310-46A6-8A66-61BA1D6E5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FCD789-813E-7CA7-9B13-D6F1D003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01B6F3-9A15-7081-1D9B-983BBCCA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DCB4A5-8626-B567-D63E-B512CEFC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99FD7-C143-3218-AF14-BCE83AB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5482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1121D-B692-8DED-1E17-6EF729FC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BE72A3-A348-1A89-DF77-2626E011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27CAF0-8208-0938-1598-B4274895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7B6F4-7EF6-6B9D-B665-98BF302F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9E2C6-7AAE-55AD-2C7F-9D551636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6808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7ADCBE-8E81-1806-2211-A6E28173D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39357F-3D2F-1B8C-9537-0948628E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1B00E-33B2-0AD2-43B7-BAA6E379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493762-3495-AB60-9F76-60D3364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2A0A2-562A-7D77-0381-B4A636D2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005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95C79-6048-FBC9-BDC4-1C746C05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E9E9D-184D-4CD2-116E-BD59CF1E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40985E-9817-E7C2-A9E3-EEC5DB0F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BCF0E-64D7-7120-BB61-9A0C80EA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8D596-F160-57C0-9780-89D28CB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40024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9EF18-D29E-3D5F-7391-C8186960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B30FA-4DBF-83BB-5478-F2FB63D1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AFB6BA-FEF6-C56A-42EE-815D5FA5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E3C2E-934A-19B7-536B-3532BC13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A06F6-BC27-395F-16BD-7068E4B3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782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8E25E-77AD-1066-63C8-0F085017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49174-680E-5FA3-DD7A-87CFF1FED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06046C-C54C-9D30-F335-9595FC2B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560FDA-A7E7-7578-FFFC-EF2B0805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698A4F-D3A7-7F7B-F887-A6D67F58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DBEB22-48D2-CBE3-17D7-BA062452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7573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59790-C21E-9591-EF2D-32B9683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FA1457-AED5-5D7E-0B72-DEBFBA59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353207-1FDC-36BE-0016-741234BA0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20BD3F-992F-B6F5-08E2-F1B03397A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529A10-8584-4429-D372-0F96CEBC6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D5BFC3-C884-8E8B-5F0A-96FC608A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D94261-5642-C740-018D-E591606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7D76CD-DBB2-8C50-0149-3BF34106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88310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A7736-9B44-693B-B19C-CBA22021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53BCC5-4182-D247-1F30-367F9299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26850F-5772-8B1C-7235-A8A6DE14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71B2A0-36BF-B201-5B99-8D54DDD1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66153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A991A3-0623-85E3-6A51-9468085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0E0F1F-3874-990F-F0FF-09DA970C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183950-1DD2-419C-FA93-2EA03AED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2381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E3B3C-AEDA-C277-9A3B-7F7AB638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88F60-E74B-1366-39DD-9168B746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39F2E5-5927-E3A0-482A-CB263AC1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1B5FD-514A-50A6-F892-C80FB85E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B111CE-5E34-9F9F-7453-1FFF2CA8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7DEE24-F566-3956-ECED-6FE31AB9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22961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2083C-5C68-5364-63D4-B7A5B049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055345-46EA-2E7D-74F1-D98BCD4C6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689F98-EE13-52BD-C6F6-6D2106BC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DC3B52-10A9-4E5A-CF27-02BDF735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D28AB-0914-F27D-821A-A1223ADA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EEAB14-B594-5E72-3C8A-277F7986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9003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143A4-E87B-292A-7291-2B551F41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1EAA77-EDC5-F95B-AC5E-F689EFA4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EA652-727A-B563-3727-335A2BFF4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AB2-68F9-D94D-857C-FD45727DE2F3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02EB2A-CC26-2C68-9DC2-0BCE9EF6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B22FC-552E-5EBD-0E7A-D0791F96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9CE1-AD57-5349-A23A-946709544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82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2D2A9-82EB-841E-6057-4562AF32DCFB}"/>
              </a:ext>
            </a:extLst>
          </p:cNvPr>
          <p:cNvSpPr txBox="1"/>
          <p:nvPr/>
        </p:nvSpPr>
        <p:spPr>
          <a:xfrm>
            <a:off x="361507" y="2551837"/>
            <a:ext cx="7729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rgbClr val="665BDB"/>
                </a:solidFill>
                <a:latin typeface="GILROY-SEMIBOLD" pitchFamily="2" charset="0"/>
                <a:cs typeface="Futura" panose="020B0602020204020303" pitchFamily="34" charset="-79"/>
              </a:rPr>
              <a:t>Перевод числа</a:t>
            </a:r>
            <a:r>
              <a:rPr lang="en-US" sz="5400" b="1" dirty="0">
                <a:solidFill>
                  <a:srgbClr val="665BDB"/>
                </a:solidFill>
                <a:latin typeface="GILROY-SEMIBOLD" pitchFamily="2" charset="0"/>
                <a:cs typeface="Futura" panose="020B0602020204020303" pitchFamily="34" charset="-79"/>
              </a:rPr>
              <a:t> </a:t>
            </a:r>
            <a:r>
              <a:rPr lang="ru-RU" sz="5400" b="1" dirty="0">
                <a:solidFill>
                  <a:srgbClr val="665BDB"/>
                </a:solidFill>
                <a:latin typeface="GILROY-SEMIBOLD" pitchFamily="2" charset="0"/>
                <a:cs typeface="Futura" panose="020B0602020204020303" pitchFamily="34" charset="-79"/>
              </a:rPr>
              <a:t>в</a:t>
            </a:r>
            <a:endParaRPr lang="en-US" sz="5400" b="1" dirty="0">
              <a:solidFill>
                <a:srgbClr val="665BDB"/>
              </a:solidFill>
              <a:latin typeface="GILROY-SEMIBOLD" pitchFamily="2" charset="0"/>
              <a:cs typeface="Futura" panose="020B0602020204020303" pitchFamily="34" charset="-79"/>
            </a:endParaRPr>
          </a:p>
          <a:p>
            <a:r>
              <a:rPr lang="ru-RU" sz="5400" b="1" dirty="0">
                <a:solidFill>
                  <a:srgbClr val="665BDB"/>
                </a:solidFill>
                <a:latin typeface="GILROY-SEMIBOLD" pitchFamily="2" charset="0"/>
                <a:cs typeface="Futura" panose="020B0602020204020303" pitchFamily="34" charset="-79"/>
              </a:rPr>
              <a:t>текстовую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383471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A658D-F1CA-E0DC-C1BD-00280707AC36}"/>
              </a:ext>
            </a:extLst>
          </p:cNvPr>
          <p:cNvSpPr txBox="1"/>
          <p:nvPr/>
        </p:nvSpPr>
        <p:spPr>
          <a:xfrm>
            <a:off x="350873" y="1551732"/>
            <a:ext cx="688989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b="1" dirty="0">
                <a:solidFill>
                  <a:srgbClr val="665CDA"/>
                </a:solidFill>
                <a:latin typeface="GILROY-SEMIBOLD" pitchFamily="2" charset="0"/>
              </a:rPr>
              <a:t>Для чего </a:t>
            </a:r>
            <a:r>
              <a:rPr lang="ru-RU" sz="5400" b="1" dirty="0">
                <a:solidFill>
                  <a:srgbClr val="665CDA"/>
                </a:solidFill>
                <a:latin typeface="GILROY-SEMIBOLD" pitchFamily="2" charset="0"/>
              </a:rPr>
              <a:t>это</a:t>
            </a:r>
            <a:r>
              <a:rPr lang="ru-RU" sz="4800" b="1" dirty="0">
                <a:solidFill>
                  <a:srgbClr val="665CDA"/>
                </a:solidFill>
                <a:latin typeface="GILROY-SEMIBOLD" pitchFamily="2" charset="0"/>
              </a:rPr>
              <a:t> нужно?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9C19D-E905-8C6B-BAB0-6F416AB23446}"/>
              </a:ext>
            </a:extLst>
          </p:cNvPr>
          <p:cNvSpPr txBox="1"/>
          <p:nvPr/>
        </p:nvSpPr>
        <p:spPr>
          <a:xfrm>
            <a:off x="350873" y="2905611"/>
            <a:ext cx="1083457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Во всех банковских документах дублируется сумма текстовой записью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22993-0066-9151-DADF-D045A19FF5B6}"/>
              </a:ext>
            </a:extLst>
          </p:cNvPr>
          <p:cNvSpPr txBox="1"/>
          <p:nvPr/>
        </p:nvSpPr>
        <p:spPr>
          <a:xfrm>
            <a:off x="350872" y="4105940"/>
            <a:ext cx="1083457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Следовательно есть потребность в программе,</a:t>
            </a:r>
          </a:p>
          <a:p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Которая безошибочно переводит число в текст</a:t>
            </a:r>
          </a:p>
        </p:txBody>
      </p:sp>
    </p:spTree>
    <p:extLst>
      <p:ext uri="{BB962C8B-B14F-4D97-AF65-F5344CB8AC3E}">
        <p14:creationId xmlns:p14="http://schemas.microsoft.com/office/powerpoint/2010/main" val="340668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94F7F19-4AEE-B0A1-F60A-35C0819F84D7}"/>
              </a:ext>
            </a:extLst>
          </p:cNvPr>
          <p:cNvGrpSpPr/>
          <p:nvPr/>
        </p:nvGrpSpPr>
        <p:grpSpPr>
          <a:xfrm>
            <a:off x="350873" y="2413337"/>
            <a:ext cx="9707527" cy="2031326"/>
            <a:chOff x="350873" y="2598003"/>
            <a:chExt cx="9707527" cy="2031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9A658D-F1CA-E0DC-C1BD-00280707AC36}"/>
                </a:ext>
              </a:extLst>
            </p:cNvPr>
            <p:cNvSpPr txBox="1"/>
            <p:nvPr/>
          </p:nvSpPr>
          <p:spPr>
            <a:xfrm>
              <a:off x="350873" y="2598003"/>
              <a:ext cx="688989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4800" b="1" dirty="0">
                  <a:solidFill>
                    <a:srgbClr val="665CDA"/>
                  </a:solidFill>
                  <a:latin typeface="GILROY-SEMIBOLD" pitchFamily="2" charset="0"/>
                </a:rPr>
                <a:t>Цель проекта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622993-0066-9151-DADF-D045A19FF5B6}"/>
                </a:ext>
              </a:extLst>
            </p:cNvPr>
            <p:cNvSpPr txBox="1"/>
            <p:nvPr/>
          </p:nvSpPr>
          <p:spPr>
            <a:xfrm>
              <a:off x="350873" y="3429000"/>
              <a:ext cx="970752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3600" dirty="0">
                  <a:solidFill>
                    <a:schemeClr val="bg1"/>
                  </a:solidFill>
                  <a:latin typeface="Gilroy" pitchFamily="2" charset="0"/>
                </a:rPr>
                <a:t>Создать программу, которая будет переводить число в текст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972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A658D-F1CA-E0DC-C1BD-00280707AC36}"/>
              </a:ext>
            </a:extLst>
          </p:cNvPr>
          <p:cNvSpPr txBox="1"/>
          <p:nvPr/>
        </p:nvSpPr>
        <p:spPr>
          <a:xfrm>
            <a:off x="350873" y="1305341"/>
            <a:ext cx="68898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b="1" dirty="0">
                <a:solidFill>
                  <a:srgbClr val="665CDA"/>
                </a:solidFill>
                <a:latin typeface="GILROY-SEMIBOLD" pitchFamily="2" charset="0"/>
              </a:rPr>
              <a:t>Ход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CE546-8434-8E31-902A-74B02419729A}"/>
              </a:ext>
            </a:extLst>
          </p:cNvPr>
          <p:cNvSpPr txBox="1"/>
          <p:nvPr/>
        </p:nvSpPr>
        <p:spPr>
          <a:xfrm>
            <a:off x="350873" y="2136338"/>
            <a:ext cx="1083457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Написать программу</a:t>
            </a:r>
          </a:p>
          <a:p>
            <a:pPr marL="742950" indent="-742950">
              <a:buAutoNum type="arabicPeriod"/>
            </a:pPr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Столкнуться с проблемой</a:t>
            </a:r>
          </a:p>
          <a:p>
            <a:pPr marL="742950" indent="-742950">
              <a:buAutoNum type="arabicPeriod"/>
            </a:pPr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Решить проблему</a:t>
            </a:r>
          </a:p>
          <a:p>
            <a:pPr marL="742950" indent="-742950">
              <a:buAutoNum type="arabicPeriod"/>
            </a:pPr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Сделать приложение для презентации работоспособности кода</a:t>
            </a:r>
          </a:p>
          <a:p>
            <a:pPr marL="742950" indent="-742950">
              <a:buAutoNum type="arabicPeriod"/>
            </a:pPr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Показать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05613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A658D-F1CA-E0DC-C1BD-00280707AC36}"/>
              </a:ext>
            </a:extLst>
          </p:cNvPr>
          <p:cNvSpPr txBox="1"/>
          <p:nvPr/>
        </p:nvSpPr>
        <p:spPr>
          <a:xfrm>
            <a:off x="287078" y="371975"/>
            <a:ext cx="68898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b="1" dirty="0">
                <a:solidFill>
                  <a:srgbClr val="665CDA"/>
                </a:solidFill>
                <a:latin typeface="GILROY-SEMIBOLD" pitchFamily="2" charset="0"/>
              </a:rPr>
              <a:t>Код программы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FDA757-2087-A79F-5209-F1089334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8" y="2033969"/>
            <a:ext cx="6295813" cy="406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A9DFCC-433E-21C4-7811-BCEE808D7E61}"/>
              </a:ext>
            </a:extLst>
          </p:cNvPr>
          <p:cNvSpPr txBox="1"/>
          <p:nvPr/>
        </p:nvSpPr>
        <p:spPr>
          <a:xfrm>
            <a:off x="287078" y="1202972"/>
            <a:ext cx="6196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Gilroy" pitchFamily="2" charset="0"/>
              </a:rPr>
              <a:t>Написан на языке </a:t>
            </a:r>
            <a:r>
              <a:rPr lang="en-US" sz="3600" dirty="0">
                <a:solidFill>
                  <a:schemeClr val="bg1"/>
                </a:solidFill>
                <a:latin typeface="Gilroy" pitchFamily="2" charset="0"/>
              </a:rPr>
              <a:t>Python</a:t>
            </a:r>
            <a:endParaRPr lang="ru-RU" sz="3600" dirty="0">
              <a:solidFill>
                <a:schemeClr val="bg1"/>
              </a:solidFill>
              <a:latin typeface="Gilro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22BDC-762A-BE16-DD68-73C92830F063}"/>
              </a:ext>
            </a:extLst>
          </p:cNvPr>
          <p:cNvSpPr txBox="1"/>
          <p:nvPr/>
        </p:nvSpPr>
        <p:spPr>
          <a:xfrm>
            <a:off x="6820716" y="3136612"/>
            <a:ext cx="5084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ilroy" pitchFamily="2" charset="0"/>
              </a:rPr>
              <a:t>Использованные модули</a:t>
            </a:r>
            <a:r>
              <a:rPr lang="en-US" sz="3200" dirty="0">
                <a:solidFill>
                  <a:schemeClr val="bg1"/>
                </a:solidFill>
                <a:latin typeface="Gilroy" pitchFamily="2" charset="0"/>
              </a:rPr>
              <a:t>:</a:t>
            </a:r>
            <a:endParaRPr lang="ru-RU" sz="3200" dirty="0">
              <a:solidFill>
                <a:schemeClr val="bg1"/>
              </a:solidFill>
              <a:latin typeface="Gilroy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4DF8-E070-BCB8-08B2-A5037D0D7242}"/>
              </a:ext>
            </a:extLst>
          </p:cNvPr>
          <p:cNvSpPr txBox="1"/>
          <p:nvPr/>
        </p:nvSpPr>
        <p:spPr>
          <a:xfrm>
            <a:off x="6820716" y="3721387"/>
            <a:ext cx="5084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roy" pitchFamily="2" charset="0"/>
              </a:rPr>
              <a:t>Inflect, </a:t>
            </a:r>
            <a:r>
              <a:rPr lang="en-US" sz="3200" dirty="0" err="1">
                <a:solidFill>
                  <a:schemeClr val="bg1"/>
                </a:solidFill>
                <a:latin typeface="Gilroy" pitchFamily="2" charset="0"/>
              </a:rPr>
              <a:t>googletranslate</a:t>
            </a:r>
            <a:endParaRPr lang="ru-RU" sz="3200" dirty="0">
              <a:solidFill>
                <a:schemeClr val="bg1"/>
              </a:solidFill>
              <a:latin typeface="Gilro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290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A658D-F1CA-E0DC-C1BD-00280707AC36}"/>
              </a:ext>
            </a:extLst>
          </p:cNvPr>
          <p:cNvSpPr txBox="1"/>
          <p:nvPr/>
        </p:nvSpPr>
        <p:spPr>
          <a:xfrm>
            <a:off x="287078" y="933200"/>
            <a:ext cx="68898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b="1" dirty="0">
                <a:solidFill>
                  <a:srgbClr val="665CDA"/>
                </a:solidFill>
                <a:latin typeface="GILROY-SEMIBOLD" pitchFamily="2" charset="0"/>
              </a:rPr>
              <a:t>Пояснение к </a:t>
            </a:r>
            <a:r>
              <a:rPr lang="en-US" sz="4800" b="1" dirty="0" err="1">
                <a:solidFill>
                  <a:srgbClr val="665CDA"/>
                </a:solidFill>
                <a:latin typeface="GILROY-SEMIBOLD" pitchFamily="2" charset="0"/>
              </a:rPr>
              <a:t>ui</a:t>
            </a:r>
            <a:r>
              <a:rPr lang="en-US" sz="4800" b="1" dirty="0">
                <a:solidFill>
                  <a:srgbClr val="665CDA"/>
                </a:solidFill>
                <a:latin typeface="GILROY-SEMIBOLD" pitchFamily="2" charset="0"/>
              </a:rPr>
              <a:t>??</a:t>
            </a:r>
            <a:endParaRPr lang="ru-RU" sz="4800" b="1" dirty="0">
              <a:solidFill>
                <a:srgbClr val="665CDA"/>
              </a:solidFill>
              <a:latin typeface="GILROY-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84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346BEA-9816-D5ED-F013-D1A34CD8F6AF}"/>
              </a:ext>
            </a:extLst>
          </p:cNvPr>
          <p:cNvGrpSpPr/>
          <p:nvPr/>
        </p:nvGrpSpPr>
        <p:grpSpPr>
          <a:xfrm>
            <a:off x="350872" y="2110811"/>
            <a:ext cx="7995686" cy="2636378"/>
            <a:chOff x="350872" y="1305340"/>
            <a:chExt cx="7995686" cy="26363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9A658D-F1CA-E0DC-C1BD-00280707AC36}"/>
                </a:ext>
              </a:extLst>
            </p:cNvPr>
            <p:cNvSpPr txBox="1"/>
            <p:nvPr/>
          </p:nvSpPr>
          <p:spPr>
            <a:xfrm>
              <a:off x="350873" y="1305340"/>
              <a:ext cx="6889898" cy="8687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4800" b="1" dirty="0">
                  <a:solidFill>
                    <a:srgbClr val="665CDA"/>
                  </a:solidFill>
                  <a:latin typeface="GILROY-SEMIBOLD" pitchFamily="2" charset="0"/>
                </a:rPr>
                <a:t>Результат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ECE546-8434-8E31-902A-74B02419729A}"/>
                </a:ext>
              </a:extLst>
            </p:cNvPr>
            <p:cNvSpPr txBox="1"/>
            <p:nvPr/>
          </p:nvSpPr>
          <p:spPr>
            <a:xfrm>
              <a:off x="350872" y="2215030"/>
              <a:ext cx="7995686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3600" dirty="0">
                  <a:solidFill>
                    <a:schemeClr val="bg1"/>
                  </a:solidFill>
                  <a:latin typeface="Gilroy" pitchFamily="2" charset="0"/>
                </a:rPr>
                <a:t>Приложение, которое преобразует число в текст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3765F5-52C4-75F1-72D7-76CA4BD8F576}"/>
                </a:ext>
              </a:extLst>
            </p:cNvPr>
            <p:cNvSpPr txBox="1"/>
            <p:nvPr/>
          </p:nvSpPr>
          <p:spPr>
            <a:xfrm>
              <a:off x="350872" y="3480053"/>
              <a:ext cx="791062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Gilroy" pitchFamily="2" charset="0"/>
                </a:rPr>
                <a:t>Вы можете протестировать программу прямо сейчас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5832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569E1B9-91EC-B592-F801-B74326A5EE5F}"/>
              </a:ext>
            </a:extLst>
          </p:cNvPr>
          <p:cNvGrpSpPr/>
          <p:nvPr/>
        </p:nvGrpSpPr>
        <p:grpSpPr>
          <a:xfrm>
            <a:off x="287078" y="2707809"/>
            <a:ext cx="6889898" cy="1442382"/>
            <a:chOff x="287078" y="933200"/>
            <a:chExt cx="6889898" cy="14423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9A658D-F1CA-E0DC-C1BD-00280707AC36}"/>
                </a:ext>
              </a:extLst>
            </p:cNvPr>
            <p:cNvSpPr txBox="1"/>
            <p:nvPr/>
          </p:nvSpPr>
          <p:spPr>
            <a:xfrm>
              <a:off x="287078" y="933200"/>
              <a:ext cx="688989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4800" b="1" dirty="0">
                  <a:solidFill>
                    <a:srgbClr val="665CDA"/>
                  </a:solidFill>
                  <a:latin typeface="GILROY-SEMIBOLD" pitchFamily="2" charset="0"/>
                </a:rPr>
                <a:t>Спасибо за внимание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5365E7-9CF3-343E-0EDB-C60EA3F06298}"/>
                </a:ext>
              </a:extLst>
            </p:cNvPr>
            <p:cNvSpPr txBox="1"/>
            <p:nvPr/>
          </p:nvSpPr>
          <p:spPr>
            <a:xfrm>
              <a:off x="287078" y="1790807"/>
              <a:ext cx="688989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  <a:latin typeface="Gilroy" pitchFamily="2" charset="0"/>
                </a:rPr>
                <a:t>Всем улыбок!!))</a:t>
              </a:r>
            </a:p>
          </p:txBody>
        </p:sp>
      </p:grpSp>
      <p:pic>
        <p:nvPicPr>
          <p:cNvPr id="6" name="Рисунок 5" descr="Ангельское лицо со сплошной заливкой со сплошной заливкой">
            <a:extLst>
              <a:ext uri="{FF2B5EF4-FFF2-40B4-BE49-F238E27FC236}">
                <a16:creationId xmlns:a16="http://schemas.microsoft.com/office/drawing/2014/main" id="{D0665938-1943-846F-357C-44DC57108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1161" y="3521081"/>
            <a:ext cx="673443" cy="6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30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Пользовательские 2">
      <a:dk1>
        <a:srgbClr val="484453"/>
      </a:dk1>
      <a:lt1>
        <a:srgbClr val="FFFFFF"/>
      </a:lt1>
      <a:dk2>
        <a:srgbClr val="44546A"/>
      </a:dk2>
      <a:lt2>
        <a:srgbClr val="E7E6E6"/>
      </a:lt2>
      <a:accent1>
        <a:srgbClr val="FFFF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95</Words>
  <Application>Microsoft Macintosh PowerPoint</Application>
  <PresentationFormat>Широкоэкранный</PresentationFormat>
  <Paragraphs>25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Gilroy</vt:lpstr>
      <vt:lpstr>GILROY-SEMIBOLD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</cp:revision>
  <dcterms:created xsi:type="dcterms:W3CDTF">2022-12-10T17:56:23Z</dcterms:created>
  <dcterms:modified xsi:type="dcterms:W3CDTF">2022-12-10T19:07:37Z</dcterms:modified>
</cp:coreProperties>
</file>