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5FBCD1-22C0-4CD2-9FA8-A3F9766ADDA2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E20-8DA0-4CEF-8EEA-B695CE38E19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B35-9B2B-49D0-96EA-9C8CA4F9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E20-8DA0-4CEF-8EEA-B695CE38E19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B35-9B2B-49D0-96EA-9C8CA4F9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E20-8DA0-4CEF-8EEA-B695CE38E19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B35-9B2B-49D0-96EA-9C8CA4F9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E20-8DA0-4CEF-8EEA-B695CE38E19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B35-9B2B-49D0-96EA-9C8CA4F9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E20-8DA0-4CEF-8EEA-B695CE38E19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B35-9B2B-49D0-96EA-9C8CA4F9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E20-8DA0-4CEF-8EEA-B695CE38E19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B35-9B2B-49D0-96EA-9C8CA4F9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E20-8DA0-4CEF-8EEA-B695CE38E19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B35-9B2B-49D0-96EA-9C8CA4F9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E20-8DA0-4CEF-8EEA-B695CE38E19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B35-9B2B-49D0-96EA-9C8CA4F9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E20-8DA0-4CEF-8EEA-B695CE38E19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B35-9B2B-49D0-96EA-9C8CA4F9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E20-8DA0-4CEF-8EEA-B695CE38E19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B35-9B2B-49D0-96EA-9C8CA4F9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1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E20-8DA0-4CEF-8EEA-B695CE38E19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6B35-9B2B-49D0-96EA-9C8CA4F9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7E20-8DA0-4CEF-8EEA-B695CE38E19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6B35-9B2B-49D0-96EA-9C8CA4F9A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" t="1043" r="95" b="14939"/>
          <a:stretch/>
        </p:blipFill>
        <p:spPr>
          <a:xfrm>
            <a:off x="-51665" y="-1"/>
            <a:ext cx="12243665" cy="6858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7963" r="3161" b="6288"/>
          <a:stretch/>
        </p:blipFill>
        <p:spPr>
          <a:xfrm rot="10800000">
            <a:off x="2546430" y="1727378"/>
            <a:ext cx="9645570" cy="51306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51665" y="448190"/>
            <a:ext cx="9316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</a:rPr>
              <a:t>THIẾT</a:t>
            </a:r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800" b="1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</a:rPr>
              <a:t>KẾ</a:t>
            </a:r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</a:rPr>
              <a:t> WEBSITE </a:t>
            </a:r>
            <a:r>
              <a:rPr lang="en-US" sz="4800" b="1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</a:rPr>
              <a:t>BÁN</a:t>
            </a:r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800" b="1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</a:rPr>
              <a:t>XE</a:t>
            </a:r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nsolas" panose="020B0609020204030204" pitchFamily="49" charset="0"/>
              </a:rPr>
              <a:t> OTO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7680" y="3318570"/>
            <a:ext cx="6624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GVHD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Cao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Hoàng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Phúc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Lớp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UD14311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Nhóm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7</a:t>
            </a:r>
          </a:p>
          <a:p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Thành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viên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</a:t>
            </a:r>
          </a:p>
          <a:p>
            <a:r>
              <a:rPr lang="en-US"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Hoàng</a:t>
            </a:r>
            <a:r>
              <a:rPr lang="en-US"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Hồng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Sơn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(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Nhóm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trưởng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</a:p>
          <a:p>
            <a:r>
              <a:rPr lang="en-US"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Vương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Thế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Minh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Thăng</a:t>
            </a:r>
            <a:endParaRPr lang="en-US" sz="2800" b="1" spc="5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Võ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Thành Long</a:t>
            </a:r>
            <a:b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-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Phạm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Lê</a:t>
            </a:r>
            <a:r>
              <a:rPr lang="en-US" sz="28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Huy</a:t>
            </a:r>
            <a:endParaRPr lang="en-US" sz="28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2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Database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Sơ đồ ERD</a:t>
            </a:r>
            <a:endParaRPr lang="en-US" sz="280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92" y="1996420"/>
            <a:ext cx="8756015" cy="43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giao diện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1. Quản lý sản phẩm </a:t>
            </a:r>
            <a:endParaRPr lang="en-US" sz="280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30" y="1761807"/>
            <a:ext cx="7901940" cy="48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giao diện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366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2</a:t>
            </a:r>
            <a:r>
              <a:rPr lang="en-US" sz="2800" smtClean="0"/>
              <a:t>. Quản lý nhà cung cấp</a:t>
            </a:r>
            <a:endParaRPr lang="en-US" sz="280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52838" y="1742420"/>
            <a:ext cx="7086324" cy="48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giao diện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366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</a:t>
            </a:r>
            <a:r>
              <a:rPr lang="en-US" sz="2800" smtClean="0"/>
              <a:t>. Quản lý nhà cung cấp</a:t>
            </a:r>
            <a:endParaRPr lang="en-US" sz="280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52838" y="1742420"/>
            <a:ext cx="7086324" cy="48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giao diện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266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4</a:t>
            </a:r>
            <a:r>
              <a:rPr lang="en-US" sz="2800" smtClean="0"/>
              <a:t>. Quản lý loại xe</a:t>
            </a:r>
            <a:endParaRPr lang="en-US" sz="280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79" y="1742420"/>
            <a:ext cx="7299643" cy="501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giao diện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5</a:t>
            </a:r>
            <a:r>
              <a:rPr lang="en-US" sz="2800" smtClean="0"/>
              <a:t>. Quản lý nhân viên</a:t>
            </a:r>
            <a:endParaRPr lang="en-US" sz="280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85" y="1742420"/>
            <a:ext cx="6298630" cy="50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giao diện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6. Quản lý khách hàng</a:t>
            </a:r>
            <a:endParaRPr lang="en-US" sz="280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17" y="1742420"/>
            <a:ext cx="5409565" cy="50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giao diện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7</a:t>
            </a:r>
            <a:r>
              <a:rPr lang="en-US" sz="2800" smtClean="0"/>
              <a:t>. Thêm hoá đơn</a:t>
            </a:r>
            <a:endParaRPr lang="en-US" sz="280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34" y="1661140"/>
            <a:ext cx="5416931" cy="50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giao diện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8. Đăng nhập</a:t>
            </a:r>
            <a:endParaRPr lang="en-US" sz="280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20" y="1963419"/>
            <a:ext cx="7579360" cy="417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MỤC</a:t>
            </a:r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800" b="1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LỤC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0" y="4099560"/>
            <a:ext cx="7670800" cy="1313180"/>
            <a:chOff x="0" y="4231640"/>
            <a:chExt cx="7670800" cy="1313180"/>
          </a:xfrm>
        </p:grpSpPr>
        <p:sp>
          <p:nvSpPr>
            <p:cNvPr id="17" name="Rectangle 16"/>
            <p:cNvSpPr/>
            <p:nvPr/>
          </p:nvSpPr>
          <p:spPr>
            <a:xfrm>
              <a:off x="1148080" y="4231640"/>
              <a:ext cx="6522720" cy="13131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Thiết</a:t>
              </a:r>
              <a:r>
                <a:rPr lang="en-US" sz="44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r>
                <a:rPr lang="en-US" sz="4400" b="1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kế</a:t>
              </a:r>
              <a:r>
                <a:rPr lang="en-US" sz="44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r>
                <a:rPr lang="en-US" sz="4400" b="1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CSDL</a:t>
              </a:r>
              <a:endPara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0" y="4231640"/>
              <a:ext cx="1595120" cy="1313180"/>
            </a:xfrm>
            <a:custGeom>
              <a:avLst/>
              <a:gdLst>
                <a:gd name="connsiteX0" fmla="*/ 0 w 2341880"/>
                <a:gd name="connsiteY0" fmla="*/ 1788160 h 1788160"/>
                <a:gd name="connsiteX1" fmla="*/ 650247 w 2341880"/>
                <a:gd name="connsiteY1" fmla="*/ 894080 h 1788160"/>
                <a:gd name="connsiteX2" fmla="*/ 0 w 2341880"/>
                <a:gd name="connsiteY2" fmla="*/ 0 h 1788160"/>
                <a:gd name="connsiteX3" fmla="*/ 2341880 w 2341880"/>
                <a:gd name="connsiteY3" fmla="*/ 0 h 1788160"/>
                <a:gd name="connsiteX4" fmla="*/ 2341880 w 2341880"/>
                <a:gd name="connsiteY4" fmla="*/ 1788160 h 178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1880" h="1788160">
                  <a:moveTo>
                    <a:pt x="0" y="1788160"/>
                  </a:moveTo>
                  <a:lnTo>
                    <a:pt x="650247" y="894080"/>
                  </a:lnTo>
                  <a:lnTo>
                    <a:pt x="0" y="0"/>
                  </a:lnTo>
                  <a:lnTo>
                    <a:pt x="2341880" y="0"/>
                  </a:lnTo>
                  <a:lnTo>
                    <a:pt x="2341880" y="17881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spc="5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3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11040" y="2664460"/>
            <a:ext cx="6522720" cy="13131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Thiết</a:t>
            </a:r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400" b="1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kế</a:t>
            </a:r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USE CASE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511040" y="5534660"/>
            <a:ext cx="7670800" cy="1313180"/>
            <a:chOff x="4511040" y="5544820"/>
            <a:chExt cx="7670800" cy="1313180"/>
          </a:xfrm>
        </p:grpSpPr>
        <p:sp>
          <p:nvSpPr>
            <p:cNvPr id="20" name="Rectangle 19"/>
            <p:cNvSpPr/>
            <p:nvPr/>
          </p:nvSpPr>
          <p:spPr>
            <a:xfrm>
              <a:off x="4511040" y="5544820"/>
              <a:ext cx="6522720" cy="13131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Thiết</a:t>
              </a:r>
              <a:r>
                <a:rPr lang="en-US" sz="44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r>
                <a:rPr lang="en-US" sz="4400" b="1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kế</a:t>
              </a:r>
              <a:r>
                <a:rPr lang="en-US" sz="44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r>
                <a:rPr lang="en-US" sz="4400" b="1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giao</a:t>
              </a:r>
              <a:r>
                <a:rPr lang="en-US" sz="44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r>
                <a:rPr lang="en-US" sz="4400" b="1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diện</a:t>
              </a:r>
              <a:endPara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0586720" y="5544820"/>
              <a:ext cx="1595120" cy="1313180"/>
            </a:xfrm>
            <a:custGeom>
              <a:avLst/>
              <a:gdLst>
                <a:gd name="connsiteX0" fmla="*/ 0 w 2341880"/>
                <a:gd name="connsiteY0" fmla="*/ 1788160 h 1788160"/>
                <a:gd name="connsiteX1" fmla="*/ 650247 w 2341880"/>
                <a:gd name="connsiteY1" fmla="*/ 894080 h 1788160"/>
                <a:gd name="connsiteX2" fmla="*/ 0 w 2341880"/>
                <a:gd name="connsiteY2" fmla="*/ 0 h 1788160"/>
                <a:gd name="connsiteX3" fmla="*/ 2341880 w 2341880"/>
                <a:gd name="connsiteY3" fmla="*/ 0 h 1788160"/>
                <a:gd name="connsiteX4" fmla="*/ 2341880 w 2341880"/>
                <a:gd name="connsiteY4" fmla="*/ 1788160 h 178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1880" h="1788160">
                  <a:moveTo>
                    <a:pt x="0" y="1788160"/>
                  </a:moveTo>
                  <a:lnTo>
                    <a:pt x="650247" y="894080"/>
                  </a:lnTo>
                  <a:lnTo>
                    <a:pt x="0" y="0"/>
                  </a:lnTo>
                  <a:lnTo>
                    <a:pt x="2341880" y="0"/>
                  </a:lnTo>
                  <a:lnTo>
                    <a:pt x="2341880" y="178816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spc="5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4</a:t>
              </a:r>
              <a:endParaRPr lang="en-US" sz="72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1229360"/>
            <a:ext cx="7670800" cy="1313180"/>
            <a:chOff x="0" y="1605280"/>
            <a:chExt cx="7670800" cy="1313180"/>
          </a:xfrm>
        </p:grpSpPr>
        <p:sp>
          <p:nvSpPr>
            <p:cNvPr id="18" name="Rectangle 17"/>
            <p:cNvSpPr/>
            <p:nvPr/>
          </p:nvSpPr>
          <p:spPr>
            <a:xfrm>
              <a:off x="1148080" y="1605280"/>
              <a:ext cx="6522720" cy="1313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spc="5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Phân</a:t>
              </a:r>
              <a:r>
                <a:rPr lang="en-US" sz="4400" b="1" spc="5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4400" b="1" spc="5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tích</a:t>
              </a:r>
              <a:r>
                <a:rPr lang="en-US" sz="4400" b="1" spc="5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4400" b="1" spc="5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đề</a:t>
              </a:r>
              <a:r>
                <a:rPr lang="en-US" sz="4400" b="1" spc="5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4400" b="1" spc="5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tài</a:t>
              </a:r>
              <a:r>
                <a:rPr lang="en-US" sz="4400" b="1" spc="5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– </a:t>
              </a:r>
              <a:r>
                <a:rPr lang="en-US" sz="4400" b="1" spc="5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yêu</a:t>
              </a:r>
              <a:r>
                <a:rPr lang="en-US" sz="4400" b="1" spc="5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en-US" sz="4400" b="1" spc="5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cầu</a:t>
              </a:r>
              <a:endParaRPr lang="en-US" sz="44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0" y="1605280"/>
              <a:ext cx="1595120" cy="1313180"/>
            </a:xfrm>
            <a:custGeom>
              <a:avLst/>
              <a:gdLst>
                <a:gd name="connsiteX0" fmla="*/ 0 w 2341880"/>
                <a:gd name="connsiteY0" fmla="*/ 1788160 h 1788160"/>
                <a:gd name="connsiteX1" fmla="*/ 650247 w 2341880"/>
                <a:gd name="connsiteY1" fmla="*/ 894080 h 1788160"/>
                <a:gd name="connsiteX2" fmla="*/ 0 w 2341880"/>
                <a:gd name="connsiteY2" fmla="*/ 0 h 1788160"/>
                <a:gd name="connsiteX3" fmla="*/ 2341880 w 2341880"/>
                <a:gd name="connsiteY3" fmla="*/ 0 h 1788160"/>
                <a:gd name="connsiteX4" fmla="*/ 2341880 w 2341880"/>
                <a:gd name="connsiteY4" fmla="*/ 1788160 h 178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1880" h="1788160">
                  <a:moveTo>
                    <a:pt x="0" y="1788160"/>
                  </a:moveTo>
                  <a:lnTo>
                    <a:pt x="650247" y="894080"/>
                  </a:lnTo>
                  <a:lnTo>
                    <a:pt x="0" y="0"/>
                  </a:lnTo>
                  <a:lnTo>
                    <a:pt x="2341880" y="0"/>
                  </a:lnTo>
                  <a:lnTo>
                    <a:pt x="2341880" y="17881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spc="5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1</a:t>
              </a:r>
              <a:endParaRPr lang="en-US" sz="72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10586720" y="2674620"/>
            <a:ext cx="1595120" cy="1313180"/>
          </a:xfrm>
          <a:custGeom>
            <a:avLst/>
            <a:gdLst>
              <a:gd name="connsiteX0" fmla="*/ 0 w 2341880"/>
              <a:gd name="connsiteY0" fmla="*/ 1788160 h 1788160"/>
              <a:gd name="connsiteX1" fmla="*/ 650247 w 2341880"/>
              <a:gd name="connsiteY1" fmla="*/ 894080 h 1788160"/>
              <a:gd name="connsiteX2" fmla="*/ 0 w 2341880"/>
              <a:gd name="connsiteY2" fmla="*/ 0 h 1788160"/>
              <a:gd name="connsiteX3" fmla="*/ 2341880 w 2341880"/>
              <a:gd name="connsiteY3" fmla="*/ 0 h 1788160"/>
              <a:gd name="connsiteX4" fmla="*/ 2341880 w 2341880"/>
              <a:gd name="connsiteY4" fmla="*/ 1788160 h 178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1880" h="1788160">
                <a:moveTo>
                  <a:pt x="0" y="1788160"/>
                </a:moveTo>
                <a:lnTo>
                  <a:pt x="650247" y="894080"/>
                </a:lnTo>
                <a:lnTo>
                  <a:pt x="0" y="0"/>
                </a:lnTo>
                <a:lnTo>
                  <a:pt x="2341880" y="0"/>
                </a:lnTo>
                <a:lnTo>
                  <a:pt x="2341880" y="17881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2</a:t>
            </a:r>
            <a:endParaRPr lang="en-US" sz="7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44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Phân tích đề tài – yêu cầu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05864"/>
            <a:ext cx="12192000" cy="565213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200" smtClean="0"/>
              <a:t>1.1 Hiện trạng</a:t>
            </a:r>
          </a:p>
          <a:p>
            <a:pPr lvl="1">
              <a:lnSpc>
                <a:spcPct val="150000"/>
              </a:lnSpc>
            </a:pPr>
            <a:r>
              <a:rPr lang="en-US" sz="2200" smtClean="0"/>
              <a:t>Công ty Poly là 1 công ty thuộc lĩnh vực bán xe hơi có rất nhiều chi nhánh ở nhiều tỉnh. Công ty này yêu cầu thiết kế 1 trang web để quản lý bán xe.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smtClean="0"/>
              <a:t>1.2 Yêu cầu:</a:t>
            </a:r>
            <a:endParaRPr lang="en-US" sz="2200"/>
          </a:p>
          <a:p>
            <a:pPr lvl="1">
              <a:lnSpc>
                <a:spcPct val="150000"/>
              </a:lnSpc>
            </a:pPr>
            <a:r>
              <a:rPr lang="en-US" sz="2200"/>
              <a:t>Công ty yêu cầu các chức </a:t>
            </a:r>
            <a:r>
              <a:rPr lang="en-US" sz="2200"/>
              <a:t>năng</a:t>
            </a:r>
            <a:r>
              <a:rPr lang="en-US" sz="2200" smtClean="0"/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smtClean="0"/>
              <a:t>+ Hiển thị sản phẩm</a:t>
            </a:r>
            <a:br>
              <a:rPr lang="en-US" sz="2200" smtClean="0"/>
            </a:br>
            <a:r>
              <a:rPr lang="en-US" sz="2200" smtClean="0"/>
              <a:t>+ Quản lý nhân viên</a:t>
            </a:r>
            <a:br>
              <a:rPr lang="en-US" sz="2200" smtClean="0"/>
            </a:br>
            <a:r>
              <a:rPr lang="en-US" sz="2200" smtClean="0"/>
              <a:t>+ Thêm hoá đơn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smtClean="0"/>
              <a:t>+ Thống kê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smtClean="0"/>
              <a:t>+ Đăng nhập, đăng xuất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060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USE CASE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03" y="1384079"/>
            <a:ext cx="3787863" cy="47525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041" y="1384079"/>
            <a:ext cx="5108801" cy="47525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202468"/>
            <a:ext cx="605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Use case nhân viên và quản trị cửa hàng</a:t>
            </a:r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7143752" y="6202468"/>
            <a:ext cx="3203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Use case khách hàng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283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Database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2506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1. Nhà cung cấp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16" y="1742420"/>
            <a:ext cx="6968968" cy="17119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545840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2</a:t>
            </a:r>
            <a:r>
              <a:rPr lang="en-US" sz="2800" smtClean="0"/>
              <a:t>. Sản phẩm</a:t>
            </a:r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18" y="4086870"/>
            <a:ext cx="8414565" cy="25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Database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1539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</a:t>
            </a:r>
            <a:r>
              <a:rPr lang="en-US" sz="2800" smtClean="0"/>
              <a:t>. Loại xe</a:t>
            </a:r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0" y="2798871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4</a:t>
            </a:r>
            <a:r>
              <a:rPr lang="en-US" sz="2800" smtClean="0"/>
              <a:t>. Khách hàng</a:t>
            </a:r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63" y="1656135"/>
            <a:ext cx="7034069" cy="11377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442" y="3403371"/>
            <a:ext cx="7989113" cy="320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Database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5. Nhân viên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5" y="1904980"/>
            <a:ext cx="9722170" cy="44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Database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5. Nhân viên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5" y="1904980"/>
            <a:ext cx="9722170" cy="44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 kế Database</a:t>
            </a:r>
            <a:endParaRPr 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7920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5. Hoá đơn</a:t>
            </a:r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2" y="1885858"/>
            <a:ext cx="11668637" cy="414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305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Long</dc:creator>
  <cp:lastModifiedBy>Thành Long</cp:lastModifiedBy>
  <cp:revision>13</cp:revision>
  <dcterms:created xsi:type="dcterms:W3CDTF">2020-05-06T05:03:53Z</dcterms:created>
  <dcterms:modified xsi:type="dcterms:W3CDTF">2020-05-06T06:12:42Z</dcterms:modified>
</cp:coreProperties>
</file>