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96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9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5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46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1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445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7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50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2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17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2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pt-PT" dirty="0" err="1" smtClean="0"/>
              <a:t>Oddisey</a:t>
            </a:r>
            <a:r>
              <a:rPr lang="pt-PT" dirty="0" smtClean="0"/>
              <a:t>: </a:t>
            </a:r>
            <a:r>
              <a:rPr lang="pt-PT" dirty="0" err="1" smtClean="0"/>
              <a:t>Agile</a:t>
            </a:r>
            <a:r>
              <a:rPr lang="pt-PT" dirty="0" smtClean="0"/>
              <a:t> </a:t>
            </a:r>
            <a:r>
              <a:rPr lang="pt-PT" dirty="0" err="1" smtClean="0"/>
              <a:t>application</a:t>
            </a:r>
            <a:r>
              <a:rPr lang="pt-PT" dirty="0" err="1"/>
              <a:t>-</a:t>
            </a:r>
            <a:r>
              <a:rPr lang="pt-PT" dirty="0" err="1" smtClean="0"/>
              <a:t>aware</a:t>
            </a:r>
            <a:r>
              <a:rPr lang="pt-PT" dirty="0" smtClean="0"/>
              <a:t> </a:t>
            </a:r>
            <a:r>
              <a:rPr lang="pt-PT" dirty="0" err="1" smtClean="0"/>
              <a:t>adaptation</a:t>
            </a:r>
            <a:r>
              <a:rPr lang="pt-PT" dirty="0" smtClean="0"/>
              <a:t> for </a:t>
            </a:r>
            <a:r>
              <a:rPr lang="pt-PT" dirty="0" err="1" smtClean="0"/>
              <a:t>mobility</a:t>
            </a:r>
            <a:endParaRPr lang="pt-PT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785" y="3614800"/>
            <a:ext cx="33352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/>
              <a:t>Brian</a:t>
            </a:r>
            <a:r>
              <a:rPr lang="pt-PT" dirty="0" smtClean="0"/>
              <a:t> </a:t>
            </a:r>
            <a:r>
              <a:rPr lang="pt-PT" dirty="0" err="1" smtClean="0"/>
              <a:t>Noble</a:t>
            </a:r>
            <a:endParaRPr lang="pt-PT" dirty="0" smtClean="0"/>
          </a:p>
          <a:p>
            <a:r>
              <a:rPr lang="pt-PT" dirty="0" smtClean="0"/>
              <a:t>M. </a:t>
            </a:r>
            <a:r>
              <a:rPr lang="pt-PT" dirty="0" err="1" smtClean="0"/>
              <a:t>Satyanarayanan</a:t>
            </a:r>
            <a:endParaRPr lang="pt-PT" dirty="0" smtClean="0"/>
          </a:p>
          <a:p>
            <a:r>
              <a:rPr lang="pt-PT" dirty="0" err="1" smtClean="0"/>
              <a:t>Dushyanth</a:t>
            </a:r>
            <a:r>
              <a:rPr lang="pt-PT" dirty="0" smtClean="0"/>
              <a:t> </a:t>
            </a:r>
            <a:r>
              <a:rPr lang="pt-PT" dirty="0" err="1" smtClean="0"/>
              <a:t>Narayanan</a:t>
            </a:r>
            <a:endParaRPr lang="pt-PT" dirty="0" smtClean="0"/>
          </a:p>
          <a:p>
            <a:r>
              <a:rPr lang="pt-PT" dirty="0" smtClean="0"/>
              <a:t>James </a:t>
            </a:r>
            <a:r>
              <a:rPr lang="pt-PT" dirty="0" err="1" smtClean="0"/>
              <a:t>Tilton</a:t>
            </a:r>
            <a:r>
              <a:rPr lang="pt-PT" dirty="0" smtClean="0"/>
              <a:t> </a:t>
            </a:r>
          </a:p>
          <a:p>
            <a:r>
              <a:rPr lang="pt-PT" dirty="0" err="1" smtClean="0"/>
              <a:t>Jason</a:t>
            </a:r>
            <a:r>
              <a:rPr lang="pt-PT" dirty="0" smtClean="0"/>
              <a:t> </a:t>
            </a:r>
            <a:r>
              <a:rPr lang="pt-PT" dirty="0" err="1" smtClean="0"/>
              <a:t>Flinn</a:t>
            </a:r>
            <a:endParaRPr lang="pt-PT" dirty="0" smtClean="0"/>
          </a:p>
          <a:p>
            <a:r>
              <a:rPr lang="pt-PT" dirty="0" smtClean="0"/>
              <a:t>Kevin </a:t>
            </a:r>
            <a:r>
              <a:rPr lang="pt-PT" dirty="0" err="1" smtClean="0"/>
              <a:t>Walker</a:t>
            </a:r>
            <a:endParaRPr lang="pt-PT" dirty="0" smtClean="0"/>
          </a:p>
          <a:p>
            <a:r>
              <a:rPr lang="pt-PT" b="1" dirty="0" smtClean="0"/>
              <a:t>Carnegie </a:t>
            </a:r>
            <a:r>
              <a:rPr lang="pt-PT" b="1" dirty="0" err="1" smtClean="0"/>
              <a:t>Mellon</a:t>
            </a:r>
            <a:r>
              <a:rPr lang="pt-PT" b="1" dirty="0" smtClean="0"/>
              <a:t> </a:t>
            </a:r>
            <a:r>
              <a:rPr lang="pt-PT" b="1" dirty="0" err="1" smtClean="0"/>
              <a:t>University</a:t>
            </a:r>
            <a:endParaRPr lang="pt-PT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56397" y="4451937"/>
            <a:ext cx="30018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Rui</a:t>
            </a:r>
            <a:r>
              <a:rPr lang="pt-PT" dirty="0" smtClean="0"/>
              <a:t> Pereira, 70600</a:t>
            </a:r>
          </a:p>
          <a:p>
            <a:r>
              <a:rPr lang="pt-PT" dirty="0" smtClean="0"/>
              <a:t>Pedro </a:t>
            </a:r>
            <a:r>
              <a:rPr lang="pt-PT" dirty="0" err="1" smtClean="0"/>
              <a:t>Br</a:t>
            </a:r>
            <a:r>
              <a:rPr lang="pt-PT" dirty="0" err="1" smtClean="0"/>
              <a:t>áz</a:t>
            </a:r>
            <a:r>
              <a:rPr lang="pt-PT" dirty="0" smtClean="0"/>
              <a:t>, 73991</a:t>
            </a:r>
          </a:p>
          <a:p>
            <a:r>
              <a:rPr lang="pt-PT" dirty="0" smtClean="0"/>
              <a:t>METI IST</a:t>
            </a:r>
          </a:p>
          <a:p>
            <a:r>
              <a:rPr lang="pt-PT" dirty="0" smtClean="0"/>
              <a:t>24/03/2015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176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40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Oddisey: Agile application-aware adaptation for mobility</vt:lpstr>
    </vt:vector>
  </TitlesOfParts>
  <Company>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Oddisey: Agile application-aware adaptation for mobility</dc:title>
  <dc:creator>** ****</dc:creator>
  <cp:lastModifiedBy>** ****</cp:lastModifiedBy>
  <cp:revision>5</cp:revision>
  <dcterms:created xsi:type="dcterms:W3CDTF">2015-03-21T12:11:52Z</dcterms:created>
  <dcterms:modified xsi:type="dcterms:W3CDTF">2015-03-21T15:26:03Z</dcterms:modified>
</cp:coreProperties>
</file>