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65AC6-C941-6C4C-9AB4-AE5EDD652CCD}" type="datetimeFigureOut">
              <a:rPr lang="en-US" smtClean="0"/>
              <a:t>26/03/15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48405-9382-0240-AC6D-A9FBD5E401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410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queremos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?</a:t>
            </a:r>
          </a:p>
          <a:p>
            <a:pPr marL="171450" indent="-171450">
              <a:buFontTx/>
              <a:buChar char="•"/>
            </a:pPr>
            <a:r>
              <a:rPr lang="en-US" baseline="0" dirty="0" err="1" smtClean="0"/>
              <a:t>Objectibo</a:t>
            </a:r>
            <a:r>
              <a:rPr lang="en-US" baseline="0" dirty="0" smtClean="0"/>
              <a:t> principal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Outros </a:t>
            </a:r>
            <a:r>
              <a:rPr lang="en-US" baseline="0" dirty="0" err="1" smtClean="0"/>
              <a:t>objectivos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bal</a:t>
            </a:r>
            <a:endParaRPr lang="en-US" baseline="0" dirty="0" smtClean="0"/>
          </a:p>
          <a:p>
            <a:pPr marL="171450" indent="-171450">
              <a:buFontTx/>
              <a:buChar char="•"/>
            </a:pPr>
            <a:endParaRPr lang="en-US" baseline="0" dirty="0" smtClean="0"/>
          </a:p>
          <a:p>
            <a:pPr marL="171450" indent="-171450">
              <a:buFontTx/>
              <a:buChar char="•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369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Logo a solução deste sistema passa por</a:t>
            </a:r>
            <a:r>
              <a:rPr lang="pt-PT" baseline="0" dirty="0" smtClean="0"/>
              <a:t> um modelo </a:t>
            </a:r>
            <a:r>
              <a:rPr lang="pt-PT" baseline="0" dirty="0" err="1" smtClean="0"/>
              <a:t>application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aware</a:t>
            </a:r>
            <a:endParaRPr lang="pt-PT" baseline="0" dirty="0" smtClean="0"/>
          </a:p>
          <a:p>
            <a:r>
              <a:rPr lang="en-US" baseline="0" dirty="0" err="1" smtClean="0"/>
              <a:t>Lado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direito</a:t>
            </a:r>
            <a:r>
              <a:rPr lang="en-US" baseline="0" dirty="0" smtClean="0"/>
              <a:t>: A</a:t>
            </a:r>
            <a:r>
              <a:rPr lang="pt-PT" baseline="0" dirty="0" smtClean="0"/>
              <a:t>s aplicações não podem decidir o que fazer face à escassez de recursos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633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Para fazer</a:t>
            </a:r>
            <a:r>
              <a:rPr lang="pt-PT" baseline="0" dirty="0" smtClean="0"/>
              <a:t> com que as aplicações se comportassem como as formas de onda descritas atrás, foi preciso gerar descontinuidades na largura de rede. Para isto foi usado uma técnica chamada de </a:t>
            </a:r>
            <a:r>
              <a:rPr lang="pt-PT" b="1" baseline="0" dirty="0" smtClean="0"/>
              <a:t>trace </a:t>
            </a:r>
            <a:r>
              <a:rPr lang="pt-PT" b="1" baseline="0" dirty="0" err="1" smtClean="0"/>
              <a:t>modulation</a:t>
            </a:r>
            <a:r>
              <a:rPr lang="pt-PT" b="1" baseline="0" dirty="0" smtClean="0"/>
              <a:t>. </a:t>
            </a:r>
            <a:endParaRPr lang="pt-PT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8360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26/03/15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296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26/03/15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996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26/03/15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65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26/03/15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46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26/03/15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2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26/03/15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517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26/03/15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445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26/03/15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7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26/03/15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250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26/03/15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828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26/03/15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178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00918-0812-DD45-A400-59AEEAE98FF3}" type="datetimeFigureOut">
              <a:rPr lang="en-US" smtClean="0"/>
              <a:t>26/03/15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829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495" y="1096463"/>
            <a:ext cx="8195804" cy="1470025"/>
          </a:xfrm>
        </p:spPr>
        <p:txBody>
          <a:bodyPr/>
          <a:lstStyle/>
          <a:p>
            <a:r>
              <a:rPr lang="pt-PT" dirty="0" err="1" smtClean="0"/>
              <a:t>Odyssey</a:t>
            </a:r>
            <a:r>
              <a:rPr lang="pt-PT" dirty="0" smtClean="0"/>
              <a:t>: </a:t>
            </a:r>
            <a:r>
              <a:rPr lang="pt-PT" dirty="0" err="1" smtClean="0"/>
              <a:t>Agile</a:t>
            </a:r>
            <a:r>
              <a:rPr lang="pt-PT" dirty="0" smtClean="0"/>
              <a:t> </a:t>
            </a:r>
            <a:r>
              <a:rPr lang="pt-PT" dirty="0" err="1"/>
              <a:t>A</a:t>
            </a:r>
            <a:r>
              <a:rPr lang="pt-PT" dirty="0" err="1" smtClean="0"/>
              <a:t>pplication-</a:t>
            </a:r>
            <a:r>
              <a:rPr lang="pt-PT" dirty="0" err="1"/>
              <a:t>A</a:t>
            </a:r>
            <a:r>
              <a:rPr lang="pt-PT" dirty="0" err="1" smtClean="0"/>
              <a:t>ware</a:t>
            </a:r>
            <a:r>
              <a:rPr lang="pt-PT" dirty="0" smtClean="0"/>
              <a:t> </a:t>
            </a:r>
            <a:r>
              <a:rPr lang="pt-PT" dirty="0" err="1"/>
              <a:t>A</a:t>
            </a:r>
            <a:r>
              <a:rPr lang="pt-PT" dirty="0" err="1" smtClean="0"/>
              <a:t>daptation</a:t>
            </a:r>
            <a:r>
              <a:rPr lang="pt-PT" dirty="0" smtClean="0"/>
              <a:t> for </a:t>
            </a:r>
            <a:r>
              <a:rPr lang="pt-PT" dirty="0" err="1"/>
              <a:t>M</a:t>
            </a:r>
            <a:r>
              <a:rPr lang="pt-PT" dirty="0" err="1" smtClean="0"/>
              <a:t>obility</a:t>
            </a:r>
            <a:endParaRPr lang="pt-PT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785" y="3420885"/>
            <a:ext cx="33352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/>
              <a:t>Brian</a:t>
            </a:r>
            <a:r>
              <a:rPr lang="pt-PT" dirty="0" smtClean="0"/>
              <a:t> </a:t>
            </a:r>
            <a:r>
              <a:rPr lang="pt-PT" dirty="0" err="1" smtClean="0"/>
              <a:t>Noble</a:t>
            </a:r>
            <a:endParaRPr lang="pt-PT" dirty="0" smtClean="0"/>
          </a:p>
          <a:p>
            <a:r>
              <a:rPr lang="pt-PT" dirty="0" smtClean="0"/>
              <a:t>M. </a:t>
            </a:r>
            <a:r>
              <a:rPr lang="pt-PT" dirty="0" err="1" smtClean="0"/>
              <a:t>Satyanarayanan</a:t>
            </a:r>
            <a:endParaRPr lang="pt-PT" dirty="0" smtClean="0"/>
          </a:p>
          <a:p>
            <a:r>
              <a:rPr lang="pt-PT" dirty="0" err="1" smtClean="0"/>
              <a:t>Dushyanth</a:t>
            </a:r>
            <a:r>
              <a:rPr lang="pt-PT" dirty="0" smtClean="0"/>
              <a:t> </a:t>
            </a:r>
            <a:r>
              <a:rPr lang="pt-PT" dirty="0" err="1" smtClean="0"/>
              <a:t>Narayanan</a:t>
            </a:r>
            <a:endParaRPr lang="pt-PT" dirty="0" smtClean="0"/>
          </a:p>
          <a:p>
            <a:r>
              <a:rPr lang="pt-PT" dirty="0" smtClean="0"/>
              <a:t>James </a:t>
            </a:r>
            <a:r>
              <a:rPr lang="pt-PT" dirty="0" err="1" smtClean="0"/>
              <a:t>Tilton</a:t>
            </a:r>
            <a:r>
              <a:rPr lang="pt-PT" dirty="0" smtClean="0"/>
              <a:t> </a:t>
            </a:r>
          </a:p>
          <a:p>
            <a:r>
              <a:rPr lang="pt-PT" dirty="0" err="1" smtClean="0"/>
              <a:t>Jason</a:t>
            </a:r>
            <a:r>
              <a:rPr lang="pt-PT" dirty="0" smtClean="0"/>
              <a:t> </a:t>
            </a:r>
            <a:r>
              <a:rPr lang="pt-PT" dirty="0" err="1" smtClean="0"/>
              <a:t>Flinn</a:t>
            </a:r>
            <a:endParaRPr lang="pt-PT" dirty="0" smtClean="0"/>
          </a:p>
          <a:p>
            <a:r>
              <a:rPr lang="pt-PT" dirty="0" smtClean="0"/>
              <a:t>Kevin </a:t>
            </a:r>
            <a:r>
              <a:rPr lang="pt-PT" dirty="0" err="1" smtClean="0"/>
              <a:t>Walker</a:t>
            </a:r>
            <a:endParaRPr lang="pt-PT" dirty="0" smtClean="0"/>
          </a:p>
          <a:p>
            <a:r>
              <a:rPr lang="pt-PT" b="1" dirty="0" smtClean="0"/>
              <a:t>Carnegie </a:t>
            </a:r>
            <a:r>
              <a:rPr lang="pt-PT" b="1" dirty="0" err="1" smtClean="0"/>
              <a:t>Mellon</a:t>
            </a:r>
            <a:r>
              <a:rPr lang="pt-PT" b="1" dirty="0" smtClean="0"/>
              <a:t> </a:t>
            </a:r>
            <a:r>
              <a:rPr lang="pt-PT" b="1" dirty="0" err="1" smtClean="0"/>
              <a:t>University</a:t>
            </a:r>
            <a:endParaRPr lang="pt-PT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56397" y="4251882"/>
            <a:ext cx="30018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/>
              <a:t>Rui</a:t>
            </a:r>
            <a:r>
              <a:rPr lang="pt-PT" dirty="0" smtClean="0"/>
              <a:t> Pereira, 70600</a:t>
            </a:r>
          </a:p>
          <a:p>
            <a:r>
              <a:rPr lang="pt-PT" dirty="0" smtClean="0"/>
              <a:t>Pedro Braz, 73991</a:t>
            </a:r>
          </a:p>
          <a:p>
            <a:r>
              <a:rPr lang="pt-PT" dirty="0" smtClean="0"/>
              <a:t>METI IST</a:t>
            </a:r>
          </a:p>
          <a:p>
            <a:r>
              <a:rPr lang="pt-PT" dirty="0" smtClean="0"/>
              <a:t>24/03/2015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176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Video</a:t>
            </a:r>
            <a:r>
              <a:rPr lang="pt-PT" sz="5000" dirty="0" smtClean="0"/>
              <a:t> </a:t>
            </a:r>
            <a:r>
              <a:rPr lang="pt-PT" sz="5000" dirty="0" err="1" smtClean="0"/>
              <a:t>player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5" name="Picture 4" descr="Captura de ecrã 2015-03-21, às 17.38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502" y="2161917"/>
            <a:ext cx="6475476" cy="386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7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smtClean="0"/>
              <a:t>Web browser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Captura de ecrã 2015-03-21, às 17.39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52" y="2260994"/>
            <a:ext cx="6467474" cy="359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05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pPr marL="457200" indent="-457200"/>
            <a:r>
              <a:rPr lang="pt-PT" sz="5400" dirty="0" err="1"/>
              <a:t>Speech</a:t>
            </a:r>
            <a:r>
              <a:rPr lang="pt-PT" sz="5400" dirty="0"/>
              <a:t> </a:t>
            </a:r>
            <a:r>
              <a:rPr lang="pt-PT" sz="5400" dirty="0" err="1" smtClean="0"/>
              <a:t>recognizer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5" name="Picture 4" descr="Captura de ecrã 2015-03-21, às 17.41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07" y="1952128"/>
            <a:ext cx="5582289" cy="46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0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pPr marL="457200" indent="-457200"/>
            <a:r>
              <a:rPr lang="pt-PT" sz="5400" dirty="0" err="1" smtClean="0"/>
              <a:t>Evaluation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Captura de ecrã 2015-03-21, às 17.43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607" y="3117810"/>
            <a:ext cx="5661947" cy="34052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7299" y="1952128"/>
            <a:ext cx="7479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800" dirty="0" err="1" smtClean="0"/>
              <a:t>Changes</a:t>
            </a:r>
            <a:r>
              <a:rPr lang="pt-PT" sz="2800" dirty="0" smtClean="0"/>
              <a:t> in </a:t>
            </a:r>
            <a:r>
              <a:rPr lang="pt-PT" sz="2800" dirty="0" err="1" smtClean="0"/>
              <a:t>bandwith</a:t>
            </a:r>
            <a:r>
              <a:rPr lang="pt-PT" sz="2800" dirty="0" smtClean="0"/>
              <a:t>;</a:t>
            </a:r>
          </a:p>
          <a:p>
            <a:pPr marL="457200" indent="-457200">
              <a:buFont typeface="Arial"/>
              <a:buChar char="•"/>
            </a:pPr>
            <a:r>
              <a:rPr lang="pt-PT" sz="2800" dirty="0" err="1" smtClean="0"/>
              <a:t>Reference</a:t>
            </a:r>
            <a:r>
              <a:rPr lang="pt-PT" sz="2800" dirty="0" smtClean="0"/>
              <a:t> </a:t>
            </a:r>
            <a:r>
              <a:rPr lang="pt-PT" sz="2800" dirty="0" err="1" smtClean="0"/>
              <a:t>waveforms</a:t>
            </a:r>
            <a:r>
              <a:rPr lang="pt-PT" sz="2800" dirty="0" smtClean="0"/>
              <a:t>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190560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170" y="640317"/>
            <a:ext cx="7772400" cy="1190627"/>
          </a:xfrm>
        </p:spPr>
        <p:txBody>
          <a:bodyPr/>
          <a:lstStyle/>
          <a:p>
            <a:pPr marL="457200" indent="-457200"/>
            <a:r>
              <a:rPr lang="pt-PT" sz="5400" dirty="0" err="1" smtClean="0"/>
              <a:t>How</a:t>
            </a:r>
            <a:r>
              <a:rPr lang="pt-PT" sz="5400" dirty="0" smtClean="0"/>
              <a:t> </a:t>
            </a:r>
            <a:r>
              <a:rPr lang="pt-PT" sz="5400" dirty="0" err="1" smtClean="0"/>
              <a:t>agile</a:t>
            </a:r>
            <a:r>
              <a:rPr lang="pt-PT" sz="5400" dirty="0" smtClean="0"/>
              <a:t> </a:t>
            </a:r>
            <a:r>
              <a:rPr lang="pt-PT" sz="5400" dirty="0" err="1" smtClean="0"/>
              <a:t>is</a:t>
            </a:r>
            <a:r>
              <a:rPr lang="pt-PT" sz="5400" dirty="0" smtClean="0"/>
              <a:t> </a:t>
            </a:r>
            <a:r>
              <a:rPr lang="pt-PT" sz="5400" dirty="0" err="1" smtClean="0"/>
              <a:t>odyssey</a:t>
            </a:r>
            <a:r>
              <a:rPr lang="pt-PT" sz="5400" dirty="0" smtClean="0"/>
              <a:t>?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5" name="Picture 4" descr="Captura de ecrã 2015-03-21, às 18.08.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" y="1796899"/>
            <a:ext cx="4046944" cy="4963404"/>
          </a:xfrm>
          <a:prstGeom prst="rect">
            <a:avLst/>
          </a:prstGeom>
        </p:spPr>
      </p:pic>
      <p:pic>
        <p:nvPicPr>
          <p:cNvPr id="7" name="Picture 6" descr="Captura de ecrã 2015-03-21, às 18.09.1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292" y="1952128"/>
            <a:ext cx="3864402" cy="490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7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/>
          <a:lstStyle/>
          <a:p>
            <a:pPr marL="457200" indent="-457200"/>
            <a:r>
              <a:rPr lang="pt-PT" sz="5400" dirty="0" err="1" smtClean="0"/>
              <a:t>Video</a:t>
            </a:r>
            <a:r>
              <a:rPr lang="pt-PT" sz="5400" dirty="0" smtClean="0"/>
              <a:t> </a:t>
            </a:r>
            <a:r>
              <a:rPr lang="pt-PT" sz="5400" dirty="0" err="1" smtClean="0"/>
              <a:t>player</a:t>
            </a:r>
            <a:r>
              <a:rPr lang="pt-PT" sz="5400" dirty="0" smtClean="0"/>
              <a:t> performance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Captura de ecrã 2015-03-21, às 18.10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6357"/>
            <a:ext cx="9144000" cy="248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21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/>
          <a:lstStyle/>
          <a:p>
            <a:pPr marL="457200" indent="-457200"/>
            <a:r>
              <a:rPr lang="pt-PT" sz="5400" dirty="0" smtClean="0"/>
              <a:t>Web browser performance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5" name="Picture 4" descr="Captura de ecrã 2015-03-21, às 18.11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6172"/>
            <a:ext cx="9144000" cy="270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94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pt-PT" sz="5400" dirty="0" err="1" smtClean="0"/>
              <a:t>Speech</a:t>
            </a:r>
            <a:r>
              <a:rPr lang="pt-PT" sz="5400" dirty="0" smtClean="0"/>
              <a:t> </a:t>
            </a:r>
            <a:r>
              <a:rPr lang="pt-PT" sz="5400" dirty="0" err="1" smtClean="0"/>
              <a:t>recognizer</a:t>
            </a:r>
            <a:r>
              <a:rPr lang="pt-PT" sz="5400" dirty="0" smtClean="0"/>
              <a:t> performance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Captura de ecrã 2015-03-21, às 18.12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02040"/>
            <a:ext cx="81661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>
            <a:normAutofit/>
          </a:bodyPr>
          <a:lstStyle/>
          <a:p>
            <a:pPr marL="457200" indent="-457200"/>
            <a:r>
              <a:rPr lang="pt-PT" sz="5400" dirty="0" err="1" smtClean="0"/>
              <a:t>Conclusion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620" y="2358691"/>
            <a:ext cx="72266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800" dirty="0" err="1" smtClean="0"/>
              <a:t>Partnership</a:t>
            </a:r>
            <a:r>
              <a:rPr lang="pt-PT" sz="2800" dirty="0" smtClean="0"/>
              <a:t> </a:t>
            </a:r>
            <a:r>
              <a:rPr lang="pt-PT" sz="2800" dirty="0" err="1" smtClean="0"/>
              <a:t>between</a:t>
            </a:r>
            <a:r>
              <a:rPr lang="pt-PT" sz="2800" dirty="0" smtClean="0"/>
              <a:t> </a:t>
            </a:r>
            <a:r>
              <a:rPr lang="pt-PT" sz="2800" dirty="0" err="1" smtClean="0"/>
              <a:t>application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system</a:t>
            </a:r>
            <a:r>
              <a:rPr lang="pt-PT" sz="28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2800" dirty="0"/>
          </a:p>
          <a:p>
            <a:pPr marL="457200" indent="-457200" algn="just">
              <a:buFont typeface="Arial"/>
              <a:buChar char="•"/>
            </a:pPr>
            <a:r>
              <a:rPr lang="pt-PT" sz="2800" dirty="0" err="1" smtClean="0"/>
              <a:t>Application</a:t>
            </a:r>
            <a:r>
              <a:rPr lang="pt-PT" sz="2800" dirty="0" err="1"/>
              <a:t>-</a:t>
            </a:r>
            <a:r>
              <a:rPr lang="pt-PT" sz="2800" dirty="0" err="1" smtClean="0"/>
              <a:t>aware</a:t>
            </a:r>
            <a:r>
              <a:rPr lang="pt-PT" sz="2800" dirty="0" smtClean="0"/>
              <a:t> </a:t>
            </a:r>
            <a:r>
              <a:rPr lang="pt-PT" sz="2800" dirty="0" err="1" smtClean="0"/>
              <a:t>adaptation</a:t>
            </a:r>
            <a:r>
              <a:rPr lang="pt-PT" sz="2800" dirty="0" smtClean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superior to </a:t>
            </a:r>
            <a:r>
              <a:rPr lang="pt-PT" sz="2800" dirty="0" err="1" smtClean="0"/>
              <a:t>static</a:t>
            </a:r>
            <a:r>
              <a:rPr lang="pt-PT" sz="2800" dirty="0" smtClean="0"/>
              <a:t> </a:t>
            </a:r>
            <a:r>
              <a:rPr lang="pt-PT" sz="2800" dirty="0" err="1" smtClean="0"/>
              <a:t>strategies</a:t>
            </a:r>
            <a:r>
              <a:rPr lang="pt-PT" sz="2800" dirty="0" smtClean="0"/>
              <a:t>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92348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>
            <a:normAutofit/>
          </a:bodyPr>
          <a:lstStyle/>
          <a:p>
            <a:pPr marL="457200" indent="-457200"/>
            <a:r>
              <a:rPr lang="pt-PT" sz="5400" dirty="0" smtClean="0"/>
              <a:t>Q&amp;A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question2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515" y="2552803"/>
            <a:ext cx="3621316" cy="36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80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Motivation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0288" y="2091695"/>
            <a:ext cx="7927912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pt-PT" sz="2800" dirty="0" smtClean="0"/>
              <a:t>A </a:t>
            </a:r>
            <a:r>
              <a:rPr lang="pt-PT" sz="2800" dirty="0" err="1" smtClean="0"/>
              <a:t>tourist</a:t>
            </a:r>
            <a:r>
              <a:rPr lang="pt-PT" sz="2800" dirty="0" smtClean="0"/>
              <a:t> </a:t>
            </a:r>
            <a:r>
              <a:rPr lang="pt-PT" sz="2800" dirty="0" err="1" smtClean="0"/>
              <a:t>with</a:t>
            </a:r>
            <a:r>
              <a:rPr lang="pt-PT" sz="2800" dirty="0" smtClean="0"/>
              <a:t> a </a:t>
            </a:r>
            <a:r>
              <a:rPr lang="pt-PT" sz="2800" dirty="0" err="1" smtClean="0"/>
              <a:t>wearable</a:t>
            </a:r>
            <a:r>
              <a:rPr lang="pt-PT" sz="2800" dirty="0" smtClean="0"/>
              <a:t> </a:t>
            </a:r>
            <a:r>
              <a:rPr lang="pt-PT" sz="2800" dirty="0" err="1" smtClean="0"/>
              <a:t>computer</a:t>
            </a:r>
            <a:r>
              <a:rPr lang="pt-PT" sz="2800" dirty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</a:t>
            </a:r>
            <a:r>
              <a:rPr lang="pt-PT" sz="2800" dirty="0" err="1" smtClean="0"/>
              <a:t>walking</a:t>
            </a:r>
            <a:r>
              <a:rPr lang="pt-PT" sz="2800" dirty="0" smtClean="0"/>
              <a:t> in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streets</a:t>
            </a:r>
            <a:r>
              <a:rPr lang="pt-PT" sz="2800" dirty="0" smtClean="0"/>
              <a:t> of </a:t>
            </a:r>
            <a:r>
              <a:rPr lang="pt-PT" sz="2800" dirty="0" err="1"/>
              <a:t>L</a:t>
            </a:r>
            <a:r>
              <a:rPr lang="pt-PT" sz="2800" dirty="0" err="1" smtClean="0"/>
              <a:t>isbon</a:t>
            </a:r>
            <a:r>
              <a:rPr lang="pt-PT" sz="2800" dirty="0" smtClean="0"/>
              <a:t>;</a:t>
            </a:r>
          </a:p>
          <a:p>
            <a:pPr marL="285750" indent="-285750" algn="just">
              <a:buFont typeface="Arial"/>
              <a:buChar char="•"/>
            </a:pPr>
            <a:endParaRPr lang="pt-PT" sz="2800" dirty="0"/>
          </a:p>
          <a:p>
            <a:pPr marL="285750" indent="-285750" algn="just">
              <a:buFont typeface="Arial"/>
              <a:buChar char="•"/>
            </a:pP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device</a:t>
            </a:r>
            <a:r>
              <a:rPr lang="pt-PT" sz="2800" dirty="0" smtClean="0"/>
              <a:t> can </a:t>
            </a:r>
            <a:r>
              <a:rPr lang="pt-PT" sz="2800" dirty="0" err="1" smtClean="0"/>
              <a:t>detect</a:t>
            </a:r>
            <a:r>
              <a:rPr lang="pt-PT" sz="2800" dirty="0" smtClean="0"/>
              <a:t> </a:t>
            </a:r>
            <a:r>
              <a:rPr lang="pt-PT" sz="2800" dirty="0" err="1" smtClean="0"/>
              <a:t>multiple</a:t>
            </a:r>
            <a:r>
              <a:rPr lang="pt-PT" sz="2800" dirty="0" smtClean="0"/>
              <a:t> wireless networks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switch</a:t>
            </a:r>
            <a:r>
              <a:rPr lang="pt-PT" sz="2800" dirty="0"/>
              <a:t> </a:t>
            </a:r>
            <a:r>
              <a:rPr lang="pt-PT" sz="2800" dirty="0" err="1" smtClean="0"/>
              <a:t>automaticaly</a:t>
            </a:r>
            <a:r>
              <a:rPr lang="pt-PT" sz="2800" dirty="0" smtClean="0"/>
              <a:t>;</a:t>
            </a:r>
          </a:p>
          <a:p>
            <a:pPr marL="285750" indent="-285750" algn="just">
              <a:buFont typeface="Arial"/>
              <a:buChar char="•"/>
            </a:pPr>
            <a:endParaRPr lang="pt-PT" sz="2800" dirty="0"/>
          </a:p>
          <a:p>
            <a:pPr marL="285750" indent="-285750" algn="just">
              <a:buFont typeface="Arial"/>
              <a:buChar char="•"/>
            </a:pPr>
            <a:r>
              <a:rPr lang="pt-PT" sz="2800" dirty="0" err="1" smtClean="0"/>
              <a:t>The</a:t>
            </a:r>
            <a:r>
              <a:rPr lang="pt-PT" sz="2800" dirty="0" smtClean="0"/>
              <a:t> user </a:t>
            </a:r>
            <a:r>
              <a:rPr lang="pt-PT" sz="2800" dirty="0" err="1" smtClean="0"/>
              <a:t>is</a:t>
            </a:r>
            <a:r>
              <a:rPr lang="pt-PT" sz="2800" dirty="0" smtClean="0"/>
              <a:t> </a:t>
            </a:r>
            <a:r>
              <a:rPr lang="pt-PT" sz="2800" dirty="0" err="1" smtClean="0"/>
              <a:t>aware</a:t>
            </a:r>
            <a:r>
              <a:rPr lang="pt-PT" sz="2800" dirty="0" smtClean="0"/>
              <a:t> of </a:t>
            </a:r>
            <a:r>
              <a:rPr lang="pt-PT" sz="2800" dirty="0" err="1" smtClean="0"/>
              <a:t>applications</a:t>
            </a:r>
            <a:r>
              <a:rPr lang="pt-PT" sz="2800" dirty="0" smtClean="0"/>
              <a:t> </a:t>
            </a:r>
            <a:r>
              <a:rPr lang="pt-PT" sz="2800" dirty="0" err="1" smtClean="0"/>
              <a:t>changing</a:t>
            </a:r>
            <a:r>
              <a:rPr lang="pt-PT" sz="2800" dirty="0" smtClean="0"/>
              <a:t> </a:t>
            </a:r>
            <a:r>
              <a:rPr lang="pt-PT" sz="2800" dirty="0" err="1" smtClean="0"/>
              <a:t>their</a:t>
            </a:r>
            <a:r>
              <a:rPr lang="pt-PT" sz="2800" dirty="0" smtClean="0"/>
              <a:t> </a:t>
            </a:r>
            <a:r>
              <a:rPr lang="pt-PT" sz="2800" dirty="0" err="1" smtClean="0"/>
              <a:t>behaviour</a:t>
            </a:r>
            <a:r>
              <a:rPr lang="pt-PT" sz="2800" dirty="0" smtClean="0"/>
              <a:t> </a:t>
            </a:r>
            <a:r>
              <a:rPr lang="pt-PT" sz="2800" dirty="0" err="1" smtClean="0"/>
              <a:t>without</a:t>
            </a:r>
            <a:r>
              <a:rPr lang="pt-PT" sz="2800" dirty="0" smtClean="0"/>
              <a:t> </a:t>
            </a:r>
            <a:r>
              <a:rPr lang="pt-PT" sz="2800" dirty="0" err="1" smtClean="0"/>
              <a:t>having</a:t>
            </a:r>
            <a:r>
              <a:rPr lang="pt-PT" sz="2800" dirty="0" smtClean="0"/>
              <a:t> to </a:t>
            </a:r>
            <a:r>
              <a:rPr lang="pt-PT" sz="2800" dirty="0" err="1" smtClean="0"/>
              <a:t>participate</a:t>
            </a:r>
            <a:r>
              <a:rPr lang="pt-PT" sz="2800" dirty="0" smtClean="0"/>
              <a:t>;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48142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>
            <a:normAutofit/>
          </a:bodyPr>
          <a:lstStyle/>
          <a:p>
            <a:pPr marL="457200" indent="-457200"/>
            <a:r>
              <a:rPr lang="pt-PT" sz="5400" dirty="0" err="1" smtClean="0"/>
              <a:t>Speakers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5" name="Picture 4" descr="Captura de ecrã 2015-03-26, às 10.30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92" y="2607663"/>
            <a:ext cx="2057400" cy="2070100"/>
          </a:xfrm>
          <a:prstGeom prst="rect">
            <a:avLst/>
          </a:prstGeom>
        </p:spPr>
      </p:pic>
      <p:pic>
        <p:nvPicPr>
          <p:cNvPr id="6" name="Picture 5" descr="Captura de ecrã 2015-03-26, às 10.29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496" y="2607663"/>
            <a:ext cx="2031024" cy="20539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0592" y="5088123"/>
            <a:ext cx="2679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 dirty="0" smtClean="0"/>
              <a:t>Rui Pereira 70600</a:t>
            </a:r>
            <a:endParaRPr lang="pt-PT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5735496" y="5088123"/>
            <a:ext cx="2679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 dirty="0" smtClean="0"/>
              <a:t>Pedro Braz 73991</a:t>
            </a:r>
            <a:endParaRPr lang="pt-PT" sz="2200" dirty="0"/>
          </a:p>
        </p:txBody>
      </p:sp>
    </p:spTree>
    <p:extLst>
      <p:ext uri="{BB962C8B-B14F-4D97-AF65-F5344CB8AC3E}">
        <p14:creationId xmlns:p14="http://schemas.microsoft.com/office/powerpoint/2010/main" val="2441599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Objective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6109" y="2025907"/>
            <a:ext cx="834656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err="1" smtClean="0"/>
              <a:t>Odyssey</a:t>
            </a:r>
            <a:r>
              <a:rPr lang="pt-PT" sz="2800" dirty="0" smtClean="0"/>
              <a:t>: </a:t>
            </a:r>
            <a:r>
              <a:rPr lang="pt-PT" sz="2800" dirty="0" err="1" smtClean="0"/>
              <a:t>Application</a:t>
            </a:r>
            <a:r>
              <a:rPr lang="pt-PT" sz="2800" dirty="0" smtClean="0"/>
              <a:t> </a:t>
            </a:r>
            <a:r>
              <a:rPr lang="pt-PT" sz="2800" dirty="0" err="1" smtClean="0"/>
              <a:t>changing</a:t>
            </a:r>
            <a:r>
              <a:rPr lang="pt-PT" sz="2800" dirty="0" smtClean="0"/>
              <a:t> </a:t>
            </a:r>
            <a:r>
              <a:rPr lang="pt-PT" sz="2800" dirty="0" err="1" smtClean="0"/>
              <a:t>according</a:t>
            </a:r>
            <a:r>
              <a:rPr lang="pt-PT" sz="2800" dirty="0" smtClean="0"/>
              <a:t> to </a:t>
            </a:r>
            <a:r>
              <a:rPr lang="pt-PT" sz="2800" dirty="0" err="1" smtClean="0"/>
              <a:t>resources</a:t>
            </a:r>
            <a:endParaRPr lang="pt-PT" sz="2800" dirty="0"/>
          </a:p>
          <a:p>
            <a:endParaRPr lang="pt-PT" sz="2800" dirty="0"/>
          </a:p>
          <a:p>
            <a:r>
              <a:rPr lang="pt-PT" sz="2800" dirty="0" smtClean="0"/>
              <a:t> </a:t>
            </a:r>
            <a:endParaRPr lang="pt-PT" sz="2800" dirty="0"/>
          </a:p>
          <a:p>
            <a:pPr marL="457200" indent="-457200">
              <a:buFont typeface="Arial"/>
              <a:buChar char="•"/>
            </a:pPr>
            <a:r>
              <a:rPr lang="pt-PT" sz="2800" dirty="0" err="1" smtClean="0"/>
              <a:t>Concurrent</a:t>
            </a:r>
            <a:r>
              <a:rPr lang="pt-PT" sz="2800" dirty="0" smtClean="0"/>
              <a:t> </a:t>
            </a:r>
            <a:r>
              <a:rPr lang="pt-PT" sz="2800" dirty="0" err="1" smtClean="0"/>
              <a:t>application</a:t>
            </a:r>
            <a:r>
              <a:rPr lang="pt-PT" sz="2800" dirty="0" smtClean="0"/>
              <a:t> </a:t>
            </a:r>
            <a:r>
              <a:rPr lang="pt-PT" sz="2800" dirty="0" err="1" smtClean="0"/>
              <a:t>execution</a:t>
            </a:r>
            <a:r>
              <a:rPr lang="pt-PT" sz="28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2800" dirty="0" smtClean="0"/>
          </a:p>
          <a:p>
            <a:pPr marL="457200" indent="-457200">
              <a:buFont typeface="Arial"/>
              <a:buChar char="•"/>
            </a:pPr>
            <a:r>
              <a:rPr lang="pt-PT" sz="2800" dirty="0" err="1" smtClean="0"/>
              <a:t>Support</a:t>
            </a:r>
            <a:r>
              <a:rPr lang="pt-PT" sz="2800" dirty="0" smtClean="0"/>
              <a:t> </a:t>
            </a:r>
            <a:r>
              <a:rPr lang="pt-PT" sz="2800" dirty="0" err="1" smtClean="0"/>
              <a:t>variety</a:t>
            </a:r>
            <a:r>
              <a:rPr lang="pt-PT" sz="2800" dirty="0" smtClean="0"/>
              <a:t> of </a:t>
            </a:r>
            <a:r>
              <a:rPr lang="pt-PT" sz="2800" dirty="0" err="1" smtClean="0"/>
              <a:t>applications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resource</a:t>
            </a:r>
            <a:r>
              <a:rPr lang="pt-PT" sz="2800" dirty="0" smtClean="0"/>
              <a:t> </a:t>
            </a:r>
            <a:r>
              <a:rPr lang="pt-PT" sz="2800" dirty="0" err="1" smtClean="0"/>
              <a:t>types</a:t>
            </a:r>
            <a:r>
              <a:rPr lang="pt-PT" sz="28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2800" dirty="0"/>
          </a:p>
          <a:p>
            <a:pPr marL="457200" indent="-457200">
              <a:buFont typeface="Arial"/>
              <a:buChar char="•"/>
            </a:pPr>
            <a:r>
              <a:rPr lang="pt-PT" sz="2800" dirty="0" err="1" smtClean="0"/>
              <a:t>Fast</a:t>
            </a:r>
            <a:r>
              <a:rPr lang="pt-PT" sz="2800" dirty="0" smtClean="0"/>
              <a:t> </a:t>
            </a:r>
            <a:r>
              <a:rPr lang="pt-PT" sz="2800" dirty="0" err="1" smtClean="0"/>
              <a:t>adaptation</a:t>
            </a:r>
            <a:r>
              <a:rPr lang="pt-PT" sz="2800" dirty="0" smtClean="0"/>
              <a:t>.</a:t>
            </a:r>
          </a:p>
          <a:p>
            <a:pPr marL="457200" indent="-457200">
              <a:buFont typeface="Arial"/>
              <a:buChar char="•"/>
            </a:pPr>
            <a:endParaRPr lang="pt-PT" sz="2800" dirty="0"/>
          </a:p>
          <a:p>
            <a:endParaRPr lang="pt-PT" sz="2800" dirty="0"/>
          </a:p>
          <a:p>
            <a:pPr marL="457200" indent="-457200">
              <a:buFont typeface="Arial"/>
              <a:buChar char="•"/>
            </a:pP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190739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Related work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2344735"/>
            <a:ext cx="777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dirty="0" err="1" smtClean="0"/>
              <a:t>Odyssey</a:t>
            </a:r>
            <a:r>
              <a:rPr lang="pt-PT" sz="2800" dirty="0" smtClean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first</a:t>
            </a:r>
            <a:r>
              <a:rPr lang="pt-PT" sz="2800" dirty="0" smtClean="0"/>
              <a:t> </a:t>
            </a:r>
            <a:r>
              <a:rPr lang="pt-PT" sz="2800" dirty="0" err="1" smtClean="0"/>
              <a:t>system</a:t>
            </a:r>
            <a:r>
              <a:rPr lang="pt-PT" sz="2800" dirty="0" smtClean="0"/>
              <a:t> to </a:t>
            </a:r>
            <a:r>
              <a:rPr lang="pt-PT" sz="2800" dirty="0" err="1" smtClean="0"/>
              <a:t>simultaneously</a:t>
            </a:r>
            <a:r>
              <a:rPr lang="pt-PT" sz="2800" dirty="0" smtClean="0"/>
              <a:t> </a:t>
            </a:r>
            <a:r>
              <a:rPr lang="pt-PT" sz="2800" dirty="0" err="1" smtClean="0"/>
              <a:t>address</a:t>
            </a:r>
            <a:r>
              <a:rPr lang="pt-PT" sz="2800" dirty="0" smtClean="0"/>
              <a:t> </a:t>
            </a:r>
            <a:r>
              <a:rPr lang="pt-PT" sz="2800" dirty="0" err="1" smtClean="0"/>
              <a:t>adaptation</a:t>
            </a:r>
            <a:r>
              <a:rPr lang="pt-PT" sz="2800" dirty="0" smtClean="0"/>
              <a:t> for </a:t>
            </a:r>
            <a:r>
              <a:rPr lang="pt-PT" sz="2800" dirty="0" err="1" smtClean="0"/>
              <a:t>mobility</a:t>
            </a:r>
            <a:r>
              <a:rPr lang="pt-PT" sz="2800" dirty="0" smtClean="0"/>
              <a:t>, </a:t>
            </a:r>
            <a:r>
              <a:rPr lang="pt-PT" sz="2800" dirty="0" err="1" smtClean="0"/>
              <a:t>application</a:t>
            </a:r>
            <a:r>
              <a:rPr lang="pt-PT" sz="2800" dirty="0" smtClean="0"/>
              <a:t> </a:t>
            </a:r>
            <a:r>
              <a:rPr lang="pt-PT" sz="2800" dirty="0" err="1" smtClean="0"/>
              <a:t>diversity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application</a:t>
            </a:r>
            <a:r>
              <a:rPr lang="pt-PT" sz="2800" dirty="0" smtClean="0"/>
              <a:t> </a:t>
            </a:r>
            <a:r>
              <a:rPr lang="pt-PT" sz="2800" dirty="0" err="1" smtClean="0"/>
              <a:t>concurrency</a:t>
            </a:r>
            <a:r>
              <a:rPr lang="pt-PT" sz="2800" dirty="0" smtClean="0"/>
              <a:t>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03007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Models of adaptation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2091695"/>
            <a:ext cx="77724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dirty="0" err="1" smtClean="0"/>
              <a:t>Who</a:t>
            </a:r>
            <a:r>
              <a:rPr lang="pt-PT" sz="2800" dirty="0" smtClean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</a:t>
            </a:r>
            <a:r>
              <a:rPr lang="pt-PT" sz="2800" dirty="0" err="1" smtClean="0"/>
              <a:t>responsible</a:t>
            </a:r>
            <a:r>
              <a:rPr lang="pt-PT" sz="2800" dirty="0" smtClean="0"/>
              <a:t> for </a:t>
            </a:r>
            <a:r>
              <a:rPr lang="pt-PT" sz="2800" dirty="0" err="1" smtClean="0"/>
              <a:t>adaptation</a:t>
            </a:r>
            <a:r>
              <a:rPr lang="pt-PT" sz="2800" dirty="0" smtClean="0"/>
              <a:t>?</a:t>
            </a:r>
          </a:p>
          <a:p>
            <a:pPr algn="just"/>
            <a:endParaRPr lang="pt-PT" sz="2800" dirty="0"/>
          </a:p>
          <a:p>
            <a:pPr marL="914400" lvl="1" indent="-457200" algn="just">
              <a:buFont typeface="Arial"/>
              <a:buChar char="•"/>
            </a:pPr>
            <a:r>
              <a:rPr lang="pt-PT" sz="2800" dirty="0" smtClean="0"/>
              <a:t>Individual </a:t>
            </a:r>
            <a:r>
              <a:rPr lang="pt-PT" sz="2800" dirty="0" err="1" smtClean="0"/>
              <a:t>applications</a:t>
            </a:r>
            <a:r>
              <a:rPr lang="pt-PT" sz="2800" dirty="0" smtClean="0"/>
              <a:t> (Eudora);</a:t>
            </a:r>
          </a:p>
          <a:p>
            <a:pPr marL="914400" lvl="1" indent="-457200" algn="just">
              <a:buFont typeface="Arial"/>
              <a:buChar char="•"/>
            </a:pP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system</a:t>
            </a:r>
            <a:r>
              <a:rPr lang="pt-PT" sz="2800" dirty="0" smtClean="0"/>
              <a:t> (Coda);</a:t>
            </a:r>
          </a:p>
          <a:p>
            <a:pPr marL="914400" lvl="1" indent="-457200" algn="just">
              <a:buFont typeface="Arial"/>
              <a:buChar char="•"/>
            </a:pPr>
            <a:r>
              <a:rPr lang="pt-PT" sz="2800" dirty="0" smtClean="0"/>
              <a:t>Both (</a:t>
            </a:r>
            <a:r>
              <a:rPr lang="pt-PT" sz="2800" dirty="0" err="1"/>
              <a:t>O</a:t>
            </a:r>
            <a:r>
              <a:rPr lang="pt-PT" sz="2800" dirty="0" err="1" smtClean="0"/>
              <a:t>dyssey</a:t>
            </a:r>
            <a:r>
              <a:rPr lang="pt-PT" sz="2800" dirty="0" smtClean="0"/>
              <a:t>);</a:t>
            </a:r>
          </a:p>
          <a:p>
            <a:pPr marL="914400" lvl="1" indent="-457200" algn="just">
              <a:buFont typeface="Arial"/>
              <a:buChar char="•"/>
            </a:pPr>
            <a:endParaRPr lang="pt-PT" sz="2800" dirty="0" smtClean="0"/>
          </a:p>
          <a:p>
            <a:pPr marL="914400" lvl="1" indent="-457200" algn="just">
              <a:buFont typeface="Arial"/>
              <a:buChar char="•"/>
            </a:pPr>
            <a:r>
              <a:rPr lang="pt-PT" sz="2800" dirty="0" smtClean="0"/>
              <a:t>	</a:t>
            </a:r>
            <a:endParaRPr lang="pt-PT" sz="2800" dirty="0"/>
          </a:p>
        </p:txBody>
      </p:sp>
      <p:pic>
        <p:nvPicPr>
          <p:cNvPr id="3" name="Picture 2" descr="Captura de ecrã 2015-03-21, às 16.37.2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17" y="4389549"/>
            <a:ext cx="7661283" cy="232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5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Properties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2091695"/>
            <a:ext cx="77724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b="1" dirty="0" err="1" smtClean="0"/>
              <a:t>Fidelity</a:t>
            </a:r>
            <a:r>
              <a:rPr lang="pt-PT" sz="2800" b="1" dirty="0" smtClean="0"/>
              <a:t>: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degree</a:t>
            </a:r>
            <a:r>
              <a:rPr lang="pt-PT" sz="2800" dirty="0" smtClean="0"/>
              <a:t> to </a:t>
            </a:r>
            <a:r>
              <a:rPr lang="pt-PT" sz="2800" dirty="0" err="1" smtClean="0"/>
              <a:t>which</a:t>
            </a:r>
            <a:r>
              <a:rPr lang="pt-PT" sz="2800" dirty="0" smtClean="0"/>
              <a:t> data </a:t>
            </a:r>
            <a:r>
              <a:rPr lang="pt-PT" sz="2800" dirty="0" err="1" smtClean="0"/>
              <a:t>presented</a:t>
            </a:r>
            <a:r>
              <a:rPr lang="pt-PT" sz="2800" dirty="0" smtClean="0"/>
              <a:t> </a:t>
            </a:r>
            <a:r>
              <a:rPr lang="pt-PT" sz="2800" dirty="0" err="1" smtClean="0"/>
              <a:t>at</a:t>
            </a:r>
            <a:r>
              <a:rPr lang="pt-PT" sz="2800" dirty="0" smtClean="0"/>
              <a:t> a </a:t>
            </a:r>
            <a:r>
              <a:rPr lang="pt-PT" sz="2800" dirty="0" err="1" smtClean="0"/>
              <a:t>client</a:t>
            </a:r>
            <a:r>
              <a:rPr lang="pt-PT" sz="2800" dirty="0" smtClean="0"/>
              <a:t> matches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reference</a:t>
            </a:r>
            <a:r>
              <a:rPr lang="pt-PT" sz="2800" dirty="0" smtClean="0"/>
              <a:t> </a:t>
            </a:r>
            <a:r>
              <a:rPr lang="pt-PT" sz="2800" dirty="0" err="1" smtClean="0"/>
              <a:t>copy</a:t>
            </a:r>
            <a:r>
              <a:rPr lang="pt-PT" sz="2800" dirty="0" smtClean="0"/>
              <a:t> </a:t>
            </a:r>
            <a:r>
              <a:rPr lang="pt-PT" sz="2800" dirty="0" err="1" smtClean="0"/>
              <a:t>at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server.</a:t>
            </a:r>
          </a:p>
          <a:p>
            <a:pPr algn="just"/>
            <a:endParaRPr lang="pt-PT" sz="2800" b="1" dirty="0"/>
          </a:p>
          <a:p>
            <a:pPr algn="just"/>
            <a:r>
              <a:rPr lang="pt-PT" sz="2800" b="1" dirty="0" err="1" smtClean="0"/>
              <a:t>Concurrency</a:t>
            </a:r>
            <a:r>
              <a:rPr lang="pt-PT" sz="2800" b="1" dirty="0" smtClean="0"/>
              <a:t>: </a:t>
            </a:r>
            <a:r>
              <a:rPr lang="pt-PT" sz="2800" dirty="0" err="1" smtClean="0"/>
              <a:t>ability</a:t>
            </a:r>
            <a:r>
              <a:rPr lang="pt-PT" sz="2800" dirty="0" smtClean="0"/>
              <a:t> to execute </a:t>
            </a:r>
            <a:r>
              <a:rPr lang="pt-PT" sz="2800" dirty="0" err="1" smtClean="0"/>
              <a:t>multiple</a:t>
            </a:r>
            <a:r>
              <a:rPr lang="pt-PT" sz="2800" dirty="0" smtClean="0"/>
              <a:t> </a:t>
            </a:r>
            <a:r>
              <a:rPr lang="pt-PT" sz="2800" dirty="0" err="1" smtClean="0"/>
              <a:t>independent</a:t>
            </a:r>
            <a:r>
              <a:rPr lang="pt-PT" sz="2800" dirty="0" smtClean="0"/>
              <a:t> </a:t>
            </a:r>
            <a:r>
              <a:rPr lang="pt-PT" sz="2800" dirty="0" err="1" smtClean="0"/>
              <a:t>applications</a:t>
            </a:r>
            <a:r>
              <a:rPr lang="pt-PT" sz="2800" dirty="0" smtClean="0"/>
              <a:t> </a:t>
            </a:r>
            <a:r>
              <a:rPr lang="pt-PT" sz="2800" dirty="0" err="1" smtClean="0"/>
              <a:t>on</a:t>
            </a:r>
            <a:r>
              <a:rPr lang="pt-PT" sz="2800" dirty="0" smtClean="0"/>
              <a:t> a mobile </a:t>
            </a:r>
            <a:r>
              <a:rPr lang="pt-PT" sz="2800" dirty="0" err="1" smtClean="0"/>
              <a:t>client</a:t>
            </a:r>
            <a:r>
              <a:rPr lang="pt-PT" sz="2800" dirty="0" smtClean="0"/>
              <a:t> </a:t>
            </a:r>
            <a:r>
              <a:rPr lang="pt-PT" sz="2800" dirty="0" err="1" smtClean="0"/>
              <a:t>concurrently</a:t>
            </a:r>
            <a:r>
              <a:rPr lang="pt-PT" sz="2800" dirty="0" smtClean="0"/>
              <a:t>.</a:t>
            </a:r>
          </a:p>
          <a:p>
            <a:pPr algn="just"/>
            <a:endParaRPr lang="pt-PT" sz="2800" b="1" dirty="0"/>
          </a:p>
          <a:p>
            <a:pPr algn="just"/>
            <a:r>
              <a:rPr lang="pt-PT" sz="2800" b="1" dirty="0" err="1" smtClean="0"/>
              <a:t>Agility</a:t>
            </a:r>
            <a:r>
              <a:rPr lang="pt-PT" sz="2800" b="1" dirty="0" smtClean="0"/>
              <a:t>: </a:t>
            </a:r>
            <a:r>
              <a:rPr lang="pt-PT" sz="2800" dirty="0" err="1" smtClean="0"/>
              <a:t>detect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respond</a:t>
            </a:r>
            <a:r>
              <a:rPr lang="pt-PT" sz="2800" dirty="0" smtClean="0"/>
              <a:t> to </a:t>
            </a:r>
            <a:r>
              <a:rPr lang="pt-PT" sz="2800" dirty="0" err="1" smtClean="0"/>
              <a:t>change</a:t>
            </a:r>
            <a:r>
              <a:rPr lang="pt-PT" sz="2800" dirty="0" smtClean="0"/>
              <a:t> </a:t>
            </a:r>
            <a:r>
              <a:rPr lang="pt-PT" sz="2800" dirty="0" err="1" smtClean="0"/>
              <a:t>quickly</a:t>
            </a:r>
            <a:r>
              <a:rPr lang="pt-PT" sz="2800" dirty="0" smtClean="0"/>
              <a:t>.</a:t>
            </a:r>
            <a:endParaRPr lang="pt-PT" sz="2800" b="1" dirty="0"/>
          </a:p>
        </p:txBody>
      </p:sp>
    </p:spTree>
    <p:extLst>
      <p:ext uri="{BB962C8B-B14F-4D97-AF65-F5344CB8AC3E}">
        <p14:creationId xmlns:p14="http://schemas.microsoft.com/office/powerpoint/2010/main" val="416782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Odyssey</a:t>
            </a:r>
            <a:r>
              <a:rPr lang="pt-PT" sz="5000" dirty="0" smtClean="0"/>
              <a:t> </a:t>
            </a:r>
            <a:r>
              <a:rPr lang="pt-PT" sz="5000" dirty="0" err="1" smtClean="0"/>
              <a:t>architecture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6" name="Picture 5" descr="Captura de ecrã 2015-03-21, às 16.48.0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36" y="2222267"/>
            <a:ext cx="5187655" cy="40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6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Viceroy</a:t>
            </a:r>
            <a:r>
              <a:rPr lang="pt-PT" sz="5000" dirty="0" smtClean="0"/>
              <a:t> </a:t>
            </a:r>
            <a:r>
              <a:rPr lang="pt-PT" sz="5000" dirty="0" err="1" smtClean="0"/>
              <a:t>and</a:t>
            </a:r>
            <a:r>
              <a:rPr lang="pt-PT" sz="5000" dirty="0" smtClean="0"/>
              <a:t> </a:t>
            </a:r>
            <a:r>
              <a:rPr lang="pt-PT" sz="5000" dirty="0" err="1" smtClean="0"/>
              <a:t>Wardens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4244" y="2107470"/>
            <a:ext cx="7465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800" b="1" dirty="0" err="1" smtClean="0"/>
              <a:t>Wardens</a:t>
            </a:r>
            <a:r>
              <a:rPr lang="pt-PT" sz="2800" dirty="0" smtClean="0"/>
              <a:t>: </a:t>
            </a:r>
            <a:r>
              <a:rPr lang="pt-PT" sz="2800" dirty="0" err="1" smtClean="0"/>
              <a:t>each</a:t>
            </a:r>
            <a:r>
              <a:rPr lang="pt-PT" sz="2800" dirty="0" smtClean="0"/>
              <a:t> </a:t>
            </a:r>
            <a:r>
              <a:rPr lang="pt-PT" sz="2800" dirty="0" err="1" smtClean="0"/>
              <a:t>one</a:t>
            </a:r>
            <a:r>
              <a:rPr lang="pt-PT" sz="2800" dirty="0" smtClean="0"/>
              <a:t> </a:t>
            </a:r>
            <a:r>
              <a:rPr lang="pt-PT" sz="2800" dirty="0" err="1" smtClean="0"/>
              <a:t>supports</a:t>
            </a:r>
            <a:r>
              <a:rPr lang="pt-PT" sz="2800" dirty="0" smtClean="0"/>
              <a:t> </a:t>
            </a:r>
            <a:r>
              <a:rPr lang="pt-PT" sz="2800" dirty="0" err="1" smtClean="0"/>
              <a:t>an</a:t>
            </a:r>
            <a:r>
              <a:rPr lang="pt-PT" sz="2800" dirty="0"/>
              <a:t> </a:t>
            </a:r>
            <a:r>
              <a:rPr lang="pt-PT" sz="2800" dirty="0" smtClean="0"/>
              <a:t>individual data </a:t>
            </a:r>
            <a:r>
              <a:rPr lang="pt-PT" sz="2800" dirty="0" err="1" smtClean="0"/>
              <a:t>type</a:t>
            </a:r>
            <a:r>
              <a:rPr lang="pt-PT" sz="2800" dirty="0" smtClean="0"/>
              <a:t>. </a:t>
            </a:r>
            <a:r>
              <a:rPr lang="pt-PT" sz="2800" dirty="0" err="1" smtClean="0"/>
              <a:t>System-level</a:t>
            </a:r>
            <a:r>
              <a:rPr lang="pt-PT" sz="2800" dirty="0" smtClean="0"/>
              <a:t> data </a:t>
            </a:r>
            <a:r>
              <a:rPr lang="pt-PT" sz="2800" dirty="0" err="1" smtClean="0"/>
              <a:t>differenciation</a:t>
            </a:r>
            <a:r>
              <a:rPr lang="pt-PT" sz="28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2800" dirty="0"/>
          </a:p>
          <a:p>
            <a:pPr marL="457200" indent="-457200" algn="just">
              <a:buFont typeface="Arial"/>
              <a:buChar char="•"/>
            </a:pPr>
            <a:r>
              <a:rPr lang="pt-PT" sz="2800" b="1" dirty="0" err="1" smtClean="0"/>
              <a:t>Viceroy</a:t>
            </a:r>
            <a:r>
              <a:rPr lang="pt-PT" sz="2800" dirty="0" smtClean="0"/>
              <a:t>: </a:t>
            </a:r>
            <a:r>
              <a:rPr lang="pt-PT" sz="2800" dirty="0" err="1" smtClean="0"/>
              <a:t>type</a:t>
            </a:r>
            <a:r>
              <a:rPr lang="pt-PT" sz="2800" dirty="0" smtClean="0"/>
              <a:t> </a:t>
            </a:r>
            <a:r>
              <a:rPr lang="pt-PT" sz="2800" dirty="0" err="1" smtClean="0"/>
              <a:t>independent</a:t>
            </a:r>
            <a:r>
              <a:rPr lang="pt-PT" sz="2800" dirty="0" smtClean="0"/>
              <a:t>, single </a:t>
            </a:r>
            <a:r>
              <a:rPr lang="pt-PT" sz="2800" dirty="0" err="1" smtClean="0"/>
              <a:t>and</a:t>
            </a:r>
            <a:r>
              <a:rPr lang="pt-PT" sz="2800" dirty="0" smtClean="0"/>
              <a:t> central </a:t>
            </a:r>
            <a:r>
              <a:rPr lang="pt-PT" sz="2800" dirty="0" err="1" smtClean="0"/>
              <a:t>component</a:t>
            </a:r>
            <a:r>
              <a:rPr lang="pt-PT" sz="2800" dirty="0" smtClean="0"/>
              <a:t>, </a:t>
            </a:r>
            <a:r>
              <a:rPr lang="pt-PT" sz="2800" dirty="0" err="1" smtClean="0"/>
              <a:t>responsible</a:t>
            </a:r>
            <a:r>
              <a:rPr lang="pt-PT" sz="2800" dirty="0" smtClean="0"/>
              <a:t> for </a:t>
            </a:r>
            <a:r>
              <a:rPr lang="pt-PT" sz="2800" dirty="0" err="1" smtClean="0"/>
              <a:t>all</a:t>
            </a:r>
            <a:r>
              <a:rPr lang="pt-PT" sz="2800" dirty="0" smtClean="0"/>
              <a:t> </a:t>
            </a:r>
            <a:r>
              <a:rPr lang="pt-PT" sz="2800" dirty="0" err="1" smtClean="0"/>
              <a:t>resource</a:t>
            </a:r>
            <a:r>
              <a:rPr lang="pt-PT" sz="2800" dirty="0" smtClean="0"/>
              <a:t> </a:t>
            </a:r>
            <a:r>
              <a:rPr lang="pt-PT" sz="2800" dirty="0" err="1" smtClean="0"/>
              <a:t>allocation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monitori</a:t>
            </a:r>
            <a:r>
              <a:rPr lang="pt-PT" sz="2800" dirty="0" err="1"/>
              <a:t>z</a:t>
            </a:r>
            <a:r>
              <a:rPr lang="pt-PT" sz="2800" dirty="0" err="1" smtClean="0"/>
              <a:t>ation</a:t>
            </a:r>
            <a:r>
              <a:rPr lang="pt-PT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1260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Example</a:t>
            </a:r>
            <a:r>
              <a:rPr lang="pt-PT" sz="5000" dirty="0" smtClean="0"/>
              <a:t> </a:t>
            </a:r>
            <a:r>
              <a:rPr lang="pt-PT" sz="5000" dirty="0" err="1" smtClean="0"/>
              <a:t>applications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4244" y="2288907"/>
            <a:ext cx="74659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800" dirty="0" err="1" smtClean="0"/>
              <a:t>Video</a:t>
            </a:r>
            <a:r>
              <a:rPr lang="pt-PT" sz="2800" dirty="0" smtClean="0"/>
              <a:t> </a:t>
            </a:r>
            <a:r>
              <a:rPr lang="pt-PT" sz="2800" dirty="0" err="1" smtClean="0"/>
              <a:t>player</a:t>
            </a:r>
            <a:r>
              <a:rPr lang="pt-PT" sz="28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2800" dirty="0"/>
          </a:p>
          <a:p>
            <a:pPr marL="457200" indent="-457200" algn="just">
              <a:buFont typeface="Arial"/>
              <a:buChar char="•"/>
            </a:pPr>
            <a:r>
              <a:rPr lang="pt-PT" sz="2800" dirty="0" smtClean="0"/>
              <a:t>Web browser;</a:t>
            </a:r>
          </a:p>
          <a:p>
            <a:pPr marL="457200" indent="-457200" algn="just">
              <a:buFont typeface="Arial"/>
              <a:buChar char="•"/>
            </a:pPr>
            <a:endParaRPr lang="pt-PT" sz="2800" dirty="0"/>
          </a:p>
          <a:p>
            <a:pPr marL="457200" indent="-457200" algn="just">
              <a:buFont typeface="Arial"/>
              <a:buChar char="•"/>
            </a:pPr>
            <a:r>
              <a:rPr lang="pt-PT" sz="2800" dirty="0" err="1" smtClean="0"/>
              <a:t>Speech</a:t>
            </a:r>
            <a:r>
              <a:rPr lang="pt-PT" sz="2800" dirty="0" smtClean="0"/>
              <a:t> </a:t>
            </a:r>
            <a:r>
              <a:rPr lang="pt-PT" sz="2800" dirty="0" err="1" smtClean="0"/>
              <a:t>recognizer</a:t>
            </a:r>
            <a:r>
              <a:rPr lang="pt-PT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80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378</Words>
  <Application>Microsoft Macintosh PowerPoint</Application>
  <PresentationFormat>On-screen Show (4:3)</PresentationFormat>
  <Paragraphs>83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Odyssey: Agile Application-Aware Adaptation for Mobility</vt:lpstr>
      <vt:lpstr>Motivation</vt:lpstr>
      <vt:lpstr>Objective</vt:lpstr>
      <vt:lpstr>Related work</vt:lpstr>
      <vt:lpstr>Models of adaptation</vt:lpstr>
      <vt:lpstr>Properties</vt:lpstr>
      <vt:lpstr>Odyssey architecture</vt:lpstr>
      <vt:lpstr>Viceroy and Wardens</vt:lpstr>
      <vt:lpstr>Example applications</vt:lpstr>
      <vt:lpstr>Video player</vt:lpstr>
      <vt:lpstr>Web browser</vt:lpstr>
      <vt:lpstr>Speech recognizer</vt:lpstr>
      <vt:lpstr>Evaluation</vt:lpstr>
      <vt:lpstr>How agile is odyssey?</vt:lpstr>
      <vt:lpstr>Video player performance</vt:lpstr>
      <vt:lpstr>Web browser performance</vt:lpstr>
      <vt:lpstr>Speech recognizer performance</vt:lpstr>
      <vt:lpstr>Conclusion</vt:lpstr>
      <vt:lpstr>Q&amp;A</vt:lpstr>
      <vt:lpstr>Speakers</vt:lpstr>
    </vt:vector>
  </TitlesOfParts>
  <Company>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Oddisey: Agile application-aware adaptation for mobility</dc:title>
  <dc:creator>** ****</dc:creator>
  <cp:lastModifiedBy>** ****</cp:lastModifiedBy>
  <cp:revision>87</cp:revision>
  <dcterms:created xsi:type="dcterms:W3CDTF">2015-03-21T12:11:52Z</dcterms:created>
  <dcterms:modified xsi:type="dcterms:W3CDTF">2015-03-26T10:37:33Z</dcterms:modified>
</cp:coreProperties>
</file>