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96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9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5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46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1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445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7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50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2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17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2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6463"/>
            <a:ext cx="7772400" cy="1470025"/>
          </a:xfrm>
        </p:spPr>
        <p:txBody>
          <a:bodyPr/>
          <a:lstStyle/>
          <a:p>
            <a:r>
              <a:rPr lang="pt-PT" dirty="0" err="1" smtClean="0"/>
              <a:t>Odyssey</a:t>
            </a:r>
            <a:r>
              <a:rPr lang="pt-PT" dirty="0" smtClean="0"/>
              <a:t>: </a:t>
            </a:r>
            <a:r>
              <a:rPr lang="pt-PT" dirty="0" err="1" smtClean="0"/>
              <a:t>Agile</a:t>
            </a:r>
            <a:r>
              <a:rPr lang="pt-PT" dirty="0" smtClean="0"/>
              <a:t> </a:t>
            </a:r>
            <a:r>
              <a:rPr lang="pt-PT" dirty="0" err="1" smtClean="0"/>
              <a:t>application</a:t>
            </a:r>
            <a:r>
              <a:rPr lang="pt-PT" dirty="0" err="1"/>
              <a:t>-</a:t>
            </a:r>
            <a:r>
              <a:rPr lang="pt-PT" dirty="0" err="1" smtClean="0"/>
              <a:t>aware</a:t>
            </a:r>
            <a:r>
              <a:rPr lang="pt-PT" dirty="0" smtClean="0"/>
              <a:t> </a:t>
            </a:r>
            <a:r>
              <a:rPr lang="pt-PT" dirty="0" err="1" smtClean="0"/>
              <a:t>adaptation</a:t>
            </a:r>
            <a:r>
              <a:rPr lang="pt-PT" dirty="0" smtClean="0"/>
              <a:t> for </a:t>
            </a:r>
            <a:r>
              <a:rPr lang="pt-PT" dirty="0" err="1" smtClean="0"/>
              <a:t>mobility</a:t>
            </a:r>
            <a:endParaRPr lang="pt-PT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785" y="3420885"/>
            <a:ext cx="33352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/>
              <a:t>Brian</a:t>
            </a:r>
            <a:r>
              <a:rPr lang="pt-PT" dirty="0" smtClean="0"/>
              <a:t> </a:t>
            </a:r>
            <a:r>
              <a:rPr lang="pt-PT" dirty="0" err="1" smtClean="0"/>
              <a:t>Noble</a:t>
            </a:r>
            <a:endParaRPr lang="pt-PT" dirty="0" smtClean="0"/>
          </a:p>
          <a:p>
            <a:r>
              <a:rPr lang="pt-PT" dirty="0" smtClean="0"/>
              <a:t>M. </a:t>
            </a:r>
            <a:r>
              <a:rPr lang="pt-PT" dirty="0" err="1" smtClean="0"/>
              <a:t>Satyanarayanan</a:t>
            </a:r>
            <a:endParaRPr lang="pt-PT" dirty="0" smtClean="0"/>
          </a:p>
          <a:p>
            <a:r>
              <a:rPr lang="pt-PT" dirty="0" err="1" smtClean="0"/>
              <a:t>Dushyanth</a:t>
            </a:r>
            <a:r>
              <a:rPr lang="pt-PT" dirty="0" smtClean="0"/>
              <a:t> </a:t>
            </a:r>
            <a:r>
              <a:rPr lang="pt-PT" dirty="0" err="1" smtClean="0"/>
              <a:t>Narayanan</a:t>
            </a:r>
            <a:endParaRPr lang="pt-PT" dirty="0" smtClean="0"/>
          </a:p>
          <a:p>
            <a:r>
              <a:rPr lang="pt-PT" dirty="0" smtClean="0"/>
              <a:t>James </a:t>
            </a:r>
            <a:r>
              <a:rPr lang="pt-PT" dirty="0" err="1" smtClean="0"/>
              <a:t>Tilton</a:t>
            </a:r>
            <a:r>
              <a:rPr lang="pt-PT" dirty="0" smtClean="0"/>
              <a:t> </a:t>
            </a:r>
          </a:p>
          <a:p>
            <a:r>
              <a:rPr lang="pt-PT" dirty="0" err="1" smtClean="0"/>
              <a:t>Jason</a:t>
            </a:r>
            <a:r>
              <a:rPr lang="pt-PT" dirty="0" smtClean="0"/>
              <a:t> </a:t>
            </a:r>
            <a:r>
              <a:rPr lang="pt-PT" dirty="0" err="1" smtClean="0"/>
              <a:t>Flinn</a:t>
            </a:r>
            <a:endParaRPr lang="pt-PT" dirty="0" smtClean="0"/>
          </a:p>
          <a:p>
            <a:r>
              <a:rPr lang="pt-PT" dirty="0" smtClean="0"/>
              <a:t>Kevin </a:t>
            </a:r>
            <a:r>
              <a:rPr lang="pt-PT" dirty="0" err="1" smtClean="0"/>
              <a:t>Walker</a:t>
            </a:r>
            <a:endParaRPr lang="pt-PT" dirty="0" smtClean="0"/>
          </a:p>
          <a:p>
            <a:r>
              <a:rPr lang="pt-PT" b="1" dirty="0" smtClean="0"/>
              <a:t>Carnegie </a:t>
            </a:r>
            <a:r>
              <a:rPr lang="pt-PT" b="1" dirty="0" err="1" smtClean="0"/>
              <a:t>Mellon</a:t>
            </a:r>
            <a:r>
              <a:rPr lang="pt-PT" b="1" dirty="0" smtClean="0"/>
              <a:t> </a:t>
            </a:r>
            <a:r>
              <a:rPr lang="pt-PT" b="1" dirty="0" err="1" smtClean="0"/>
              <a:t>University</a:t>
            </a:r>
            <a:endParaRPr lang="pt-PT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56397" y="4251882"/>
            <a:ext cx="30018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Rui</a:t>
            </a:r>
            <a:r>
              <a:rPr lang="pt-PT" dirty="0" smtClean="0"/>
              <a:t> Pereira, 70600</a:t>
            </a:r>
          </a:p>
          <a:p>
            <a:r>
              <a:rPr lang="pt-PT" dirty="0" smtClean="0"/>
              <a:t>Pedro </a:t>
            </a:r>
            <a:r>
              <a:rPr lang="pt-PT" dirty="0" err="1" smtClean="0"/>
              <a:t>Bráz</a:t>
            </a:r>
            <a:r>
              <a:rPr lang="pt-PT" dirty="0" smtClean="0"/>
              <a:t>, 73991</a:t>
            </a:r>
          </a:p>
          <a:p>
            <a:r>
              <a:rPr lang="pt-PT" dirty="0" smtClean="0"/>
              <a:t>METI IST</a:t>
            </a:r>
          </a:p>
          <a:p>
            <a:r>
              <a:rPr lang="pt-PT" dirty="0" smtClean="0"/>
              <a:t>24/03/2015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176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Motivation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0288" y="2091695"/>
            <a:ext cx="7927912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t-PT" sz="2800" dirty="0" smtClean="0"/>
              <a:t>A </a:t>
            </a:r>
            <a:r>
              <a:rPr lang="pt-PT" sz="2800" dirty="0" err="1" smtClean="0"/>
              <a:t>tourist</a:t>
            </a:r>
            <a:r>
              <a:rPr lang="pt-PT" sz="2800" dirty="0" smtClean="0"/>
              <a:t> </a:t>
            </a:r>
            <a:r>
              <a:rPr lang="pt-PT" sz="2800" dirty="0" err="1" smtClean="0"/>
              <a:t>with</a:t>
            </a:r>
            <a:r>
              <a:rPr lang="pt-PT" sz="2800" dirty="0" smtClean="0"/>
              <a:t> a </a:t>
            </a:r>
            <a:r>
              <a:rPr lang="pt-PT" sz="2800" dirty="0" err="1" smtClean="0"/>
              <a:t>wearable</a:t>
            </a:r>
            <a:r>
              <a:rPr lang="pt-PT" sz="2800" dirty="0" smtClean="0"/>
              <a:t> </a:t>
            </a:r>
            <a:r>
              <a:rPr lang="pt-PT" sz="2800" dirty="0" err="1" smtClean="0"/>
              <a:t>computer</a:t>
            </a:r>
            <a:r>
              <a:rPr lang="pt-PT" sz="2800" dirty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walking</a:t>
            </a:r>
            <a:r>
              <a:rPr lang="pt-PT" sz="2800" dirty="0" smtClean="0"/>
              <a:t> in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streets</a:t>
            </a:r>
            <a:r>
              <a:rPr lang="pt-PT" sz="2800" dirty="0" smtClean="0"/>
              <a:t> of </a:t>
            </a:r>
            <a:r>
              <a:rPr lang="pt-PT" sz="2800" dirty="0" err="1"/>
              <a:t>L</a:t>
            </a:r>
            <a:r>
              <a:rPr lang="pt-PT" sz="2800" dirty="0" err="1" smtClean="0"/>
              <a:t>isbon</a:t>
            </a:r>
            <a:r>
              <a:rPr lang="pt-PT" sz="2800" dirty="0" smtClean="0"/>
              <a:t>;</a:t>
            </a:r>
          </a:p>
          <a:p>
            <a:pPr marL="285750" indent="-285750" algn="just">
              <a:buFont typeface="Arial"/>
              <a:buChar char="•"/>
            </a:pPr>
            <a:endParaRPr lang="pt-PT" sz="2800" dirty="0"/>
          </a:p>
          <a:p>
            <a:pPr marL="285750" indent="-285750" algn="just">
              <a:buFont typeface="Arial"/>
              <a:buChar char="•"/>
            </a:pPr>
            <a:r>
              <a:rPr lang="pt-PT" sz="2800" dirty="0" err="1" smtClean="0"/>
              <a:t>He</a:t>
            </a:r>
            <a:r>
              <a:rPr lang="pt-PT" sz="2800" dirty="0" smtClean="0"/>
              <a:t> </a:t>
            </a:r>
            <a:r>
              <a:rPr lang="pt-PT" sz="2800" dirty="0" err="1" smtClean="0"/>
              <a:t>interacts</a:t>
            </a:r>
            <a:r>
              <a:rPr lang="pt-PT" sz="2800" dirty="0" smtClean="0"/>
              <a:t> </a:t>
            </a:r>
            <a:r>
              <a:rPr lang="pt-PT" sz="2800" dirty="0" err="1" smtClean="0"/>
              <a:t>with</a:t>
            </a:r>
            <a:r>
              <a:rPr lang="pt-PT" sz="2800" dirty="0" smtClean="0"/>
              <a:t> </a:t>
            </a:r>
            <a:r>
              <a:rPr lang="pt-PT" sz="2800" dirty="0" err="1" smtClean="0"/>
              <a:t>his</a:t>
            </a:r>
            <a:r>
              <a:rPr lang="pt-PT" sz="2800" dirty="0" smtClean="0"/>
              <a:t> </a:t>
            </a:r>
            <a:r>
              <a:rPr lang="pt-PT" sz="2800" dirty="0" err="1" smtClean="0"/>
              <a:t>device</a:t>
            </a:r>
            <a:r>
              <a:rPr lang="pt-PT" sz="2800" dirty="0" smtClean="0"/>
              <a:t> </a:t>
            </a:r>
            <a:r>
              <a:rPr lang="pt-PT" sz="2800" dirty="0" err="1" smtClean="0"/>
              <a:t>through</a:t>
            </a:r>
            <a:r>
              <a:rPr lang="pt-PT" sz="2800" dirty="0" smtClean="0"/>
              <a:t> a </a:t>
            </a:r>
            <a:r>
              <a:rPr lang="pt-PT" sz="2800" dirty="0" err="1" smtClean="0"/>
              <a:t>speech</a:t>
            </a:r>
            <a:r>
              <a:rPr lang="pt-PT" sz="2800" dirty="0" smtClean="0"/>
              <a:t> </a:t>
            </a:r>
            <a:r>
              <a:rPr lang="pt-PT" sz="2800" dirty="0" err="1" smtClean="0"/>
              <a:t>recognizer</a:t>
            </a:r>
            <a:r>
              <a:rPr lang="pt-PT" sz="2800" dirty="0" smtClean="0"/>
              <a:t> software;</a:t>
            </a:r>
          </a:p>
          <a:p>
            <a:pPr marL="285750" indent="-285750" algn="just">
              <a:buFont typeface="Arial"/>
              <a:buChar char="•"/>
            </a:pPr>
            <a:endParaRPr lang="pt-PT" sz="2800" dirty="0"/>
          </a:p>
          <a:p>
            <a:pPr marL="285750" indent="-285750" algn="just">
              <a:buFont typeface="Arial"/>
              <a:buChar char="•"/>
            </a:pPr>
            <a:r>
              <a:rPr lang="pt-PT" sz="2800" dirty="0" err="1" smtClean="0"/>
              <a:t>There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a wireless </a:t>
            </a:r>
            <a:r>
              <a:rPr lang="pt-PT" sz="2800" dirty="0" err="1" smtClean="0"/>
              <a:t>overlay</a:t>
            </a:r>
            <a:r>
              <a:rPr lang="pt-PT" sz="2800" dirty="0" smtClean="0"/>
              <a:t> network.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48142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Goals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0288" y="2091695"/>
            <a:ext cx="7927912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Dynamic</a:t>
            </a:r>
            <a:r>
              <a:rPr lang="pt-PT" sz="2800" dirty="0" smtClean="0"/>
              <a:t>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: </a:t>
            </a:r>
            <a:r>
              <a:rPr lang="pt-PT" sz="2800" dirty="0" err="1"/>
              <a:t>c</a:t>
            </a:r>
            <a:r>
              <a:rPr lang="pt-PT" sz="2800" dirty="0" err="1" smtClean="0"/>
              <a:t>hange</a:t>
            </a:r>
            <a:r>
              <a:rPr lang="pt-PT" sz="2800" dirty="0" smtClean="0"/>
              <a:t> </a:t>
            </a:r>
            <a:r>
              <a:rPr lang="pt-PT" sz="2800" dirty="0" err="1" smtClean="0"/>
              <a:t>according</a:t>
            </a:r>
            <a:r>
              <a:rPr lang="pt-PT" sz="2800" dirty="0" smtClean="0"/>
              <a:t> to </a:t>
            </a:r>
            <a:r>
              <a:rPr lang="pt-PT" sz="2800" dirty="0" err="1" smtClean="0"/>
              <a:t>resources</a:t>
            </a:r>
            <a:r>
              <a:rPr lang="pt-PT" sz="2800" dirty="0" smtClean="0"/>
              <a:t>;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Concurrent</a:t>
            </a:r>
            <a:r>
              <a:rPr lang="pt-PT" sz="2800" dirty="0" smtClean="0"/>
              <a:t>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execution</a:t>
            </a:r>
            <a:r>
              <a:rPr lang="pt-PT" sz="2800" dirty="0" smtClean="0"/>
              <a:t>;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 smtClean="0"/>
          </a:p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Support</a:t>
            </a:r>
            <a:r>
              <a:rPr lang="pt-PT" sz="2800" dirty="0" smtClean="0"/>
              <a:t> </a:t>
            </a:r>
            <a:r>
              <a:rPr lang="pt-PT" sz="2800" dirty="0" err="1" smtClean="0"/>
              <a:t>variaty</a:t>
            </a:r>
            <a:r>
              <a:rPr lang="pt-PT" sz="2800" dirty="0" smtClean="0"/>
              <a:t> of </a:t>
            </a:r>
            <a:r>
              <a:rPr lang="pt-PT" sz="2800" dirty="0" err="1" smtClean="0"/>
              <a:t>applications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data </a:t>
            </a:r>
            <a:r>
              <a:rPr lang="pt-PT" sz="2800" dirty="0" err="1" smtClean="0"/>
              <a:t>types</a:t>
            </a:r>
            <a:r>
              <a:rPr lang="pt-PT" sz="2800" dirty="0" smtClean="0"/>
              <a:t>;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Fast</a:t>
            </a:r>
            <a:r>
              <a:rPr lang="pt-PT" sz="2800" dirty="0" smtClean="0"/>
              <a:t>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.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  <a:p>
            <a:pPr algn="just"/>
            <a:endParaRPr lang="pt-PT" sz="2800" dirty="0"/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90739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Related work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344735"/>
            <a:ext cx="777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 err="1" smtClean="0"/>
              <a:t>Odyssey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first</a:t>
            </a:r>
            <a:r>
              <a:rPr lang="pt-PT" sz="2800" dirty="0" smtClean="0"/>
              <a:t> </a:t>
            </a:r>
            <a:r>
              <a:rPr lang="pt-PT" sz="2800" dirty="0" err="1" smtClean="0"/>
              <a:t>system</a:t>
            </a:r>
            <a:r>
              <a:rPr lang="pt-PT" sz="2800" dirty="0" smtClean="0"/>
              <a:t> to </a:t>
            </a:r>
            <a:r>
              <a:rPr lang="pt-PT" sz="2800" dirty="0" err="1" smtClean="0"/>
              <a:t>simultaneously</a:t>
            </a:r>
            <a:r>
              <a:rPr lang="pt-PT" sz="2800" dirty="0" smtClean="0"/>
              <a:t> </a:t>
            </a:r>
            <a:r>
              <a:rPr lang="pt-PT" sz="2800" dirty="0" err="1" smtClean="0"/>
              <a:t>address</a:t>
            </a:r>
            <a:r>
              <a:rPr lang="pt-PT" sz="2800" dirty="0" smtClean="0"/>
              <a:t>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 for </a:t>
            </a:r>
            <a:r>
              <a:rPr lang="pt-PT" sz="2800" dirty="0" err="1" smtClean="0"/>
              <a:t>mobility</a:t>
            </a:r>
            <a:r>
              <a:rPr lang="pt-PT" sz="2800" dirty="0" smtClean="0"/>
              <a:t>,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diversity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concurrency</a:t>
            </a:r>
            <a:r>
              <a:rPr lang="pt-PT" sz="2800" dirty="0" smtClean="0"/>
              <a:t>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03007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M</a:t>
            </a:r>
            <a:r>
              <a:rPr lang="en-US" sz="5000" dirty="0" smtClean="0"/>
              <a:t>o</a:t>
            </a:r>
            <a:r>
              <a:rPr lang="en-US" sz="5000" dirty="0" smtClean="0"/>
              <a:t>dels of adaptation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091695"/>
            <a:ext cx="77724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 err="1" smtClean="0"/>
              <a:t>Who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responsible</a:t>
            </a:r>
            <a:r>
              <a:rPr lang="pt-PT" sz="2800" dirty="0" smtClean="0"/>
              <a:t> for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?</a:t>
            </a:r>
          </a:p>
          <a:p>
            <a:pPr algn="just"/>
            <a:endParaRPr lang="pt-PT" sz="2800" dirty="0"/>
          </a:p>
          <a:p>
            <a:pPr marL="914400" lvl="1" indent="-457200" algn="just">
              <a:buFont typeface="Arial"/>
              <a:buChar char="•"/>
            </a:pPr>
            <a:r>
              <a:rPr lang="pt-PT" sz="2800" dirty="0" smtClean="0"/>
              <a:t>Individual </a:t>
            </a:r>
            <a:r>
              <a:rPr lang="pt-PT" sz="2800" dirty="0" err="1" smtClean="0"/>
              <a:t>applications</a:t>
            </a:r>
            <a:r>
              <a:rPr lang="pt-PT" sz="2800" dirty="0" smtClean="0"/>
              <a:t> (Eudora);</a:t>
            </a:r>
          </a:p>
          <a:p>
            <a:pPr marL="914400" lvl="1" indent="-457200" algn="just">
              <a:buFont typeface="Arial"/>
              <a:buChar char="•"/>
            </a:pP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system</a:t>
            </a:r>
            <a:r>
              <a:rPr lang="pt-PT" sz="2800" dirty="0" smtClean="0"/>
              <a:t> (Coda);</a:t>
            </a:r>
          </a:p>
          <a:p>
            <a:pPr marL="914400" lvl="1" indent="-457200" algn="just">
              <a:buFont typeface="Arial"/>
              <a:buChar char="•"/>
            </a:pPr>
            <a:r>
              <a:rPr lang="pt-PT" sz="2800" dirty="0" smtClean="0"/>
              <a:t>Both (</a:t>
            </a:r>
            <a:r>
              <a:rPr lang="pt-PT" sz="2800" dirty="0" err="1"/>
              <a:t>O</a:t>
            </a:r>
            <a:r>
              <a:rPr lang="pt-PT" sz="2800" dirty="0" err="1" smtClean="0"/>
              <a:t>dyssey</a:t>
            </a:r>
            <a:r>
              <a:rPr lang="pt-PT" sz="2800" dirty="0" smtClean="0"/>
              <a:t>);</a:t>
            </a:r>
          </a:p>
          <a:p>
            <a:pPr marL="914400" lvl="1" indent="-457200" algn="just">
              <a:buFont typeface="Arial"/>
              <a:buChar char="•"/>
            </a:pPr>
            <a:endParaRPr lang="pt-PT" sz="2800" dirty="0" smtClean="0"/>
          </a:p>
          <a:p>
            <a:pPr marL="914400" lvl="1" indent="-457200" algn="just">
              <a:buFont typeface="Arial"/>
              <a:buChar char="•"/>
            </a:pPr>
            <a:r>
              <a:rPr lang="pt-PT" sz="2800" dirty="0" smtClean="0"/>
              <a:t>	</a:t>
            </a:r>
            <a:endParaRPr lang="pt-PT" sz="2800" dirty="0"/>
          </a:p>
        </p:txBody>
      </p:sp>
      <p:pic>
        <p:nvPicPr>
          <p:cNvPr id="3" name="Picture 2" descr="Captura de ecrã 2015-03-21, às 16.37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17" y="4529117"/>
            <a:ext cx="7661283" cy="232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5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Pro</a:t>
            </a:r>
            <a:r>
              <a:rPr lang="pt-PT" sz="5000" dirty="0" err="1" smtClean="0"/>
              <a:t>perties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091695"/>
            <a:ext cx="77724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b="1" dirty="0" err="1" smtClean="0"/>
              <a:t>Fidelity</a:t>
            </a:r>
            <a:r>
              <a:rPr lang="pt-PT" sz="2800" b="1" dirty="0" smtClean="0"/>
              <a:t>: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degree</a:t>
            </a:r>
            <a:r>
              <a:rPr lang="pt-PT" sz="2800" dirty="0" smtClean="0"/>
              <a:t> to </a:t>
            </a:r>
            <a:r>
              <a:rPr lang="pt-PT" sz="2800" dirty="0" err="1" smtClean="0"/>
              <a:t>which</a:t>
            </a:r>
            <a:r>
              <a:rPr lang="pt-PT" sz="2800" dirty="0" smtClean="0"/>
              <a:t> data </a:t>
            </a:r>
            <a:r>
              <a:rPr lang="pt-PT" sz="2800" dirty="0" err="1" smtClean="0"/>
              <a:t>presented</a:t>
            </a:r>
            <a:r>
              <a:rPr lang="pt-PT" sz="2800" dirty="0" smtClean="0"/>
              <a:t> </a:t>
            </a:r>
            <a:r>
              <a:rPr lang="pt-PT" sz="2800" dirty="0" err="1" smtClean="0"/>
              <a:t>at</a:t>
            </a:r>
            <a:r>
              <a:rPr lang="pt-PT" sz="2800" dirty="0" smtClean="0"/>
              <a:t> a </a:t>
            </a:r>
            <a:r>
              <a:rPr lang="pt-PT" sz="2800" dirty="0" err="1" smtClean="0"/>
              <a:t>client</a:t>
            </a:r>
            <a:r>
              <a:rPr lang="pt-PT" sz="2800" dirty="0" smtClean="0"/>
              <a:t> matches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reference</a:t>
            </a:r>
            <a:r>
              <a:rPr lang="pt-PT" sz="2800" dirty="0" smtClean="0"/>
              <a:t> </a:t>
            </a:r>
            <a:r>
              <a:rPr lang="pt-PT" sz="2800" dirty="0" err="1" smtClean="0"/>
              <a:t>copy</a:t>
            </a:r>
            <a:r>
              <a:rPr lang="pt-PT" sz="2800" dirty="0" smtClean="0"/>
              <a:t> </a:t>
            </a:r>
            <a:r>
              <a:rPr lang="pt-PT" sz="2800" dirty="0" err="1" smtClean="0"/>
              <a:t>at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server.</a:t>
            </a:r>
          </a:p>
          <a:p>
            <a:pPr algn="just"/>
            <a:endParaRPr lang="pt-PT" sz="2800" b="1" dirty="0"/>
          </a:p>
          <a:p>
            <a:pPr algn="just"/>
            <a:r>
              <a:rPr lang="pt-PT" sz="2800" b="1" dirty="0" err="1" smtClean="0"/>
              <a:t>Concurrency</a:t>
            </a:r>
            <a:r>
              <a:rPr lang="pt-PT" sz="2800" b="1" dirty="0" smtClean="0"/>
              <a:t>: </a:t>
            </a:r>
            <a:r>
              <a:rPr lang="pt-PT" sz="2800" dirty="0" err="1" smtClean="0"/>
              <a:t>ability</a:t>
            </a:r>
            <a:r>
              <a:rPr lang="pt-PT" sz="2800" dirty="0" smtClean="0"/>
              <a:t> to execute </a:t>
            </a:r>
            <a:r>
              <a:rPr lang="pt-PT" sz="2800" dirty="0" err="1" smtClean="0"/>
              <a:t>multiple</a:t>
            </a:r>
            <a:r>
              <a:rPr lang="pt-PT" sz="2800" dirty="0" smtClean="0"/>
              <a:t> </a:t>
            </a:r>
            <a:r>
              <a:rPr lang="pt-PT" sz="2800" dirty="0" err="1" smtClean="0"/>
              <a:t>independent</a:t>
            </a:r>
            <a:r>
              <a:rPr lang="pt-PT" sz="2800" dirty="0" smtClean="0"/>
              <a:t> </a:t>
            </a:r>
            <a:r>
              <a:rPr lang="pt-PT" sz="2800" dirty="0" err="1" smtClean="0"/>
              <a:t>applications</a:t>
            </a:r>
            <a:r>
              <a:rPr lang="pt-PT" sz="2800" dirty="0" smtClean="0"/>
              <a:t> </a:t>
            </a:r>
            <a:r>
              <a:rPr lang="pt-PT" sz="2800" dirty="0" err="1" smtClean="0"/>
              <a:t>on</a:t>
            </a:r>
            <a:r>
              <a:rPr lang="pt-PT" sz="2800" dirty="0" smtClean="0"/>
              <a:t> a mobile </a:t>
            </a:r>
            <a:r>
              <a:rPr lang="pt-PT" sz="2800" dirty="0" err="1" smtClean="0"/>
              <a:t>client</a:t>
            </a:r>
            <a:r>
              <a:rPr lang="pt-PT" sz="2800" dirty="0" smtClean="0"/>
              <a:t> </a:t>
            </a:r>
            <a:r>
              <a:rPr lang="pt-PT" sz="2800" dirty="0" err="1" smtClean="0"/>
              <a:t>concurrently</a:t>
            </a:r>
            <a:r>
              <a:rPr lang="pt-PT" sz="2800" dirty="0" smtClean="0"/>
              <a:t>.</a:t>
            </a:r>
          </a:p>
          <a:p>
            <a:pPr algn="just"/>
            <a:endParaRPr lang="pt-PT" sz="2800" b="1" dirty="0"/>
          </a:p>
          <a:p>
            <a:pPr algn="just"/>
            <a:r>
              <a:rPr lang="pt-PT" sz="2800" b="1" dirty="0" err="1" smtClean="0"/>
              <a:t>Agility</a:t>
            </a:r>
            <a:r>
              <a:rPr lang="pt-PT" sz="2800" b="1" dirty="0" smtClean="0"/>
              <a:t>: </a:t>
            </a:r>
            <a:r>
              <a:rPr lang="pt-PT" sz="2800" dirty="0" err="1" smtClean="0"/>
              <a:t>detect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respond</a:t>
            </a:r>
            <a:r>
              <a:rPr lang="pt-PT" sz="2800" dirty="0" smtClean="0"/>
              <a:t> to </a:t>
            </a:r>
            <a:r>
              <a:rPr lang="pt-PT" sz="2800" dirty="0" err="1" smtClean="0"/>
              <a:t>change</a:t>
            </a:r>
            <a:r>
              <a:rPr lang="pt-PT" sz="2800" dirty="0" smtClean="0"/>
              <a:t> </a:t>
            </a:r>
            <a:r>
              <a:rPr lang="pt-PT" sz="2800" dirty="0" err="1" smtClean="0"/>
              <a:t>quickly</a:t>
            </a:r>
            <a:r>
              <a:rPr lang="pt-PT" sz="2800" dirty="0" smtClean="0"/>
              <a:t>.</a:t>
            </a:r>
            <a:endParaRPr lang="pt-PT" sz="2800" b="1" dirty="0"/>
          </a:p>
        </p:txBody>
      </p:sp>
    </p:spTree>
    <p:extLst>
      <p:ext uri="{BB962C8B-B14F-4D97-AF65-F5344CB8AC3E}">
        <p14:creationId xmlns:p14="http://schemas.microsoft.com/office/powerpoint/2010/main" val="41678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Odyssey</a:t>
            </a:r>
            <a:r>
              <a:rPr lang="pt-PT" sz="5000" dirty="0" smtClean="0"/>
              <a:t> </a:t>
            </a:r>
            <a:r>
              <a:rPr lang="pt-PT" sz="5000" dirty="0" err="1" smtClean="0"/>
              <a:t>architecture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6" name="Picture 5" descr="Captura de ecrã 2015-03-21, às 16.48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36" y="2222267"/>
            <a:ext cx="5187655" cy="40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6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188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Odyssey: Agile application-aware adaptation for mobility</vt:lpstr>
      <vt:lpstr>Motivation</vt:lpstr>
      <vt:lpstr>Goals</vt:lpstr>
      <vt:lpstr>Related work</vt:lpstr>
      <vt:lpstr>Models of adaptation</vt:lpstr>
      <vt:lpstr>Properties</vt:lpstr>
      <vt:lpstr>Odyssey architecture</vt:lpstr>
    </vt:vector>
  </TitlesOfParts>
  <Company>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Oddisey: Agile application-aware adaptation for mobility</dc:title>
  <dc:creator>** ****</dc:creator>
  <cp:lastModifiedBy>** ****</cp:lastModifiedBy>
  <cp:revision>28</cp:revision>
  <dcterms:created xsi:type="dcterms:W3CDTF">2015-03-21T12:11:52Z</dcterms:created>
  <dcterms:modified xsi:type="dcterms:W3CDTF">2015-03-21T16:48:59Z</dcterms:modified>
</cp:coreProperties>
</file>