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463"/>
            <a:ext cx="7772400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He</a:t>
            </a:r>
            <a:r>
              <a:rPr lang="pt-PT" sz="2800" dirty="0" smtClean="0"/>
              <a:t> </a:t>
            </a:r>
            <a:r>
              <a:rPr lang="pt-PT" sz="2800" dirty="0" err="1" smtClean="0"/>
              <a:t>interacts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err="1" smtClean="0"/>
              <a:t>his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through</a:t>
            </a:r>
            <a:r>
              <a:rPr lang="pt-PT" sz="2800" dirty="0" smtClean="0"/>
              <a:t> a </a:t>
            </a: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 software;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There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a wireless </a:t>
            </a:r>
            <a:r>
              <a:rPr lang="pt-PT" sz="2800" dirty="0" err="1" smtClean="0"/>
              <a:t>overlay</a:t>
            </a:r>
            <a:r>
              <a:rPr lang="pt-PT" sz="2800" dirty="0" smtClean="0"/>
              <a:t> network.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Goals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Dynamic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: </a:t>
            </a:r>
            <a:r>
              <a:rPr lang="pt-PT" sz="2800" dirty="0" err="1"/>
              <a:t>c</a:t>
            </a:r>
            <a:r>
              <a:rPr lang="pt-PT" sz="2800" dirty="0" err="1" smtClean="0"/>
              <a:t>hange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variaty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data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algn="just"/>
            <a:endParaRPr lang="pt-PT" sz="2800" dirty="0"/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97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Odyssey: Agile application-aware adaptation for mobility</vt:lpstr>
      <vt:lpstr>Motivation</vt:lpstr>
      <vt:lpstr>Goals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21</cp:revision>
  <dcterms:created xsi:type="dcterms:W3CDTF">2015-03-21T12:11:52Z</dcterms:created>
  <dcterms:modified xsi:type="dcterms:W3CDTF">2015-03-21T16:20:14Z</dcterms:modified>
</cp:coreProperties>
</file>