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?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Objectibo</a:t>
            </a:r>
            <a:r>
              <a:rPr lang="en-US" baseline="0" dirty="0" smtClean="0"/>
              <a:t> principal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Outros </a:t>
            </a:r>
            <a:r>
              <a:rPr lang="en-US" baseline="0" dirty="0" err="1" smtClean="0"/>
              <a:t>objectivos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bal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Logo a soluç</a:t>
            </a:r>
            <a:r>
              <a:rPr lang="pt-PT" dirty="0" smtClean="0"/>
              <a:t>ão deste sistema passa por</a:t>
            </a:r>
            <a:r>
              <a:rPr lang="pt-PT" baseline="0" dirty="0" smtClean="0"/>
              <a:t> um modelo </a:t>
            </a:r>
            <a:r>
              <a:rPr lang="pt-PT" baseline="0" dirty="0" err="1" smtClean="0"/>
              <a:t>application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aware</a:t>
            </a:r>
            <a:endParaRPr lang="pt-PT" baseline="0" dirty="0" smtClean="0"/>
          </a:p>
          <a:p>
            <a:r>
              <a:rPr lang="en-US" baseline="0" dirty="0" err="1" smtClean="0"/>
              <a:t>Lado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direito</a:t>
            </a:r>
            <a:r>
              <a:rPr lang="en-US" baseline="0" dirty="0" smtClean="0"/>
              <a:t>: A</a:t>
            </a:r>
            <a:r>
              <a:rPr lang="pt-PT" baseline="0" dirty="0" smtClean="0"/>
              <a:t>s aplicações não podem decidir o que fazer face à escassez de recursos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 fazer</a:t>
            </a:r>
            <a:r>
              <a:rPr lang="pt-PT" baseline="0" dirty="0" smtClean="0"/>
              <a:t> com que as aplicaç</a:t>
            </a:r>
            <a:r>
              <a:rPr lang="pt-PT" baseline="0" dirty="0" smtClean="0"/>
              <a:t>ões se comportassem como as formas de onda descritas atrás, foi preciso gerar descontinuidades na largura de rede. Para isto foi usado uma técnica chamada de </a:t>
            </a:r>
            <a:r>
              <a:rPr lang="pt-PT" b="1" baseline="0" dirty="0" smtClean="0"/>
              <a:t>trace </a:t>
            </a:r>
            <a:r>
              <a:rPr lang="pt-PT" b="1" baseline="0" dirty="0" err="1" smtClean="0"/>
              <a:t>modulation</a:t>
            </a:r>
            <a:r>
              <a:rPr lang="pt-PT" b="1" baseline="0" dirty="0" smtClean="0"/>
              <a:t>. 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836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23/03/15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Odyssey</a:t>
            </a:r>
            <a:r>
              <a:rPr lang="pt-PT" dirty="0" smtClean="0"/>
              <a:t>: </a:t>
            </a:r>
            <a:r>
              <a:rPr lang="pt-PT" dirty="0" err="1" smtClean="0"/>
              <a:t>Agile</a:t>
            </a:r>
            <a:r>
              <a:rPr lang="pt-PT" dirty="0" smtClean="0"/>
              <a:t> </a:t>
            </a:r>
            <a:r>
              <a:rPr lang="pt-PT" dirty="0" err="1"/>
              <a:t>A</a:t>
            </a:r>
            <a:r>
              <a:rPr lang="pt-PT" dirty="0" err="1" smtClean="0"/>
              <a:t>pplication-</a:t>
            </a:r>
            <a:r>
              <a:rPr lang="pt-PT" dirty="0" err="1"/>
              <a:t>A</a:t>
            </a:r>
            <a:r>
              <a:rPr lang="pt-PT" dirty="0" err="1" smtClean="0"/>
              <a:t>ware</a:t>
            </a:r>
            <a:r>
              <a:rPr lang="pt-PT" dirty="0" smtClean="0"/>
              <a:t> </a:t>
            </a:r>
            <a:r>
              <a:rPr lang="pt-PT" dirty="0" err="1"/>
              <a:t>A</a:t>
            </a:r>
            <a:r>
              <a:rPr lang="pt-PT" dirty="0" err="1" smtClean="0"/>
              <a:t>daptation</a:t>
            </a:r>
            <a:r>
              <a:rPr lang="pt-PT" dirty="0" smtClean="0"/>
              <a:t> </a:t>
            </a:r>
            <a:r>
              <a:rPr lang="pt-PT" dirty="0" smtClean="0"/>
              <a:t>for </a:t>
            </a:r>
            <a:r>
              <a:rPr lang="pt-PT" dirty="0" err="1"/>
              <a:t>M</a:t>
            </a:r>
            <a:r>
              <a:rPr lang="pt-PT" dirty="0" err="1" smtClean="0"/>
              <a:t>obility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420885"/>
            <a:ext cx="3335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 smtClean="0"/>
              <a:t>Brian</a:t>
            </a:r>
            <a:r>
              <a:rPr lang="pt-PT" dirty="0" smtClean="0"/>
              <a:t> </a:t>
            </a:r>
            <a:r>
              <a:rPr lang="pt-PT" dirty="0" err="1" smtClean="0"/>
              <a:t>Noble</a:t>
            </a:r>
            <a:endParaRPr lang="pt-PT" dirty="0" smtClean="0"/>
          </a:p>
          <a:p>
            <a:r>
              <a:rPr lang="pt-PT" dirty="0" smtClean="0"/>
              <a:t>M. </a:t>
            </a:r>
            <a:r>
              <a:rPr lang="pt-PT" dirty="0" err="1" smtClean="0"/>
              <a:t>Satyanarayanan</a:t>
            </a:r>
            <a:endParaRPr lang="pt-PT" dirty="0" smtClean="0"/>
          </a:p>
          <a:p>
            <a:r>
              <a:rPr lang="pt-PT" dirty="0" err="1" smtClean="0"/>
              <a:t>Dushyanth</a:t>
            </a:r>
            <a:r>
              <a:rPr lang="pt-PT" dirty="0" smtClean="0"/>
              <a:t> </a:t>
            </a:r>
            <a:r>
              <a:rPr lang="pt-PT" dirty="0" err="1" smtClean="0"/>
              <a:t>Narayanan</a:t>
            </a:r>
            <a:endParaRPr lang="pt-PT" dirty="0" smtClean="0"/>
          </a:p>
          <a:p>
            <a:r>
              <a:rPr lang="pt-PT" dirty="0" smtClean="0"/>
              <a:t>James </a:t>
            </a:r>
            <a:r>
              <a:rPr lang="pt-PT" dirty="0" err="1" smtClean="0"/>
              <a:t>Tilton</a:t>
            </a:r>
            <a:r>
              <a:rPr lang="pt-PT" dirty="0" smtClean="0"/>
              <a:t> </a:t>
            </a:r>
          </a:p>
          <a:p>
            <a:r>
              <a:rPr lang="pt-PT" dirty="0" err="1" smtClean="0"/>
              <a:t>Jason</a:t>
            </a:r>
            <a:r>
              <a:rPr lang="pt-PT" dirty="0" smtClean="0"/>
              <a:t> </a:t>
            </a:r>
            <a:r>
              <a:rPr lang="pt-PT" dirty="0" err="1" smtClean="0"/>
              <a:t>Flinn</a:t>
            </a:r>
            <a:endParaRPr lang="pt-PT" dirty="0" smtClean="0"/>
          </a:p>
          <a:p>
            <a:r>
              <a:rPr lang="pt-PT" dirty="0" smtClean="0"/>
              <a:t>Kevin </a:t>
            </a:r>
            <a:r>
              <a:rPr lang="pt-PT" dirty="0" err="1" smtClean="0"/>
              <a:t>Walker</a:t>
            </a:r>
            <a:endParaRPr lang="pt-PT" dirty="0" smtClean="0"/>
          </a:p>
          <a:p>
            <a:r>
              <a:rPr lang="pt-PT" b="1" dirty="0" smtClean="0"/>
              <a:t>Carnegie </a:t>
            </a:r>
            <a:r>
              <a:rPr lang="pt-PT" b="1" dirty="0" err="1" smtClean="0"/>
              <a:t>Mellon</a:t>
            </a:r>
            <a:r>
              <a:rPr lang="pt-PT" b="1" dirty="0" smtClean="0"/>
              <a:t> </a:t>
            </a:r>
            <a:r>
              <a:rPr lang="pt-PT" b="1" dirty="0" err="1" smtClean="0"/>
              <a:t>University</a:t>
            </a:r>
            <a:endParaRPr lang="pt-PT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4251882"/>
            <a:ext cx="300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/>
              <a:t>Rui</a:t>
            </a:r>
            <a:r>
              <a:rPr lang="pt-PT" dirty="0" smtClean="0"/>
              <a:t> Pereira, 70600</a:t>
            </a:r>
          </a:p>
          <a:p>
            <a:r>
              <a:rPr lang="pt-PT" dirty="0" smtClean="0"/>
              <a:t>Pedro </a:t>
            </a:r>
            <a:r>
              <a:rPr lang="pt-PT" dirty="0" smtClean="0"/>
              <a:t>Braz</a:t>
            </a:r>
            <a:r>
              <a:rPr lang="pt-PT" dirty="0" smtClean="0"/>
              <a:t>, 73991</a:t>
            </a:r>
          </a:p>
          <a:p>
            <a:r>
              <a:rPr lang="pt-PT" dirty="0" smtClean="0"/>
              <a:t>METI IST</a:t>
            </a:r>
          </a:p>
          <a:p>
            <a:r>
              <a:rPr lang="pt-PT" dirty="0" smtClean="0"/>
              <a:t>24/03/2015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Video</a:t>
            </a:r>
            <a:r>
              <a:rPr lang="pt-PT" sz="5000" dirty="0" smtClean="0"/>
              <a:t> </a:t>
            </a:r>
            <a:r>
              <a:rPr lang="pt-PT" sz="5000" dirty="0" err="1" smtClean="0"/>
              <a:t>player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3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2" y="2161917"/>
            <a:ext cx="6475476" cy="38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Web browser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3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52" y="2260994"/>
            <a:ext cx="6467474" cy="35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/>
              <a:t>Speech</a:t>
            </a:r>
            <a:r>
              <a:rPr lang="pt-PT" sz="5400" dirty="0"/>
              <a:t> </a:t>
            </a:r>
            <a:r>
              <a:rPr lang="pt-PT" sz="5400" dirty="0" err="1" smtClean="0"/>
              <a:t>recognizer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7.4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07" y="1952128"/>
            <a:ext cx="5582289" cy="46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0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7.43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07" y="3117810"/>
            <a:ext cx="5661947" cy="3405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299" y="1952128"/>
            <a:ext cx="747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Changes</a:t>
            </a:r>
            <a:r>
              <a:rPr lang="pt-PT" sz="2800" dirty="0" smtClean="0"/>
              <a:t> in </a:t>
            </a:r>
            <a:r>
              <a:rPr lang="pt-PT" sz="2800" dirty="0" err="1" smtClean="0"/>
              <a:t>bandwith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waveforms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70" y="64031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How</a:t>
            </a:r>
            <a:r>
              <a:rPr lang="pt-PT" sz="5400" dirty="0" smtClean="0"/>
              <a:t> </a:t>
            </a:r>
            <a:r>
              <a:rPr lang="pt-PT" sz="5400" dirty="0" err="1" smtClean="0"/>
              <a:t>agile</a:t>
            </a:r>
            <a:r>
              <a:rPr lang="pt-PT" sz="5400" dirty="0" smtClean="0"/>
              <a:t> </a:t>
            </a:r>
            <a:r>
              <a:rPr lang="pt-PT" sz="5400" dirty="0" err="1" smtClean="0"/>
              <a:t>is</a:t>
            </a:r>
            <a:r>
              <a:rPr lang="pt-PT" sz="5400" dirty="0" smtClean="0"/>
              <a:t> </a:t>
            </a:r>
            <a:r>
              <a:rPr lang="pt-PT" sz="5400" dirty="0" err="1" smtClean="0"/>
              <a:t>odyssey</a:t>
            </a:r>
            <a:r>
              <a:rPr lang="pt-PT" sz="5400" dirty="0" smtClean="0"/>
              <a:t>?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8.08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" y="1796899"/>
            <a:ext cx="4046944" cy="4963404"/>
          </a:xfrm>
          <a:prstGeom prst="rect">
            <a:avLst/>
          </a:prstGeom>
        </p:spPr>
      </p:pic>
      <p:pic>
        <p:nvPicPr>
          <p:cNvPr id="7" name="Picture 6" descr="Captura de ecrã 2015-03-21, às 18.09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92" y="1952128"/>
            <a:ext cx="3864402" cy="49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Video</a:t>
            </a:r>
            <a:r>
              <a:rPr lang="pt-PT" sz="5400" dirty="0" smtClean="0"/>
              <a:t> </a:t>
            </a:r>
            <a:r>
              <a:rPr lang="pt-PT" sz="5400" dirty="0" err="1" smtClean="0"/>
              <a:t>player</a:t>
            </a:r>
            <a:r>
              <a:rPr lang="pt-PT" sz="5400" dirty="0" smtClean="0"/>
              <a:t>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8.1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6357"/>
            <a:ext cx="9144000" cy="24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smtClean="0"/>
              <a:t>Web browser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1, às 18.1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172"/>
            <a:ext cx="9144000" cy="27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pt-PT" sz="5400" dirty="0" err="1" smtClean="0"/>
              <a:t>Speech</a:t>
            </a:r>
            <a:r>
              <a:rPr lang="pt-PT" sz="5400" dirty="0" smtClean="0"/>
              <a:t> </a:t>
            </a:r>
            <a:r>
              <a:rPr lang="pt-PT" sz="5400" dirty="0" err="1" smtClean="0"/>
              <a:t>recognizer</a:t>
            </a:r>
            <a:r>
              <a:rPr lang="pt-PT" sz="5400" dirty="0" smtClean="0"/>
              <a:t> performance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3-21, às 18.12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02040"/>
            <a:ext cx="8166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20" y="2358691"/>
            <a:ext cx="7226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Partnership</a:t>
            </a:r>
            <a:r>
              <a:rPr lang="pt-PT" sz="2800" dirty="0" smtClean="0"/>
              <a:t> </a:t>
            </a:r>
            <a:r>
              <a:rPr lang="pt-PT" sz="2800" dirty="0" err="1" smtClean="0"/>
              <a:t>between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Application</a:t>
            </a:r>
            <a:r>
              <a:rPr lang="pt-PT" sz="2800" dirty="0" err="1"/>
              <a:t>-</a:t>
            </a:r>
            <a:r>
              <a:rPr lang="pt-PT" sz="2800" dirty="0" err="1" smtClean="0"/>
              <a:t>aware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superior to </a:t>
            </a:r>
            <a:r>
              <a:rPr lang="pt-PT" sz="2800" dirty="0" err="1" smtClean="0"/>
              <a:t>static</a:t>
            </a:r>
            <a:r>
              <a:rPr lang="pt-PT" sz="2800" dirty="0" smtClean="0"/>
              <a:t> </a:t>
            </a:r>
            <a:r>
              <a:rPr lang="pt-PT" sz="2800" dirty="0" err="1" smtClean="0"/>
              <a:t>strategies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288" y="2091695"/>
            <a:ext cx="7927912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PT" sz="2800" dirty="0" smtClean="0"/>
              <a:t>A </a:t>
            </a:r>
            <a:r>
              <a:rPr lang="pt-PT" sz="2800" dirty="0" err="1" smtClean="0"/>
              <a:t>tourist</a:t>
            </a:r>
            <a:r>
              <a:rPr lang="pt-PT" sz="2800" dirty="0" smtClean="0"/>
              <a:t>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dirty="0" err="1" smtClean="0"/>
              <a:t>wearable</a:t>
            </a:r>
            <a:r>
              <a:rPr lang="pt-PT" sz="2800" dirty="0" smtClean="0"/>
              <a:t> </a:t>
            </a:r>
            <a:r>
              <a:rPr lang="pt-PT" sz="2800" dirty="0" err="1" smtClean="0"/>
              <a:t>computer</a:t>
            </a:r>
            <a:r>
              <a:rPr lang="pt-PT" sz="2800" dirty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walking</a:t>
            </a:r>
            <a:r>
              <a:rPr lang="pt-PT" sz="2800" dirty="0" smtClean="0"/>
              <a:t> in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streets</a:t>
            </a:r>
            <a:r>
              <a:rPr lang="pt-PT" sz="2800" dirty="0" smtClean="0"/>
              <a:t> of </a:t>
            </a:r>
            <a:r>
              <a:rPr lang="pt-PT" sz="2800" dirty="0" err="1"/>
              <a:t>L</a:t>
            </a:r>
            <a:r>
              <a:rPr lang="pt-PT" sz="2800" dirty="0" err="1" smtClean="0"/>
              <a:t>isbon</a:t>
            </a:r>
            <a:r>
              <a:rPr lang="pt-PT" sz="28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device</a:t>
            </a:r>
            <a:r>
              <a:rPr lang="pt-PT" sz="2800" dirty="0" smtClean="0"/>
              <a:t> can </a:t>
            </a:r>
            <a:r>
              <a:rPr lang="pt-PT" sz="2800" dirty="0" err="1" smtClean="0"/>
              <a:t>detect</a:t>
            </a:r>
            <a:r>
              <a:rPr lang="pt-PT" sz="2800" dirty="0" smtClean="0"/>
              <a:t> </a:t>
            </a:r>
            <a:r>
              <a:rPr lang="pt-PT" sz="2800" dirty="0" err="1" smtClean="0"/>
              <a:t>multiple</a:t>
            </a:r>
            <a:r>
              <a:rPr lang="pt-PT" sz="2800" dirty="0" smtClean="0"/>
              <a:t> wireless networks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switch</a:t>
            </a:r>
            <a:r>
              <a:rPr lang="pt-PT" sz="2800" dirty="0"/>
              <a:t> </a:t>
            </a:r>
            <a:r>
              <a:rPr lang="pt-PT" sz="2800" dirty="0" err="1" smtClean="0"/>
              <a:t>automaticaly</a:t>
            </a:r>
            <a:r>
              <a:rPr lang="pt-PT" sz="2800" dirty="0" smtClean="0"/>
              <a:t>;</a:t>
            </a:r>
            <a:endParaRPr lang="pt-PT" sz="2800" dirty="0" smtClean="0"/>
          </a:p>
          <a:p>
            <a:pPr marL="285750" indent="-285750" algn="just">
              <a:buFont typeface="Arial"/>
              <a:buChar char="•"/>
            </a:pPr>
            <a:endParaRPr lang="pt-PT" sz="2800" dirty="0"/>
          </a:p>
          <a:p>
            <a:pPr marL="285750" indent="-28575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user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aware</a:t>
            </a:r>
            <a:r>
              <a:rPr lang="pt-PT" sz="2800" dirty="0" smtClean="0"/>
              <a:t> 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changing</a:t>
            </a:r>
            <a:r>
              <a:rPr lang="pt-PT" sz="2800" dirty="0" smtClean="0"/>
              <a:t> </a:t>
            </a:r>
            <a:r>
              <a:rPr lang="pt-PT" sz="2800" dirty="0" err="1" smtClean="0"/>
              <a:t>their</a:t>
            </a:r>
            <a:r>
              <a:rPr lang="pt-PT" sz="2800" dirty="0" smtClean="0"/>
              <a:t> </a:t>
            </a:r>
            <a:r>
              <a:rPr lang="pt-PT" sz="2800" dirty="0" err="1" smtClean="0"/>
              <a:t>behaviour</a:t>
            </a:r>
            <a:r>
              <a:rPr lang="pt-PT" sz="2800" dirty="0" smtClean="0"/>
              <a:t> </a:t>
            </a:r>
            <a:r>
              <a:rPr lang="pt-PT" sz="2800" dirty="0" err="1" smtClean="0"/>
              <a:t>without</a:t>
            </a:r>
            <a:r>
              <a:rPr lang="pt-PT" sz="2800" dirty="0" smtClean="0"/>
              <a:t> </a:t>
            </a:r>
            <a:r>
              <a:rPr lang="pt-PT" sz="2800" dirty="0" err="1" smtClean="0"/>
              <a:t>having</a:t>
            </a:r>
            <a:r>
              <a:rPr lang="pt-PT" sz="2800" dirty="0" smtClean="0"/>
              <a:t> to </a:t>
            </a:r>
            <a:r>
              <a:rPr lang="pt-PT" sz="2800" dirty="0" err="1" smtClean="0"/>
              <a:t>participate</a:t>
            </a:r>
            <a:r>
              <a:rPr lang="pt-PT" sz="2800" dirty="0" smtClean="0"/>
              <a:t>;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109" y="2025907"/>
            <a:ext cx="83465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 smtClean="0"/>
              <a:t>Odyssey</a:t>
            </a:r>
            <a:r>
              <a:rPr lang="pt-PT" sz="2800" dirty="0" smtClean="0"/>
              <a:t>: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changing</a:t>
            </a:r>
            <a:r>
              <a:rPr lang="pt-PT" sz="2800" dirty="0" smtClean="0"/>
              <a:t> </a:t>
            </a:r>
            <a:r>
              <a:rPr lang="pt-PT" sz="2800" dirty="0" err="1" smtClean="0"/>
              <a:t>according</a:t>
            </a:r>
            <a:r>
              <a:rPr lang="pt-PT" sz="2800" dirty="0" smtClean="0"/>
              <a:t> to </a:t>
            </a:r>
            <a:r>
              <a:rPr lang="pt-PT" sz="2800" dirty="0" err="1" smtClean="0"/>
              <a:t>resources</a:t>
            </a:r>
            <a:endParaRPr lang="pt-PT" sz="2800" dirty="0"/>
          </a:p>
          <a:p>
            <a:endParaRPr lang="pt-PT" sz="2800" dirty="0"/>
          </a:p>
          <a:p>
            <a:r>
              <a:rPr lang="pt-PT" sz="2800" dirty="0" smtClean="0"/>
              <a:t> </a:t>
            </a:r>
            <a:endParaRPr lang="pt-PT" sz="2800" dirty="0"/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Concurrent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execution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 smtClean="0"/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Support</a:t>
            </a:r>
            <a:r>
              <a:rPr lang="pt-PT" sz="2800" dirty="0" smtClean="0"/>
              <a:t> </a:t>
            </a:r>
            <a:r>
              <a:rPr lang="pt-PT" sz="2800" dirty="0" err="1" smtClean="0"/>
              <a:t>variety</a:t>
            </a:r>
            <a:r>
              <a:rPr lang="pt-PT" sz="2800" dirty="0" smtClean="0"/>
              <a:t> </a:t>
            </a:r>
            <a:r>
              <a:rPr lang="pt-PT" sz="2800" dirty="0" smtClean="0"/>
              <a:t>of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resource</a:t>
            </a:r>
            <a:r>
              <a:rPr lang="pt-PT" sz="2800" dirty="0" smtClean="0"/>
              <a:t> </a:t>
            </a:r>
            <a:r>
              <a:rPr lang="pt-PT" sz="2800" dirty="0" err="1" smtClean="0"/>
              <a:t>types</a:t>
            </a:r>
            <a:r>
              <a:rPr lang="pt-PT" sz="2800" dirty="0" smtClean="0"/>
              <a:t>;</a:t>
            </a:r>
            <a:endParaRPr lang="pt-PT" sz="2800" dirty="0" smtClean="0"/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Fast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endParaRPr lang="pt-PT" sz="2800" dirty="0"/>
          </a:p>
          <a:p>
            <a:pPr marL="457200" indent="-457200">
              <a:buFont typeface="Arial"/>
              <a:buChar char="•"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344735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Odyssey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first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to </a:t>
            </a:r>
            <a:r>
              <a:rPr lang="pt-PT" sz="2800" dirty="0" err="1" smtClean="0"/>
              <a:t>simultaneously</a:t>
            </a:r>
            <a:r>
              <a:rPr lang="pt-PT" sz="2800" dirty="0" smtClean="0"/>
              <a:t> </a:t>
            </a:r>
            <a:r>
              <a:rPr lang="pt-PT" sz="2800" dirty="0" err="1" smtClean="0"/>
              <a:t>address</a:t>
            </a:r>
            <a:r>
              <a:rPr lang="pt-PT" sz="2800" dirty="0" smtClean="0"/>
              <a:t>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 for </a:t>
            </a:r>
            <a:r>
              <a:rPr lang="pt-PT" sz="2800" dirty="0" err="1" smtClean="0"/>
              <a:t>mobility</a:t>
            </a:r>
            <a:r>
              <a:rPr lang="pt-PT" sz="2800" dirty="0" smtClean="0"/>
              <a:t>,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diversity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concurrency</a:t>
            </a:r>
            <a:r>
              <a:rPr lang="pt-PT" sz="2800" dirty="0" smtClean="0"/>
              <a:t>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Models of adaptation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err="1" smtClean="0"/>
              <a:t>Who</a:t>
            </a:r>
            <a:r>
              <a:rPr lang="pt-PT" sz="2800" dirty="0" smtClean="0"/>
              <a:t> </a:t>
            </a:r>
            <a:r>
              <a:rPr lang="pt-PT" sz="2800" dirty="0" err="1" smtClean="0"/>
              <a:t>is</a:t>
            </a:r>
            <a:r>
              <a:rPr lang="pt-PT" sz="2800" dirty="0" smtClean="0"/>
              <a:t> </a:t>
            </a:r>
            <a:r>
              <a:rPr lang="pt-PT" sz="2800" dirty="0" err="1" smtClean="0"/>
              <a:t>responsible</a:t>
            </a:r>
            <a:r>
              <a:rPr lang="pt-PT" sz="2800" dirty="0" smtClean="0"/>
              <a:t> for </a:t>
            </a:r>
            <a:r>
              <a:rPr lang="pt-PT" sz="2800" dirty="0" err="1" smtClean="0"/>
              <a:t>adaptation</a:t>
            </a:r>
            <a:r>
              <a:rPr lang="pt-PT" sz="2800" dirty="0" smtClean="0"/>
              <a:t>?</a:t>
            </a:r>
          </a:p>
          <a:p>
            <a:pPr algn="just"/>
            <a:endParaRPr lang="pt-PT" sz="2800" dirty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Individual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(Eudora);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system</a:t>
            </a:r>
            <a:r>
              <a:rPr lang="pt-PT" sz="2800" dirty="0" smtClean="0"/>
              <a:t> (Coda);</a:t>
            </a:r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Both (</a:t>
            </a:r>
            <a:r>
              <a:rPr lang="pt-PT" sz="2800" dirty="0" err="1"/>
              <a:t>O</a:t>
            </a:r>
            <a:r>
              <a:rPr lang="pt-PT" sz="2800" dirty="0" err="1" smtClean="0"/>
              <a:t>dyssey</a:t>
            </a:r>
            <a:r>
              <a:rPr lang="pt-PT" sz="2800" dirty="0" smtClean="0"/>
              <a:t>);</a:t>
            </a:r>
          </a:p>
          <a:p>
            <a:pPr marL="914400" lvl="1" indent="-457200" algn="just">
              <a:buFont typeface="Arial"/>
              <a:buChar char="•"/>
            </a:pPr>
            <a:endParaRPr lang="pt-PT" sz="2800" dirty="0" smtClean="0"/>
          </a:p>
          <a:p>
            <a:pPr marL="914400" lvl="1" indent="-457200" algn="just">
              <a:buFont typeface="Arial"/>
              <a:buChar char="•"/>
            </a:pPr>
            <a:r>
              <a:rPr lang="pt-PT" sz="2800" dirty="0" smtClean="0"/>
              <a:t>	</a:t>
            </a:r>
            <a:endParaRPr lang="pt-PT" sz="2800" dirty="0"/>
          </a:p>
        </p:txBody>
      </p:sp>
      <p:pic>
        <p:nvPicPr>
          <p:cNvPr id="3" name="Picture 2" descr="Captura de ecrã 2015-03-21, às 16.37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7" y="4389549"/>
            <a:ext cx="7661283" cy="23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2091695"/>
            <a:ext cx="77724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dirty="0" err="1" smtClean="0"/>
              <a:t>Fidelity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degree</a:t>
            </a:r>
            <a:r>
              <a:rPr lang="pt-PT" sz="2800" dirty="0" smtClean="0"/>
              <a:t> to </a:t>
            </a:r>
            <a:r>
              <a:rPr lang="pt-PT" sz="2800" dirty="0" err="1" smtClean="0"/>
              <a:t>which</a:t>
            </a:r>
            <a:r>
              <a:rPr lang="pt-PT" sz="2800" dirty="0" smtClean="0"/>
              <a:t> data </a:t>
            </a:r>
            <a:r>
              <a:rPr lang="pt-PT" sz="2800" dirty="0" err="1" smtClean="0"/>
              <a:t>presented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a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matches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reference</a:t>
            </a:r>
            <a:r>
              <a:rPr lang="pt-PT" sz="2800" dirty="0" smtClean="0"/>
              <a:t> </a:t>
            </a:r>
            <a:r>
              <a:rPr lang="pt-PT" sz="2800" dirty="0" err="1" smtClean="0"/>
              <a:t>copy</a:t>
            </a:r>
            <a:r>
              <a:rPr lang="pt-PT" sz="2800" dirty="0" smtClean="0"/>
              <a:t> </a:t>
            </a:r>
            <a:r>
              <a:rPr lang="pt-PT" sz="2800" dirty="0" err="1" smtClean="0"/>
              <a:t>at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server.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Concurrency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ability</a:t>
            </a:r>
            <a:r>
              <a:rPr lang="pt-PT" sz="2800" dirty="0" smtClean="0"/>
              <a:t> to execute </a:t>
            </a:r>
            <a:r>
              <a:rPr lang="pt-PT" sz="2800" dirty="0" err="1" smtClean="0"/>
              <a:t>multiple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 </a:t>
            </a:r>
            <a:r>
              <a:rPr lang="pt-PT" sz="2800" dirty="0" err="1" smtClean="0"/>
              <a:t>applications</a:t>
            </a:r>
            <a:r>
              <a:rPr lang="pt-PT" sz="2800" dirty="0" smtClean="0"/>
              <a:t> </a:t>
            </a:r>
            <a:r>
              <a:rPr lang="pt-PT" sz="2800" dirty="0" err="1" smtClean="0"/>
              <a:t>on</a:t>
            </a:r>
            <a:r>
              <a:rPr lang="pt-PT" sz="2800" dirty="0" smtClean="0"/>
              <a:t> a mobile </a:t>
            </a:r>
            <a:r>
              <a:rPr lang="pt-PT" sz="2800" dirty="0" err="1" smtClean="0"/>
              <a:t>client</a:t>
            </a:r>
            <a:r>
              <a:rPr lang="pt-PT" sz="2800" dirty="0" smtClean="0"/>
              <a:t> </a:t>
            </a:r>
            <a:r>
              <a:rPr lang="pt-PT" sz="2800" dirty="0" err="1" smtClean="0"/>
              <a:t>concurrently</a:t>
            </a:r>
            <a:r>
              <a:rPr lang="pt-PT" sz="2800" dirty="0" smtClean="0"/>
              <a:t>.</a:t>
            </a:r>
          </a:p>
          <a:p>
            <a:pPr algn="just"/>
            <a:endParaRPr lang="pt-PT" sz="2800" b="1" dirty="0"/>
          </a:p>
          <a:p>
            <a:pPr algn="just"/>
            <a:r>
              <a:rPr lang="pt-PT" sz="2800" b="1" dirty="0" err="1" smtClean="0"/>
              <a:t>Agility</a:t>
            </a:r>
            <a:r>
              <a:rPr lang="pt-PT" sz="2800" b="1" dirty="0" smtClean="0"/>
              <a:t>: </a:t>
            </a:r>
            <a:r>
              <a:rPr lang="pt-PT" sz="2800" dirty="0" err="1" smtClean="0"/>
              <a:t>detect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respond</a:t>
            </a:r>
            <a:r>
              <a:rPr lang="pt-PT" sz="2800" dirty="0" smtClean="0"/>
              <a:t> to </a:t>
            </a:r>
            <a:r>
              <a:rPr lang="pt-PT" sz="2800" dirty="0" err="1" smtClean="0"/>
              <a:t>change</a:t>
            </a:r>
            <a:r>
              <a:rPr lang="pt-PT" sz="2800" dirty="0" smtClean="0"/>
              <a:t> </a:t>
            </a:r>
            <a:r>
              <a:rPr lang="pt-PT" sz="2800" dirty="0" err="1" smtClean="0"/>
              <a:t>quickly</a:t>
            </a:r>
            <a:r>
              <a:rPr lang="pt-PT" sz="2800" dirty="0" smtClean="0"/>
              <a:t>.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Odyssey</a:t>
            </a:r>
            <a:r>
              <a:rPr lang="pt-PT" sz="5000" dirty="0" smtClean="0"/>
              <a:t> </a:t>
            </a:r>
            <a:r>
              <a:rPr lang="pt-PT" sz="5000" dirty="0" err="1" smtClean="0"/>
              <a:t>architecture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6" name="Picture 5" descr="Captura de ecrã 2015-03-21, às 16.48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36" y="2222267"/>
            <a:ext cx="5187655" cy="40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Viceroy</a:t>
            </a:r>
            <a:r>
              <a:rPr lang="pt-PT" sz="5000" dirty="0" smtClean="0"/>
              <a:t>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Wardens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107470"/>
            <a:ext cx="746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b="1" dirty="0" err="1" smtClean="0"/>
              <a:t>Wardens</a:t>
            </a:r>
            <a:r>
              <a:rPr lang="pt-PT" sz="2800" dirty="0" smtClean="0"/>
              <a:t>: </a:t>
            </a:r>
            <a:r>
              <a:rPr lang="pt-PT" sz="2800" dirty="0" err="1" smtClean="0"/>
              <a:t>each</a:t>
            </a:r>
            <a:r>
              <a:rPr lang="pt-PT" sz="2800" dirty="0" smtClean="0"/>
              <a:t> </a:t>
            </a:r>
            <a:r>
              <a:rPr lang="pt-PT" sz="2800" dirty="0" err="1" smtClean="0"/>
              <a:t>one</a:t>
            </a:r>
            <a:r>
              <a:rPr lang="pt-PT" sz="2800" dirty="0" smtClean="0"/>
              <a:t> </a:t>
            </a:r>
            <a:r>
              <a:rPr lang="pt-PT" sz="2800" dirty="0" err="1" smtClean="0"/>
              <a:t>supports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/>
              <a:t> </a:t>
            </a:r>
            <a:r>
              <a:rPr lang="pt-PT" sz="2800" dirty="0" smtClean="0"/>
              <a:t>individual data </a:t>
            </a:r>
            <a:r>
              <a:rPr lang="pt-PT" sz="2800" dirty="0" err="1" smtClean="0"/>
              <a:t>type</a:t>
            </a:r>
            <a:r>
              <a:rPr lang="pt-PT" sz="2800" dirty="0" smtClean="0"/>
              <a:t>. </a:t>
            </a:r>
            <a:r>
              <a:rPr lang="pt-PT" sz="2800" dirty="0" err="1" smtClean="0"/>
              <a:t>System-level</a:t>
            </a:r>
            <a:r>
              <a:rPr lang="pt-PT" sz="2800" dirty="0" smtClean="0"/>
              <a:t> data </a:t>
            </a:r>
            <a:r>
              <a:rPr lang="pt-PT" sz="2800" dirty="0" err="1" smtClean="0"/>
              <a:t>differenciation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b="1" dirty="0" err="1" smtClean="0"/>
              <a:t>Viceroy</a:t>
            </a:r>
            <a:r>
              <a:rPr lang="pt-PT" sz="2800" dirty="0" smtClean="0"/>
              <a:t>: </a:t>
            </a:r>
            <a:r>
              <a:rPr lang="pt-PT" sz="2800" dirty="0" err="1" smtClean="0"/>
              <a:t>type</a:t>
            </a:r>
            <a:r>
              <a:rPr lang="pt-PT" sz="2800" dirty="0" smtClean="0"/>
              <a:t> </a:t>
            </a:r>
            <a:r>
              <a:rPr lang="pt-PT" sz="2800" dirty="0" err="1" smtClean="0"/>
              <a:t>independent</a:t>
            </a:r>
            <a:r>
              <a:rPr lang="pt-PT" sz="2800" dirty="0" smtClean="0"/>
              <a:t>, single </a:t>
            </a:r>
            <a:r>
              <a:rPr lang="pt-PT" sz="2800" dirty="0" err="1" smtClean="0"/>
              <a:t>and</a:t>
            </a:r>
            <a:r>
              <a:rPr lang="pt-PT" sz="2800" dirty="0" smtClean="0"/>
              <a:t> central </a:t>
            </a:r>
            <a:r>
              <a:rPr lang="pt-PT" sz="2800" dirty="0" err="1" smtClean="0"/>
              <a:t>component</a:t>
            </a:r>
            <a:r>
              <a:rPr lang="pt-PT" sz="2800" dirty="0" smtClean="0"/>
              <a:t>, </a:t>
            </a:r>
            <a:r>
              <a:rPr lang="pt-PT" sz="2800" dirty="0" err="1" smtClean="0"/>
              <a:t>responsible</a:t>
            </a:r>
            <a:r>
              <a:rPr lang="pt-PT" sz="2800" dirty="0" smtClean="0"/>
              <a:t> </a:t>
            </a:r>
            <a:r>
              <a:rPr lang="pt-PT" sz="2800" dirty="0" smtClean="0"/>
              <a:t>for </a:t>
            </a:r>
            <a:r>
              <a:rPr lang="pt-PT" sz="2800" dirty="0" err="1" smtClean="0"/>
              <a:t>all</a:t>
            </a:r>
            <a:r>
              <a:rPr lang="pt-PT" sz="2800" dirty="0" smtClean="0"/>
              <a:t> </a:t>
            </a:r>
            <a:r>
              <a:rPr lang="pt-PT" sz="2800" dirty="0" err="1" smtClean="0"/>
              <a:t>resource</a:t>
            </a:r>
            <a:r>
              <a:rPr lang="pt-PT" sz="2800" dirty="0" smtClean="0"/>
              <a:t> </a:t>
            </a:r>
            <a:r>
              <a:rPr lang="pt-PT" sz="2800" dirty="0" err="1" smtClean="0"/>
              <a:t>allocation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monitori</a:t>
            </a:r>
            <a:r>
              <a:rPr lang="pt-PT" sz="2800" dirty="0" err="1"/>
              <a:t>z</a:t>
            </a:r>
            <a:r>
              <a:rPr lang="pt-PT" sz="2800" dirty="0" err="1" smtClean="0"/>
              <a:t>ation</a:t>
            </a:r>
            <a:r>
              <a:rPr lang="pt-PT" sz="2800" dirty="0" smtClean="0"/>
              <a:t>.</a:t>
            </a:r>
            <a:endParaRPr lang="pt-PT" sz="2800" dirty="0" smtClean="0"/>
          </a:p>
        </p:txBody>
      </p:sp>
    </p:spTree>
    <p:extLst>
      <p:ext uri="{BB962C8B-B14F-4D97-AF65-F5344CB8AC3E}">
        <p14:creationId xmlns:p14="http://schemas.microsoft.com/office/powerpoint/2010/main" val="7912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Example</a:t>
            </a:r>
            <a:r>
              <a:rPr lang="pt-PT" sz="5000" dirty="0" smtClean="0"/>
              <a:t> </a:t>
            </a:r>
            <a:r>
              <a:rPr lang="pt-PT" sz="5000" dirty="0" err="1" smtClean="0"/>
              <a:t>applications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244" y="2288907"/>
            <a:ext cx="7465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 err="1" smtClean="0"/>
              <a:t>Video</a:t>
            </a:r>
            <a:r>
              <a:rPr lang="pt-PT" sz="2800" dirty="0" smtClean="0"/>
              <a:t> </a:t>
            </a:r>
            <a:r>
              <a:rPr lang="pt-PT" sz="2800" dirty="0" err="1" smtClean="0"/>
              <a:t>player</a:t>
            </a:r>
            <a:r>
              <a:rPr lang="pt-PT" sz="28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smtClean="0"/>
              <a:t>Web browser;</a:t>
            </a:r>
          </a:p>
          <a:p>
            <a:pPr marL="457200" indent="-457200" algn="just">
              <a:buFont typeface="Arial"/>
              <a:buChar char="•"/>
            </a:pPr>
            <a:endParaRPr lang="pt-PT" sz="2800" dirty="0"/>
          </a:p>
          <a:p>
            <a:pPr marL="457200" indent="-457200" algn="just">
              <a:buFont typeface="Arial"/>
              <a:buChar char="•"/>
            </a:pPr>
            <a:r>
              <a:rPr lang="pt-PT" sz="2800" dirty="0" err="1" smtClean="0"/>
              <a:t>Speech</a:t>
            </a:r>
            <a:r>
              <a:rPr lang="pt-PT" sz="2800" dirty="0" smtClean="0"/>
              <a:t> </a:t>
            </a:r>
            <a:r>
              <a:rPr lang="pt-PT" sz="2800" dirty="0" err="1" smtClean="0"/>
              <a:t>recognizer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8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371</Words>
  <Application>Microsoft Macintosh PowerPoint</Application>
  <PresentationFormat>On-screen Show (4:3)</PresentationFormat>
  <Paragraphs>80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Odyssey: Agile Application-Aware Adaptation for Mobility</vt:lpstr>
      <vt:lpstr>Motivation</vt:lpstr>
      <vt:lpstr>Objective</vt:lpstr>
      <vt:lpstr>Related work</vt:lpstr>
      <vt:lpstr>Models of adaptation</vt:lpstr>
      <vt:lpstr>Properties</vt:lpstr>
      <vt:lpstr>Odyssey architecture</vt:lpstr>
      <vt:lpstr>Viceroy and Wardens</vt:lpstr>
      <vt:lpstr>Example applications</vt:lpstr>
      <vt:lpstr>Video player</vt:lpstr>
      <vt:lpstr>Web browser</vt:lpstr>
      <vt:lpstr>Speech recognizer</vt:lpstr>
      <vt:lpstr>Evaluation</vt:lpstr>
      <vt:lpstr>How agile is odyssey?</vt:lpstr>
      <vt:lpstr>Video player performance</vt:lpstr>
      <vt:lpstr>Web browser performance</vt:lpstr>
      <vt:lpstr>Speech recognizer performance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86</cp:revision>
  <dcterms:created xsi:type="dcterms:W3CDTF">2015-03-21T12:11:52Z</dcterms:created>
  <dcterms:modified xsi:type="dcterms:W3CDTF">2015-03-24T11:38:41Z</dcterms:modified>
</cp:coreProperties>
</file>