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463"/>
            <a:ext cx="7772400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err="1"/>
              <a:t>-</a:t>
            </a:r>
            <a:r>
              <a:rPr lang="pt-PT" dirty="0" err="1" smtClean="0"/>
              <a:t>aware</a:t>
            </a:r>
            <a:r>
              <a:rPr lang="pt-PT" dirty="0" smtClean="0"/>
              <a:t> </a:t>
            </a:r>
            <a:r>
              <a:rPr lang="pt-PT" dirty="0" err="1" smtClean="0"/>
              <a:t>adaptation</a:t>
            </a:r>
            <a:r>
              <a:rPr lang="pt-PT" dirty="0" smtClean="0"/>
              <a:t> for </a:t>
            </a:r>
            <a:r>
              <a:rPr lang="pt-PT" dirty="0" err="1" smtClean="0"/>
              <a:t>mobility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err="1" smtClean="0"/>
              <a:t>Bráz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Video</a:t>
            </a:r>
            <a:r>
              <a:rPr lang="pt-PT" sz="5000" dirty="0" smtClean="0"/>
              <a:t> </a:t>
            </a:r>
            <a:r>
              <a:rPr lang="pt-PT" sz="5000" dirty="0" err="1" smtClean="0"/>
              <a:t>player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3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161917"/>
            <a:ext cx="6475476" cy="38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Web browser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3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2" y="2260994"/>
            <a:ext cx="6467474" cy="3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/>
              <a:t>Speech</a:t>
            </a:r>
            <a:r>
              <a:rPr lang="pt-PT" sz="5400" dirty="0"/>
              <a:t> </a:t>
            </a:r>
            <a:r>
              <a:rPr lang="pt-PT" sz="5400" dirty="0" err="1" smtClean="0"/>
              <a:t>recognizer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4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07" y="1952128"/>
            <a:ext cx="5582289" cy="46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4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07" y="3117810"/>
            <a:ext cx="5661947" cy="340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299" y="1952128"/>
            <a:ext cx="74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Changes</a:t>
            </a:r>
            <a:r>
              <a:rPr lang="pt-PT" sz="2800" dirty="0" smtClean="0"/>
              <a:t> in </a:t>
            </a:r>
            <a:r>
              <a:rPr lang="pt-PT" sz="2800" dirty="0" err="1" smtClean="0"/>
              <a:t>bandwith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waveforms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70" y="64031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How</a:t>
            </a:r>
            <a:r>
              <a:rPr lang="pt-PT" sz="5400" dirty="0" smtClean="0"/>
              <a:t> </a:t>
            </a:r>
            <a:r>
              <a:rPr lang="pt-PT" sz="5400" dirty="0" err="1" smtClean="0"/>
              <a:t>agile</a:t>
            </a:r>
            <a:r>
              <a:rPr lang="pt-PT" sz="5400" dirty="0" smtClean="0"/>
              <a:t> </a:t>
            </a:r>
            <a:r>
              <a:rPr lang="pt-PT" sz="5400" dirty="0" err="1" smtClean="0"/>
              <a:t>is</a:t>
            </a:r>
            <a:r>
              <a:rPr lang="pt-PT" sz="5400" dirty="0" smtClean="0"/>
              <a:t> </a:t>
            </a:r>
            <a:r>
              <a:rPr lang="pt-PT" sz="5400" dirty="0" err="1" smtClean="0"/>
              <a:t>odyssey</a:t>
            </a:r>
            <a:r>
              <a:rPr lang="pt-PT" sz="5400" dirty="0" smtClean="0"/>
              <a:t>?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08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" y="1796899"/>
            <a:ext cx="4046944" cy="4963404"/>
          </a:xfrm>
          <a:prstGeom prst="rect">
            <a:avLst/>
          </a:prstGeom>
        </p:spPr>
      </p:pic>
      <p:pic>
        <p:nvPicPr>
          <p:cNvPr id="7" name="Picture 6" descr="Captura de ecrã 2015-03-21, às 18.09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92" y="1952128"/>
            <a:ext cx="3864402" cy="49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Video</a:t>
            </a:r>
            <a:r>
              <a:rPr lang="pt-PT" sz="5400" dirty="0" smtClean="0"/>
              <a:t> </a:t>
            </a:r>
            <a:r>
              <a:rPr lang="pt-PT" sz="5400" dirty="0" err="1" smtClean="0"/>
              <a:t>player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357"/>
            <a:ext cx="9144000" cy="24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smtClean="0"/>
              <a:t>Web browser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1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172"/>
            <a:ext cx="9144000" cy="27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pt-PT" sz="5400" dirty="0" err="1" smtClean="0"/>
              <a:t>Speech</a:t>
            </a:r>
            <a:r>
              <a:rPr lang="pt-PT" sz="5400" dirty="0" smtClean="0"/>
              <a:t> </a:t>
            </a:r>
            <a:r>
              <a:rPr lang="pt-PT" sz="5400" dirty="0" err="1" smtClean="0"/>
              <a:t>recognizer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2040"/>
            <a:ext cx="8166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20" y="2358691"/>
            <a:ext cx="7226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Partnership</a:t>
            </a:r>
            <a:r>
              <a:rPr lang="pt-PT" sz="2800" dirty="0" smtClean="0"/>
              <a:t> </a:t>
            </a:r>
            <a:r>
              <a:rPr lang="pt-PT" sz="2800" dirty="0" err="1" smtClean="0"/>
              <a:t>between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Application</a:t>
            </a:r>
            <a:r>
              <a:rPr lang="pt-PT" sz="2800" dirty="0" err="1"/>
              <a:t>-</a:t>
            </a:r>
            <a:r>
              <a:rPr lang="pt-PT" sz="2800" dirty="0" err="1" smtClean="0"/>
              <a:t>aware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superior to </a:t>
            </a:r>
            <a:r>
              <a:rPr lang="pt-PT" sz="2800" dirty="0" err="1" smtClean="0"/>
              <a:t>static</a:t>
            </a:r>
            <a:r>
              <a:rPr lang="pt-PT" sz="2800" dirty="0" smtClean="0"/>
              <a:t> </a:t>
            </a:r>
            <a:r>
              <a:rPr lang="pt-PT" sz="2800" dirty="0" err="1" smtClean="0"/>
              <a:t>strategies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He</a:t>
            </a:r>
            <a:r>
              <a:rPr lang="pt-PT" sz="2800" dirty="0" smtClean="0"/>
              <a:t> </a:t>
            </a:r>
            <a:r>
              <a:rPr lang="pt-PT" sz="2800" dirty="0" err="1" smtClean="0"/>
              <a:t>interacts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</a:t>
            </a:r>
            <a:r>
              <a:rPr lang="pt-PT" sz="2800" dirty="0" err="1" smtClean="0"/>
              <a:t>his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</a:t>
            </a:r>
            <a:r>
              <a:rPr lang="pt-PT" sz="2800" dirty="0" err="1" smtClean="0"/>
              <a:t>through</a:t>
            </a:r>
            <a:r>
              <a:rPr lang="pt-PT" sz="2800" dirty="0" smtClean="0"/>
              <a:t> a </a:t>
            </a: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 software;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There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a wireless </a:t>
            </a:r>
            <a:r>
              <a:rPr lang="pt-PT" sz="2800" dirty="0" err="1" smtClean="0"/>
              <a:t>overlay</a:t>
            </a:r>
            <a:r>
              <a:rPr lang="pt-PT" sz="2800" dirty="0" smtClean="0"/>
              <a:t> network.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Goals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Dynamic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: </a:t>
            </a:r>
            <a:r>
              <a:rPr lang="pt-PT" sz="2800" dirty="0" err="1"/>
              <a:t>c</a:t>
            </a:r>
            <a:r>
              <a:rPr lang="pt-PT" sz="2800" dirty="0" err="1" smtClean="0"/>
              <a:t>hange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variaty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data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algn="just"/>
            <a:endParaRPr lang="pt-PT" sz="2800" dirty="0"/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34473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Odyssey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first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to </a:t>
            </a:r>
            <a:r>
              <a:rPr lang="pt-PT" sz="2800" dirty="0" err="1" smtClean="0"/>
              <a:t>simultaneously</a:t>
            </a:r>
            <a:r>
              <a:rPr lang="pt-PT" sz="2800" dirty="0" smtClean="0"/>
              <a:t> </a:t>
            </a:r>
            <a:r>
              <a:rPr lang="pt-PT" sz="2800" dirty="0" err="1" smtClean="0"/>
              <a:t>address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for </a:t>
            </a:r>
            <a:r>
              <a:rPr lang="pt-PT" sz="2800" dirty="0" err="1" smtClean="0"/>
              <a:t>mobility</a:t>
            </a:r>
            <a:r>
              <a:rPr lang="pt-PT" sz="2800" dirty="0" smtClean="0"/>
              <a:t>,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diversity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concurrency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</a:t>
            </a:r>
            <a:r>
              <a:rPr lang="en-US" sz="5000" dirty="0" smtClean="0"/>
              <a:t>o</a:t>
            </a:r>
            <a:r>
              <a:rPr lang="en-US" sz="5000" dirty="0" smtClean="0"/>
              <a:t>dels of adaptation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Who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?</a:t>
            </a:r>
          </a:p>
          <a:p>
            <a:pPr algn="just"/>
            <a:endParaRPr lang="pt-PT" sz="2800" dirty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Individual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(Eudora);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(Coda);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Both (</a:t>
            </a:r>
            <a:r>
              <a:rPr lang="pt-PT" sz="2800" dirty="0" err="1"/>
              <a:t>O</a:t>
            </a:r>
            <a:r>
              <a:rPr lang="pt-PT" sz="2800" dirty="0" err="1" smtClean="0"/>
              <a:t>dyssey</a:t>
            </a:r>
            <a:r>
              <a:rPr lang="pt-PT" sz="2800" dirty="0" smtClean="0"/>
              <a:t>);</a:t>
            </a:r>
          </a:p>
          <a:p>
            <a:pPr marL="914400" lvl="1" indent="-457200" algn="just">
              <a:buFont typeface="Arial"/>
              <a:buChar char="•"/>
            </a:pPr>
            <a:endParaRPr lang="pt-PT" sz="2800" dirty="0" smtClean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	</a:t>
            </a:r>
            <a:endParaRPr lang="pt-PT" sz="2800" dirty="0"/>
          </a:p>
        </p:txBody>
      </p:sp>
      <p:pic>
        <p:nvPicPr>
          <p:cNvPr id="3" name="Picture 2" descr="Captura de ecrã 2015-03-21, às 16.3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7" y="4529117"/>
            <a:ext cx="7661283" cy="2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</a:t>
            </a:r>
            <a:r>
              <a:rPr lang="pt-PT" sz="5000" dirty="0" err="1" smtClean="0"/>
              <a:t>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err="1" smtClean="0"/>
              <a:t>Fidelity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to </a:t>
            </a:r>
            <a:r>
              <a:rPr lang="pt-PT" sz="2800" dirty="0" err="1" smtClean="0"/>
              <a:t>which</a:t>
            </a:r>
            <a:r>
              <a:rPr lang="pt-PT" sz="2800" dirty="0" smtClean="0"/>
              <a:t> data </a:t>
            </a:r>
            <a:r>
              <a:rPr lang="pt-PT" sz="2800" dirty="0" err="1" smtClean="0"/>
              <a:t>presented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a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matches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copy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server.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Concurrency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ability</a:t>
            </a:r>
            <a:r>
              <a:rPr lang="pt-PT" sz="2800" dirty="0" smtClean="0"/>
              <a:t> to execute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a mobile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concurrently</a:t>
            </a:r>
            <a:r>
              <a:rPr lang="pt-PT" sz="2800" dirty="0" smtClean="0"/>
              <a:t>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Agility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respond</a:t>
            </a:r>
            <a:r>
              <a:rPr lang="pt-PT" sz="2800" dirty="0" smtClean="0"/>
              <a:t> to </a:t>
            </a:r>
            <a:r>
              <a:rPr lang="pt-PT" sz="2800" dirty="0" err="1" smtClean="0"/>
              <a:t>change</a:t>
            </a:r>
            <a:r>
              <a:rPr lang="pt-PT" sz="2800" dirty="0" smtClean="0"/>
              <a:t> </a:t>
            </a:r>
            <a:r>
              <a:rPr lang="pt-PT" sz="2800" dirty="0" err="1" smtClean="0"/>
              <a:t>quickly</a:t>
            </a:r>
            <a:r>
              <a:rPr lang="pt-PT" sz="2800" dirty="0" smtClean="0"/>
              <a:t>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Odyssey</a:t>
            </a:r>
            <a:r>
              <a:rPr lang="pt-PT" sz="5000" dirty="0" smtClean="0"/>
              <a:t> </a:t>
            </a:r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3-21, às 16.4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6" y="2222267"/>
            <a:ext cx="5187655" cy="4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Vicery</a:t>
            </a:r>
            <a:r>
              <a:rPr lang="pt-PT" sz="5000" dirty="0" smtClean="0"/>
              <a:t>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Wardens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107470"/>
            <a:ext cx="746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b="1" dirty="0" err="1" smtClean="0"/>
              <a:t>Wardens</a:t>
            </a:r>
            <a:r>
              <a:rPr lang="pt-PT" sz="2800" dirty="0" smtClean="0"/>
              <a:t>: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/>
              <a:t> </a:t>
            </a:r>
            <a:r>
              <a:rPr lang="pt-PT" sz="2800" dirty="0" smtClean="0"/>
              <a:t>individual data </a:t>
            </a:r>
            <a:r>
              <a:rPr lang="pt-PT" sz="2800" dirty="0" err="1" smtClean="0"/>
              <a:t>type</a:t>
            </a:r>
            <a:r>
              <a:rPr lang="pt-PT" sz="2800" dirty="0" smtClean="0"/>
              <a:t>. </a:t>
            </a:r>
            <a:r>
              <a:rPr lang="pt-PT" sz="2800" dirty="0" err="1" smtClean="0"/>
              <a:t>System-level</a:t>
            </a:r>
            <a:r>
              <a:rPr lang="pt-PT" sz="2800" dirty="0" smtClean="0"/>
              <a:t> data </a:t>
            </a:r>
            <a:r>
              <a:rPr lang="pt-PT" sz="2800" dirty="0" err="1" smtClean="0"/>
              <a:t>differenciation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b="1" dirty="0" err="1" smtClean="0"/>
              <a:t>Vicery</a:t>
            </a:r>
            <a:r>
              <a:rPr lang="pt-PT" sz="2800" dirty="0" smtClean="0"/>
              <a:t>: </a:t>
            </a:r>
            <a:r>
              <a:rPr lang="pt-PT" sz="2800" dirty="0" err="1" smtClean="0"/>
              <a:t>type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, single </a:t>
            </a:r>
            <a:r>
              <a:rPr lang="pt-PT" sz="2800" dirty="0" err="1" smtClean="0"/>
              <a:t>and</a:t>
            </a:r>
            <a:r>
              <a:rPr lang="pt-PT" sz="2800" dirty="0" smtClean="0"/>
              <a:t> central </a:t>
            </a:r>
            <a:r>
              <a:rPr lang="pt-PT" sz="2800" dirty="0" err="1" smtClean="0"/>
              <a:t>component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responsibe</a:t>
            </a:r>
            <a:r>
              <a:rPr lang="pt-PT" sz="2800" dirty="0" smtClean="0"/>
              <a:t> for </a:t>
            </a:r>
            <a:r>
              <a:rPr lang="pt-PT" sz="2800" dirty="0" err="1" smtClean="0"/>
              <a:t>all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allocation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2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Example</a:t>
            </a:r>
            <a:r>
              <a:rPr lang="pt-PT" sz="5000" dirty="0" smtClean="0"/>
              <a:t> </a:t>
            </a:r>
            <a:r>
              <a:rPr lang="pt-PT" sz="5000" dirty="0" err="1" smtClean="0"/>
              <a:t>applications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288907"/>
            <a:ext cx="7465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Video</a:t>
            </a:r>
            <a:r>
              <a:rPr lang="pt-PT" sz="2800" dirty="0" smtClean="0"/>
              <a:t> </a:t>
            </a:r>
            <a:r>
              <a:rPr lang="pt-PT" sz="2800" dirty="0" err="1" smtClean="0"/>
              <a:t>player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smtClean="0"/>
              <a:t>Web browser;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8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281</Words>
  <Application>Microsoft Macintosh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Odyssey: Agile application-aware adaptation for mobility</vt:lpstr>
      <vt:lpstr>Motivation</vt:lpstr>
      <vt:lpstr>Goals</vt:lpstr>
      <vt:lpstr>Related work</vt:lpstr>
      <vt:lpstr>Models of adaptation</vt:lpstr>
      <vt:lpstr>Properties</vt:lpstr>
      <vt:lpstr>Odyssey architecture</vt:lpstr>
      <vt:lpstr>Vicery and Wardens</vt:lpstr>
      <vt:lpstr>Example applications</vt:lpstr>
      <vt:lpstr>Video player</vt:lpstr>
      <vt:lpstr>Web browser</vt:lpstr>
      <vt:lpstr>Speech recognizer</vt:lpstr>
      <vt:lpstr>Evaluation</vt:lpstr>
      <vt:lpstr>How agile is odyssey?</vt:lpstr>
      <vt:lpstr>Video player performance</vt:lpstr>
      <vt:lpstr>Web browser performance</vt:lpstr>
      <vt:lpstr>Speech recognizer performance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51</cp:revision>
  <dcterms:created xsi:type="dcterms:W3CDTF">2015-03-21T12:11:52Z</dcterms:created>
  <dcterms:modified xsi:type="dcterms:W3CDTF">2015-03-21T18:26:38Z</dcterms:modified>
</cp:coreProperties>
</file>