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5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21/03/15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2965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21/03/15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99968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21/03/15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6504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21/03/15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446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21/03/15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529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21/03/15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5170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21/03/15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4459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21/03/15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75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21/03/15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2506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21/03/15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828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21/03/15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178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00918-0812-DD45-A400-59AEEAE98FF3}" type="datetimeFigureOut">
              <a:rPr lang="en-US" smtClean="0"/>
              <a:t>21/03/15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829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96463"/>
            <a:ext cx="7772400" cy="1470025"/>
          </a:xfrm>
        </p:spPr>
        <p:txBody>
          <a:bodyPr/>
          <a:lstStyle/>
          <a:p>
            <a:r>
              <a:rPr lang="pt-PT" dirty="0" err="1" smtClean="0"/>
              <a:t>Odyssey</a:t>
            </a:r>
            <a:r>
              <a:rPr lang="pt-PT" dirty="0" smtClean="0"/>
              <a:t>: </a:t>
            </a:r>
            <a:r>
              <a:rPr lang="pt-PT" dirty="0" err="1" smtClean="0"/>
              <a:t>Agile</a:t>
            </a:r>
            <a:r>
              <a:rPr lang="pt-PT" dirty="0" smtClean="0"/>
              <a:t> </a:t>
            </a:r>
            <a:r>
              <a:rPr lang="pt-PT" dirty="0" err="1" smtClean="0"/>
              <a:t>application</a:t>
            </a:r>
            <a:r>
              <a:rPr lang="pt-PT" dirty="0" err="1"/>
              <a:t>-</a:t>
            </a:r>
            <a:r>
              <a:rPr lang="pt-PT" dirty="0" err="1" smtClean="0"/>
              <a:t>aware</a:t>
            </a:r>
            <a:r>
              <a:rPr lang="pt-PT" dirty="0" smtClean="0"/>
              <a:t> </a:t>
            </a:r>
            <a:r>
              <a:rPr lang="pt-PT" dirty="0" err="1" smtClean="0"/>
              <a:t>adaptation</a:t>
            </a:r>
            <a:r>
              <a:rPr lang="pt-PT" dirty="0" smtClean="0"/>
              <a:t> for </a:t>
            </a:r>
            <a:r>
              <a:rPr lang="pt-PT" dirty="0" err="1" smtClean="0"/>
              <a:t>mobility</a:t>
            </a:r>
            <a:endParaRPr lang="pt-PT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6785" y="3420885"/>
            <a:ext cx="333523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err="1" smtClean="0"/>
              <a:t>Brian</a:t>
            </a:r>
            <a:r>
              <a:rPr lang="pt-PT" dirty="0" smtClean="0"/>
              <a:t> </a:t>
            </a:r>
            <a:r>
              <a:rPr lang="pt-PT" dirty="0" err="1" smtClean="0"/>
              <a:t>Noble</a:t>
            </a:r>
            <a:endParaRPr lang="pt-PT" dirty="0" smtClean="0"/>
          </a:p>
          <a:p>
            <a:r>
              <a:rPr lang="pt-PT" dirty="0" smtClean="0"/>
              <a:t>M. </a:t>
            </a:r>
            <a:r>
              <a:rPr lang="pt-PT" dirty="0" err="1" smtClean="0"/>
              <a:t>Satyanarayanan</a:t>
            </a:r>
            <a:endParaRPr lang="pt-PT" dirty="0" smtClean="0"/>
          </a:p>
          <a:p>
            <a:r>
              <a:rPr lang="pt-PT" dirty="0" err="1" smtClean="0"/>
              <a:t>Dushyanth</a:t>
            </a:r>
            <a:r>
              <a:rPr lang="pt-PT" dirty="0" smtClean="0"/>
              <a:t> </a:t>
            </a:r>
            <a:r>
              <a:rPr lang="pt-PT" dirty="0" err="1" smtClean="0"/>
              <a:t>Narayanan</a:t>
            </a:r>
            <a:endParaRPr lang="pt-PT" dirty="0" smtClean="0"/>
          </a:p>
          <a:p>
            <a:r>
              <a:rPr lang="pt-PT" dirty="0" smtClean="0"/>
              <a:t>James </a:t>
            </a:r>
            <a:r>
              <a:rPr lang="pt-PT" dirty="0" err="1" smtClean="0"/>
              <a:t>Tilton</a:t>
            </a:r>
            <a:r>
              <a:rPr lang="pt-PT" dirty="0" smtClean="0"/>
              <a:t> </a:t>
            </a:r>
          </a:p>
          <a:p>
            <a:r>
              <a:rPr lang="pt-PT" dirty="0" err="1" smtClean="0"/>
              <a:t>Jason</a:t>
            </a:r>
            <a:r>
              <a:rPr lang="pt-PT" dirty="0" smtClean="0"/>
              <a:t> </a:t>
            </a:r>
            <a:r>
              <a:rPr lang="pt-PT" dirty="0" err="1" smtClean="0"/>
              <a:t>Flinn</a:t>
            </a:r>
            <a:endParaRPr lang="pt-PT" dirty="0" smtClean="0"/>
          </a:p>
          <a:p>
            <a:r>
              <a:rPr lang="pt-PT" dirty="0" smtClean="0"/>
              <a:t>Kevin </a:t>
            </a:r>
            <a:r>
              <a:rPr lang="pt-PT" dirty="0" err="1" smtClean="0"/>
              <a:t>Walker</a:t>
            </a:r>
            <a:endParaRPr lang="pt-PT" dirty="0" smtClean="0"/>
          </a:p>
          <a:p>
            <a:r>
              <a:rPr lang="pt-PT" b="1" dirty="0" smtClean="0"/>
              <a:t>Carnegie </a:t>
            </a:r>
            <a:r>
              <a:rPr lang="pt-PT" b="1" dirty="0" err="1" smtClean="0"/>
              <a:t>Mellon</a:t>
            </a:r>
            <a:r>
              <a:rPr lang="pt-PT" b="1" dirty="0" smtClean="0"/>
              <a:t> </a:t>
            </a:r>
            <a:r>
              <a:rPr lang="pt-PT" b="1" dirty="0" err="1" smtClean="0"/>
              <a:t>University</a:t>
            </a:r>
            <a:endParaRPr lang="pt-PT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456397" y="4251882"/>
            <a:ext cx="300180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smtClean="0"/>
              <a:t>Rui</a:t>
            </a:r>
            <a:r>
              <a:rPr lang="pt-PT" dirty="0" smtClean="0"/>
              <a:t> Pereira, 70600</a:t>
            </a:r>
          </a:p>
          <a:p>
            <a:r>
              <a:rPr lang="pt-PT" dirty="0" smtClean="0"/>
              <a:t>Pedro </a:t>
            </a:r>
            <a:r>
              <a:rPr lang="pt-PT" dirty="0" err="1" smtClean="0"/>
              <a:t>Bráz</a:t>
            </a:r>
            <a:r>
              <a:rPr lang="pt-PT" dirty="0" smtClean="0"/>
              <a:t>, 73991</a:t>
            </a:r>
          </a:p>
          <a:p>
            <a:r>
              <a:rPr lang="pt-PT" dirty="0" smtClean="0"/>
              <a:t>METI IST</a:t>
            </a:r>
          </a:p>
          <a:p>
            <a:r>
              <a:rPr lang="pt-PT" dirty="0" smtClean="0"/>
              <a:t>24/03/2015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61767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pt-PT" sz="5000" dirty="0" err="1" smtClean="0"/>
              <a:t>Video</a:t>
            </a:r>
            <a:r>
              <a:rPr lang="pt-PT" sz="5000" dirty="0" smtClean="0"/>
              <a:t> </a:t>
            </a:r>
            <a:r>
              <a:rPr lang="pt-PT" sz="5000" dirty="0" err="1" smtClean="0"/>
              <a:t>player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pic>
        <p:nvPicPr>
          <p:cNvPr id="5" name="Picture 4" descr="Captura de ecrã 2015-03-21, às 17.38.5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502" y="2161917"/>
            <a:ext cx="6475476" cy="386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572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pt-PT" sz="5000" dirty="0" smtClean="0"/>
              <a:t>Web browser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pic>
        <p:nvPicPr>
          <p:cNvPr id="3" name="Picture 2" descr="Captura de ecrã 2015-03-21, às 17.39.5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552" y="2260994"/>
            <a:ext cx="6467474" cy="359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505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pPr marL="457200" indent="-457200"/>
            <a:r>
              <a:rPr lang="pt-PT" sz="5400" dirty="0" err="1"/>
              <a:t>Speech</a:t>
            </a:r>
            <a:r>
              <a:rPr lang="pt-PT" sz="5400" dirty="0"/>
              <a:t> </a:t>
            </a:r>
            <a:r>
              <a:rPr lang="pt-PT" sz="5400" dirty="0" err="1" smtClean="0"/>
              <a:t>recognizer</a:t>
            </a:r>
            <a:endParaRPr lang="pt-PT" sz="54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pic>
        <p:nvPicPr>
          <p:cNvPr id="5" name="Picture 4" descr="Captura de ecrã 2015-03-21, às 17.41.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307" y="1952128"/>
            <a:ext cx="5582289" cy="468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101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pPr marL="457200" indent="-457200"/>
            <a:r>
              <a:rPr lang="pt-PT" sz="5400" dirty="0" err="1" smtClean="0"/>
              <a:t>Evaluation</a:t>
            </a:r>
            <a:endParaRPr lang="pt-PT" sz="54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pic>
        <p:nvPicPr>
          <p:cNvPr id="3" name="Picture 2" descr="Captura de ecrã 2015-03-21, às 17.43.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607" y="3117810"/>
            <a:ext cx="5661947" cy="34052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7299" y="1952128"/>
            <a:ext cx="74798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pt-PT" sz="2800" dirty="0" err="1" smtClean="0"/>
              <a:t>Changes</a:t>
            </a:r>
            <a:r>
              <a:rPr lang="pt-PT" sz="2800" dirty="0" smtClean="0"/>
              <a:t> in </a:t>
            </a:r>
            <a:r>
              <a:rPr lang="pt-PT" sz="2800" dirty="0" err="1" smtClean="0"/>
              <a:t>bandwith</a:t>
            </a:r>
            <a:r>
              <a:rPr lang="pt-PT" sz="2800" dirty="0" smtClean="0"/>
              <a:t>;</a:t>
            </a:r>
          </a:p>
          <a:p>
            <a:pPr marL="457200" indent="-457200">
              <a:buFont typeface="Arial"/>
              <a:buChar char="•"/>
            </a:pPr>
            <a:r>
              <a:rPr lang="pt-PT" sz="2800" smtClean="0"/>
              <a:t>Reference</a:t>
            </a:r>
            <a:r>
              <a:rPr lang="pt-PT" sz="2800" dirty="0" smtClean="0"/>
              <a:t> </a:t>
            </a:r>
            <a:r>
              <a:rPr lang="pt-PT" sz="2800" dirty="0" err="1" smtClean="0"/>
              <a:t>waveforms</a:t>
            </a:r>
            <a:r>
              <a:rPr lang="pt-PT" sz="2800" dirty="0" smtClean="0"/>
              <a:t>.</a:t>
            </a: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1905604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en-US" sz="5000" dirty="0" smtClean="0"/>
              <a:t>Motivation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0288" y="2091695"/>
            <a:ext cx="7927912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pt-PT" sz="2800" dirty="0" smtClean="0"/>
              <a:t>A </a:t>
            </a:r>
            <a:r>
              <a:rPr lang="pt-PT" sz="2800" dirty="0" err="1" smtClean="0"/>
              <a:t>tourist</a:t>
            </a:r>
            <a:r>
              <a:rPr lang="pt-PT" sz="2800" dirty="0" smtClean="0"/>
              <a:t> </a:t>
            </a:r>
            <a:r>
              <a:rPr lang="pt-PT" sz="2800" dirty="0" err="1" smtClean="0"/>
              <a:t>with</a:t>
            </a:r>
            <a:r>
              <a:rPr lang="pt-PT" sz="2800" dirty="0" smtClean="0"/>
              <a:t> a </a:t>
            </a:r>
            <a:r>
              <a:rPr lang="pt-PT" sz="2800" dirty="0" err="1" smtClean="0"/>
              <a:t>wearable</a:t>
            </a:r>
            <a:r>
              <a:rPr lang="pt-PT" sz="2800" dirty="0" smtClean="0"/>
              <a:t> </a:t>
            </a:r>
            <a:r>
              <a:rPr lang="pt-PT" sz="2800" dirty="0" err="1" smtClean="0"/>
              <a:t>computer</a:t>
            </a:r>
            <a:r>
              <a:rPr lang="pt-PT" sz="2800" dirty="0"/>
              <a:t> </a:t>
            </a:r>
            <a:r>
              <a:rPr lang="pt-PT" sz="2800" dirty="0" err="1" smtClean="0"/>
              <a:t>is</a:t>
            </a:r>
            <a:r>
              <a:rPr lang="pt-PT" sz="2800" dirty="0" smtClean="0"/>
              <a:t> </a:t>
            </a:r>
            <a:r>
              <a:rPr lang="pt-PT" sz="2800" dirty="0" err="1" smtClean="0"/>
              <a:t>walking</a:t>
            </a:r>
            <a:r>
              <a:rPr lang="pt-PT" sz="2800" dirty="0" smtClean="0"/>
              <a:t> in </a:t>
            </a:r>
            <a:r>
              <a:rPr lang="pt-PT" sz="2800" dirty="0" err="1" smtClean="0"/>
              <a:t>the</a:t>
            </a:r>
            <a:r>
              <a:rPr lang="pt-PT" sz="2800" dirty="0" smtClean="0"/>
              <a:t> </a:t>
            </a:r>
            <a:r>
              <a:rPr lang="pt-PT" sz="2800" dirty="0" err="1" smtClean="0"/>
              <a:t>streets</a:t>
            </a:r>
            <a:r>
              <a:rPr lang="pt-PT" sz="2800" dirty="0" smtClean="0"/>
              <a:t> of </a:t>
            </a:r>
            <a:r>
              <a:rPr lang="pt-PT" sz="2800" dirty="0" err="1"/>
              <a:t>L</a:t>
            </a:r>
            <a:r>
              <a:rPr lang="pt-PT" sz="2800" dirty="0" err="1" smtClean="0"/>
              <a:t>isbon</a:t>
            </a:r>
            <a:r>
              <a:rPr lang="pt-PT" sz="2800" dirty="0" smtClean="0"/>
              <a:t>;</a:t>
            </a:r>
          </a:p>
          <a:p>
            <a:pPr marL="285750" indent="-285750" algn="just">
              <a:buFont typeface="Arial"/>
              <a:buChar char="•"/>
            </a:pPr>
            <a:endParaRPr lang="pt-PT" sz="2800" dirty="0"/>
          </a:p>
          <a:p>
            <a:pPr marL="285750" indent="-285750" algn="just">
              <a:buFont typeface="Arial"/>
              <a:buChar char="•"/>
            </a:pPr>
            <a:r>
              <a:rPr lang="pt-PT" sz="2800" dirty="0" err="1" smtClean="0"/>
              <a:t>He</a:t>
            </a:r>
            <a:r>
              <a:rPr lang="pt-PT" sz="2800" dirty="0" smtClean="0"/>
              <a:t> </a:t>
            </a:r>
            <a:r>
              <a:rPr lang="pt-PT" sz="2800" dirty="0" err="1" smtClean="0"/>
              <a:t>interacts</a:t>
            </a:r>
            <a:r>
              <a:rPr lang="pt-PT" sz="2800" dirty="0" smtClean="0"/>
              <a:t> </a:t>
            </a:r>
            <a:r>
              <a:rPr lang="pt-PT" sz="2800" dirty="0" err="1" smtClean="0"/>
              <a:t>with</a:t>
            </a:r>
            <a:r>
              <a:rPr lang="pt-PT" sz="2800" dirty="0" smtClean="0"/>
              <a:t> </a:t>
            </a:r>
            <a:r>
              <a:rPr lang="pt-PT" sz="2800" dirty="0" err="1" smtClean="0"/>
              <a:t>his</a:t>
            </a:r>
            <a:r>
              <a:rPr lang="pt-PT" sz="2800" dirty="0" smtClean="0"/>
              <a:t> </a:t>
            </a:r>
            <a:r>
              <a:rPr lang="pt-PT" sz="2800" dirty="0" err="1" smtClean="0"/>
              <a:t>device</a:t>
            </a:r>
            <a:r>
              <a:rPr lang="pt-PT" sz="2800" dirty="0" smtClean="0"/>
              <a:t> </a:t>
            </a:r>
            <a:r>
              <a:rPr lang="pt-PT" sz="2800" dirty="0" err="1" smtClean="0"/>
              <a:t>through</a:t>
            </a:r>
            <a:r>
              <a:rPr lang="pt-PT" sz="2800" dirty="0" smtClean="0"/>
              <a:t> a </a:t>
            </a:r>
            <a:r>
              <a:rPr lang="pt-PT" sz="2800" dirty="0" err="1" smtClean="0"/>
              <a:t>speech</a:t>
            </a:r>
            <a:r>
              <a:rPr lang="pt-PT" sz="2800" dirty="0" smtClean="0"/>
              <a:t> </a:t>
            </a:r>
            <a:r>
              <a:rPr lang="pt-PT" sz="2800" dirty="0" err="1" smtClean="0"/>
              <a:t>recognizer</a:t>
            </a:r>
            <a:r>
              <a:rPr lang="pt-PT" sz="2800" dirty="0" smtClean="0"/>
              <a:t> software;</a:t>
            </a:r>
          </a:p>
          <a:p>
            <a:pPr marL="285750" indent="-285750" algn="just">
              <a:buFont typeface="Arial"/>
              <a:buChar char="•"/>
            </a:pPr>
            <a:endParaRPr lang="pt-PT" sz="2800" dirty="0"/>
          </a:p>
          <a:p>
            <a:pPr marL="285750" indent="-285750" algn="just">
              <a:buFont typeface="Arial"/>
              <a:buChar char="•"/>
            </a:pPr>
            <a:r>
              <a:rPr lang="pt-PT" sz="2800" dirty="0" err="1" smtClean="0"/>
              <a:t>There</a:t>
            </a:r>
            <a:r>
              <a:rPr lang="pt-PT" sz="2800" dirty="0" smtClean="0"/>
              <a:t> </a:t>
            </a:r>
            <a:r>
              <a:rPr lang="pt-PT" sz="2800" dirty="0" err="1" smtClean="0"/>
              <a:t>is</a:t>
            </a:r>
            <a:r>
              <a:rPr lang="pt-PT" sz="2800" dirty="0" smtClean="0"/>
              <a:t> a wireless </a:t>
            </a:r>
            <a:r>
              <a:rPr lang="pt-PT" sz="2800" dirty="0" err="1" smtClean="0"/>
              <a:t>overlay</a:t>
            </a:r>
            <a:r>
              <a:rPr lang="pt-PT" sz="2800" dirty="0" smtClean="0"/>
              <a:t> network.</a:t>
            </a: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2481420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en-US" sz="5000" dirty="0" smtClean="0"/>
              <a:t>Goals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0288" y="2091695"/>
            <a:ext cx="7927912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/>
              <a:buChar char="•"/>
            </a:pPr>
            <a:r>
              <a:rPr lang="pt-PT" sz="2800" dirty="0" err="1" smtClean="0"/>
              <a:t>Dynamic</a:t>
            </a:r>
            <a:r>
              <a:rPr lang="pt-PT" sz="2800" dirty="0" smtClean="0"/>
              <a:t> </a:t>
            </a:r>
            <a:r>
              <a:rPr lang="pt-PT" sz="2800" dirty="0" err="1" smtClean="0"/>
              <a:t>adaptation</a:t>
            </a:r>
            <a:r>
              <a:rPr lang="pt-PT" sz="2800" dirty="0" smtClean="0"/>
              <a:t>: </a:t>
            </a:r>
            <a:r>
              <a:rPr lang="pt-PT" sz="2800" dirty="0" err="1"/>
              <a:t>c</a:t>
            </a:r>
            <a:r>
              <a:rPr lang="pt-PT" sz="2800" dirty="0" err="1" smtClean="0"/>
              <a:t>hange</a:t>
            </a:r>
            <a:r>
              <a:rPr lang="pt-PT" sz="2800" dirty="0" smtClean="0"/>
              <a:t> </a:t>
            </a:r>
            <a:r>
              <a:rPr lang="pt-PT" sz="2800" dirty="0" err="1" smtClean="0"/>
              <a:t>according</a:t>
            </a:r>
            <a:r>
              <a:rPr lang="pt-PT" sz="2800" dirty="0" smtClean="0"/>
              <a:t> to </a:t>
            </a:r>
            <a:r>
              <a:rPr lang="pt-PT" sz="2800" dirty="0" err="1" smtClean="0"/>
              <a:t>resources</a:t>
            </a:r>
            <a:r>
              <a:rPr lang="pt-PT" sz="2800" dirty="0" smtClean="0"/>
              <a:t>;</a:t>
            </a:r>
          </a:p>
          <a:p>
            <a:pPr marL="457200" indent="-457200" algn="just">
              <a:buFont typeface="Arial"/>
              <a:buChar char="•"/>
            </a:pPr>
            <a:endParaRPr lang="pt-PT" sz="2800" dirty="0"/>
          </a:p>
          <a:p>
            <a:pPr marL="457200" indent="-457200" algn="just">
              <a:buFont typeface="Arial"/>
              <a:buChar char="•"/>
            </a:pPr>
            <a:r>
              <a:rPr lang="pt-PT" sz="2800" dirty="0" err="1" smtClean="0"/>
              <a:t>Concurrent</a:t>
            </a:r>
            <a:r>
              <a:rPr lang="pt-PT" sz="2800" dirty="0" smtClean="0"/>
              <a:t> </a:t>
            </a:r>
            <a:r>
              <a:rPr lang="pt-PT" sz="2800" dirty="0" err="1" smtClean="0"/>
              <a:t>application</a:t>
            </a:r>
            <a:r>
              <a:rPr lang="pt-PT" sz="2800" dirty="0" smtClean="0"/>
              <a:t> </a:t>
            </a:r>
            <a:r>
              <a:rPr lang="pt-PT" sz="2800" dirty="0" err="1" smtClean="0"/>
              <a:t>execution</a:t>
            </a:r>
            <a:r>
              <a:rPr lang="pt-PT" sz="2800" dirty="0" smtClean="0"/>
              <a:t>;</a:t>
            </a:r>
          </a:p>
          <a:p>
            <a:pPr marL="457200" indent="-457200" algn="just">
              <a:buFont typeface="Arial"/>
              <a:buChar char="•"/>
            </a:pPr>
            <a:endParaRPr lang="pt-PT" sz="2800" dirty="0" smtClean="0"/>
          </a:p>
          <a:p>
            <a:pPr marL="457200" indent="-457200" algn="just">
              <a:buFont typeface="Arial"/>
              <a:buChar char="•"/>
            </a:pPr>
            <a:r>
              <a:rPr lang="pt-PT" sz="2800" dirty="0" err="1" smtClean="0"/>
              <a:t>Support</a:t>
            </a:r>
            <a:r>
              <a:rPr lang="pt-PT" sz="2800" dirty="0" smtClean="0"/>
              <a:t> </a:t>
            </a:r>
            <a:r>
              <a:rPr lang="pt-PT" sz="2800" dirty="0" err="1" smtClean="0"/>
              <a:t>variaty</a:t>
            </a:r>
            <a:r>
              <a:rPr lang="pt-PT" sz="2800" dirty="0" smtClean="0"/>
              <a:t> of </a:t>
            </a:r>
            <a:r>
              <a:rPr lang="pt-PT" sz="2800" dirty="0" err="1" smtClean="0"/>
              <a:t>applications</a:t>
            </a:r>
            <a:r>
              <a:rPr lang="pt-PT" sz="2800" dirty="0" smtClean="0"/>
              <a:t> </a:t>
            </a:r>
            <a:r>
              <a:rPr lang="pt-PT" sz="2800" dirty="0" err="1" smtClean="0"/>
              <a:t>and</a:t>
            </a:r>
            <a:r>
              <a:rPr lang="pt-PT" sz="2800" dirty="0" smtClean="0"/>
              <a:t> data </a:t>
            </a:r>
            <a:r>
              <a:rPr lang="pt-PT" sz="2800" dirty="0" err="1" smtClean="0"/>
              <a:t>types</a:t>
            </a:r>
            <a:r>
              <a:rPr lang="pt-PT" sz="2800" dirty="0" smtClean="0"/>
              <a:t>;</a:t>
            </a:r>
          </a:p>
          <a:p>
            <a:pPr marL="457200" indent="-457200" algn="just">
              <a:buFont typeface="Arial"/>
              <a:buChar char="•"/>
            </a:pPr>
            <a:endParaRPr lang="pt-PT" sz="2800" dirty="0"/>
          </a:p>
          <a:p>
            <a:pPr marL="457200" indent="-457200" algn="just">
              <a:buFont typeface="Arial"/>
              <a:buChar char="•"/>
            </a:pPr>
            <a:r>
              <a:rPr lang="pt-PT" sz="2800" dirty="0" err="1" smtClean="0"/>
              <a:t>Fast</a:t>
            </a:r>
            <a:r>
              <a:rPr lang="pt-PT" sz="2800" dirty="0" smtClean="0"/>
              <a:t> </a:t>
            </a:r>
            <a:r>
              <a:rPr lang="pt-PT" sz="2800" dirty="0" err="1" smtClean="0"/>
              <a:t>adaptation</a:t>
            </a:r>
            <a:r>
              <a:rPr lang="pt-PT" sz="2800" dirty="0" smtClean="0"/>
              <a:t>.</a:t>
            </a:r>
          </a:p>
          <a:p>
            <a:pPr marL="457200" indent="-457200" algn="just">
              <a:buFont typeface="Arial"/>
              <a:buChar char="•"/>
            </a:pPr>
            <a:endParaRPr lang="pt-PT" sz="2800" dirty="0"/>
          </a:p>
          <a:p>
            <a:pPr algn="just"/>
            <a:endParaRPr lang="pt-PT" sz="2800" dirty="0"/>
          </a:p>
          <a:p>
            <a:pPr marL="457200" indent="-457200" algn="just">
              <a:buFont typeface="Arial"/>
              <a:buChar char="•"/>
            </a:pP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1907391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en-US" sz="5000" dirty="0" smtClean="0"/>
              <a:t>Related work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2344735"/>
            <a:ext cx="7772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800" dirty="0" err="1" smtClean="0"/>
              <a:t>Odyssey</a:t>
            </a:r>
            <a:r>
              <a:rPr lang="pt-PT" sz="2800" dirty="0" smtClean="0"/>
              <a:t> </a:t>
            </a:r>
            <a:r>
              <a:rPr lang="pt-PT" sz="2800" dirty="0" err="1" smtClean="0"/>
              <a:t>is</a:t>
            </a:r>
            <a:r>
              <a:rPr lang="pt-PT" sz="2800" dirty="0" smtClean="0"/>
              <a:t> </a:t>
            </a:r>
            <a:r>
              <a:rPr lang="pt-PT" sz="2800" dirty="0" err="1" smtClean="0"/>
              <a:t>the</a:t>
            </a:r>
            <a:r>
              <a:rPr lang="pt-PT" sz="2800" dirty="0" smtClean="0"/>
              <a:t> </a:t>
            </a:r>
            <a:r>
              <a:rPr lang="pt-PT" sz="2800" dirty="0" err="1" smtClean="0"/>
              <a:t>first</a:t>
            </a:r>
            <a:r>
              <a:rPr lang="pt-PT" sz="2800" dirty="0" smtClean="0"/>
              <a:t> </a:t>
            </a:r>
            <a:r>
              <a:rPr lang="pt-PT" sz="2800" dirty="0" err="1" smtClean="0"/>
              <a:t>system</a:t>
            </a:r>
            <a:r>
              <a:rPr lang="pt-PT" sz="2800" dirty="0" smtClean="0"/>
              <a:t> to </a:t>
            </a:r>
            <a:r>
              <a:rPr lang="pt-PT" sz="2800" dirty="0" err="1" smtClean="0"/>
              <a:t>simultaneously</a:t>
            </a:r>
            <a:r>
              <a:rPr lang="pt-PT" sz="2800" dirty="0" smtClean="0"/>
              <a:t> </a:t>
            </a:r>
            <a:r>
              <a:rPr lang="pt-PT" sz="2800" dirty="0" err="1" smtClean="0"/>
              <a:t>address</a:t>
            </a:r>
            <a:r>
              <a:rPr lang="pt-PT" sz="2800" dirty="0" smtClean="0"/>
              <a:t> </a:t>
            </a:r>
            <a:r>
              <a:rPr lang="pt-PT" sz="2800" dirty="0" err="1" smtClean="0"/>
              <a:t>adaptation</a:t>
            </a:r>
            <a:r>
              <a:rPr lang="pt-PT" sz="2800" dirty="0" smtClean="0"/>
              <a:t> for </a:t>
            </a:r>
            <a:r>
              <a:rPr lang="pt-PT" sz="2800" dirty="0" err="1" smtClean="0"/>
              <a:t>mobility</a:t>
            </a:r>
            <a:r>
              <a:rPr lang="pt-PT" sz="2800" dirty="0" smtClean="0"/>
              <a:t>, </a:t>
            </a:r>
            <a:r>
              <a:rPr lang="pt-PT" sz="2800" dirty="0" err="1" smtClean="0"/>
              <a:t>application</a:t>
            </a:r>
            <a:r>
              <a:rPr lang="pt-PT" sz="2800" dirty="0" smtClean="0"/>
              <a:t> </a:t>
            </a:r>
            <a:r>
              <a:rPr lang="pt-PT" sz="2800" dirty="0" err="1" smtClean="0"/>
              <a:t>diversity</a:t>
            </a:r>
            <a:r>
              <a:rPr lang="pt-PT" sz="2800" dirty="0" smtClean="0"/>
              <a:t> </a:t>
            </a:r>
            <a:r>
              <a:rPr lang="pt-PT" sz="2800" dirty="0" err="1" smtClean="0"/>
              <a:t>and</a:t>
            </a:r>
            <a:r>
              <a:rPr lang="pt-PT" sz="2800" dirty="0" smtClean="0"/>
              <a:t> </a:t>
            </a:r>
            <a:r>
              <a:rPr lang="pt-PT" sz="2800" dirty="0" err="1" smtClean="0"/>
              <a:t>application</a:t>
            </a:r>
            <a:r>
              <a:rPr lang="pt-PT" sz="2800" dirty="0" smtClean="0"/>
              <a:t> </a:t>
            </a:r>
            <a:r>
              <a:rPr lang="pt-PT" sz="2800" dirty="0" err="1" smtClean="0"/>
              <a:t>concurrency</a:t>
            </a:r>
            <a:r>
              <a:rPr lang="pt-PT" sz="2800" dirty="0" smtClean="0"/>
              <a:t>.</a:t>
            </a: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2030079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en-US" sz="5000" dirty="0" smtClean="0"/>
              <a:t>M</a:t>
            </a:r>
            <a:r>
              <a:rPr lang="en-US" sz="5000" dirty="0" smtClean="0"/>
              <a:t>o</a:t>
            </a:r>
            <a:r>
              <a:rPr lang="en-US" sz="5000" dirty="0" smtClean="0"/>
              <a:t>dels of adaptation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2091695"/>
            <a:ext cx="7772400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800" dirty="0" err="1" smtClean="0"/>
              <a:t>Who</a:t>
            </a:r>
            <a:r>
              <a:rPr lang="pt-PT" sz="2800" dirty="0" smtClean="0"/>
              <a:t> </a:t>
            </a:r>
            <a:r>
              <a:rPr lang="pt-PT" sz="2800" dirty="0" err="1" smtClean="0"/>
              <a:t>is</a:t>
            </a:r>
            <a:r>
              <a:rPr lang="pt-PT" sz="2800" dirty="0" smtClean="0"/>
              <a:t> </a:t>
            </a:r>
            <a:r>
              <a:rPr lang="pt-PT" sz="2800" dirty="0" err="1" smtClean="0"/>
              <a:t>responsible</a:t>
            </a:r>
            <a:r>
              <a:rPr lang="pt-PT" sz="2800" dirty="0" smtClean="0"/>
              <a:t> for </a:t>
            </a:r>
            <a:r>
              <a:rPr lang="pt-PT" sz="2800" dirty="0" err="1" smtClean="0"/>
              <a:t>adaptation</a:t>
            </a:r>
            <a:r>
              <a:rPr lang="pt-PT" sz="2800" dirty="0" smtClean="0"/>
              <a:t>?</a:t>
            </a:r>
          </a:p>
          <a:p>
            <a:pPr algn="just"/>
            <a:endParaRPr lang="pt-PT" sz="2800" dirty="0"/>
          </a:p>
          <a:p>
            <a:pPr marL="914400" lvl="1" indent="-457200" algn="just">
              <a:buFont typeface="Arial"/>
              <a:buChar char="•"/>
            </a:pPr>
            <a:r>
              <a:rPr lang="pt-PT" sz="2800" dirty="0" smtClean="0"/>
              <a:t>Individual </a:t>
            </a:r>
            <a:r>
              <a:rPr lang="pt-PT" sz="2800" dirty="0" err="1" smtClean="0"/>
              <a:t>applications</a:t>
            </a:r>
            <a:r>
              <a:rPr lang="pt-PT" sz="2800" dirty="0" smtClean="0"/>
              <a:t> (Eudora);</a:t>
            </a:r>
          </a:p>
          <a:p>
            <a:pPr marL="914400" lvl="1" indent="-457200" algn="just">
              <a:buFont typeface="Arial"/>
              <a:buChar char="•"/>
            </a:pPr>
            <a:r>
              <a:rPr lang="pt-PT" sz="2800" dirty="0" err="1" smtClean="0"/>
              <a:t>The</a:t>
            </a:r>
            <a:r>
              <a:rPr lang="pt-PT" sz="2800" dirty="0" smtClean="0"/>
              <a:t> </a:t>
            </a:r>
            <a:r>
              <a:rPr lang="pt-PT" sz="2800" dirty="0" err="1" smtClean="0"/>
              <a:t>system</a:t>
            </a:r>
            <a:r>
              <a:rPr lang="pt-PT" sz="2800" dirty="0" smtClean="0"/>
              <a:t> (Coda);</a:t>
            </a:r>
          </a:p>
          <a:p>
            <a:pPr marL="914400" lvl="1" indent="-457200" algn="just">
              <a:buFont typeface="Arial"/>
              <a:buChar char="•"/>
            </a:pPr>
            <a:r>
              <a:rPr lang="pt-PT" sz="2800" dirty="0" smtClean="0"/>
              <a:t>Both (</a:t>
            </a:r>
            <a:r>
              <a:rPr lang="pt-PT" sz="2800" dirty="0" err="1"/>
              <a:t>O</a:t>
            </a:r>
            <a:r>
              <a:rPr lang="pt-PT" sz="2800" dirty="0" err="1" smtClean="0"/>
              <a:t>dyssey</a:t>
            </a:r>
            <a:r>
              <a:rPr lang="pt-PT" sz="2800" dirty="0" smtClean="0"/>
              <a:t>);</a:t>
            </a:r>
          </a:p>
          <a:p>
            <a:pPr marL="914400" lvl="1" indent="-457200" algn="just">
              <a:buFont typeface="Arial"/>
              <a:buChar char="•"/>
            </a:pPr>
            <a:endParaRPr lang="pt-PT" sz="2800" dirty="0" smtClean="0"/>
          </a:p>
          <a:p>
            <a:pPr marL="914400" lvl="1" indent="-457200" algn="just">
              <a:buFont typeface="Arial"/>
              <a:buChar char="•"/>
            </a:pPr>
            <a:r>
              <a:rPr lang="pt-PT" sz="2800" dirty="0" smtClean="0"/>
              <a:t>	</a:t>
            </a:r>
            <a:endParaRPr lang="pt-PT" sz="2800" dirty="0"/>
          </a:p>
        </p:txBody>
      </p:sp>
      <p:pic>
        <p:nvPicPr>
          <p:cNvPr id="3" name="Picture 2" descr="Captura de ecrã 2015-03-21, às 16.37.2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17" y="4529117"/>
            <a:ext cx="7661283" cy="232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52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pt-PT" sz="5000" dirty="0" err="1" smtClean="0"/>
              <a:t>Pro</a:t>
            </a:r>
            <a:r>
              <a:rPr lang="pt-PT" sz="5000" dirty="0" err="1" smtClean="0"/>
              <a:t>perties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2091695"/>
            <a:ext cx="7772400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800" b="1" dirty="0" err="1" smtClean="0"/>
              <a:t>Fidelity</a:t>
            </a:r>
            <a:r>
              <a:rPr lang="pt-PT" sz="2800" b="1" dirty="0" smtClean="0"/>
              <a:t>: </a:t>
            </a:r>
            <a:r>
              <a:rPr lang="pt-PT" sz="2800" dirty="0" err="1" smtClean="0"/>
              <a:t>the</a:t>
            </a:r>
            <a:r>
              <a:rPr lang="pt-PT" sz="2800" dirty="0" smtClean="0"/>
              <a:t> </a:t>
            </a:r>
            <a:r>
              <a:rPr lang="pt-PT" sz="2800" dirty="0" err="1" smtClean="0"/>
              <a:t>degree</a:t>
            </a:r>
            <a:r>
              <a:rPr lang="pt-PT" sz="2800" dirty="0" smtClean="0"/>
              <a:t> to </a:t>
            </a:r>
            <a:r>
              <a:rPr lang="pt-PT" sz="2800" dirty="0" err="1" smtClean="0"/>
              <a:t>which</a:t>
            </a:r>
            <a:r>
              <a:rPr lang="pt-PT" sz="2800" dirty="0" smtClean="0"/>
              <a:t> data </a:t>
            </a:r>
            <a:r>
              <a:rPr lang="pt-PT" sz="2800" dirty="0" err="1" smtClean="0"/>
              <a:t>presented</a:t>
            </a:r>
            <a:r>
              <a:rPr lang="pt-PT" sz="2800" dirty="0" smtClean="0"/>
              <a:t> </a:t>
            </a:r>
            <a:r>
              <a:rPr lang="pt-PT" sz="2800" dirty="0" err="1" smtClean="0"/>
              <a:t>at</a:t>
            </a:r>
            <a:r>
              <a:rPr lang="pt-PT" sz="2800" dirty="0" smtClean="0"/>
              <a:t> a </a:t>
            </a:r>
            <a:r>
              <a:rPr lang="pt-PT" sz="2800" dirty="0" err="1" smtClean="0"/>
              <a:t>client</a:t>
            </a:r>
            <a:r>
              <a:rPr lang="pt-PT" sz="2800" dirty="0" smtClean="0"/>
              <a:t> matches </a:t>
            </a:r>
            <a:r>
              <a:rPr lang="pt-PT" sz="2800" dirty="0" err="1" smtClean="0"/>
              <a:t>the</a:t>
            </a:r>
            <a:r>
              <a:rPr lang="pt-PT" sz="2800" dirty="0" smtClean="0"/>
              <a:t> </a:t>
            </a:r>
            <a:r>
              <a:rPr lang="pt-PT" sz="2800" dirty="0" err="1" smtClean="0"/>
              <a:t>reference</a:t>
            </a:r>
            <a:r>
              <a:rPr lang="pt-PT" sz="2800" dirty="0" smtClean="0"/>
              <a:t> </a:t>
            </a:r>
            <a:r>
              <a:rPr lang="pt-PT" sz="2800" dirty="0" err="1" smtClean="0"/>
              <a:t>copy</a:t>
            </a:r>
            <a:r>
              <a:rPr lang="pt-PT" sz="2800" dirty="0" smtClean="0"/>
              <a:t> </a:t>
            </a:r>
            <a:r>
              <a:rPr lang="pt-PT" sz="2800" dirty="0" err="1" smtClean="0"/>
              <a:t>at</a:t>
            </a:r>
            <a:r>
              <a:rPr lang="pt-PT" sz="2800" dirty="0" smtClean="0"/>
              <a:t> </a:t>
            </a:r>
            <a:r>
              <a:rPr lang="pt-PT" sz="2800" dirty="0" err="1" smtClean="0"/>
              <a:t>the</a:t>
            </a:r>
            <a:r>
              <a:rPr lang="pt-PT" sz="2800" dirty="0" smtClean="0"/>
              <a:t> server.</a:t>
            </a:r>
          </a:p>
          <a:p>
            <a:pPr algn="just"/>
            <a:endParaRPr lang="pt-PT" sz="2800" b="1" dirty="0"/>
          </a:p>
          <a:p>
            <a:pPr algn="just"/>
            <a:r>
              <a:rPr lang="pt-PT" sz="2800" b="1" dirty="0" err="1" smtClean="0"/>
              <a:t>Concurrency</a:t>
            </a:r>
            <a:r>
              <a:rPr lang="pt-PT" sz="2800" b="1" dirty="0" smtClean="0"/>
              <a:t>: </a:t>
            </a:r>
            <a:r>
              <a:rPr lang="pt-PT" sz="2800" dirty="0" err="1" smtClean="0"/>
              <a:t>ability</a:t>
            </a:r>
            <a:r>
              <a:rPr lang="pt-PT" sz="2800" dirty="0" smtClean="0"/>
              <a:t> to execute </a:t>
            </a:r>
            <a:r>
              <a:rPr lang="pt-PT" sz="2800" dirty="0" err="1" smtClean="0"/>
              <a:t>multiple</a:t>
            </a:r>
            <a:r>
              <a:rPr lang="pt-PT" sz="2800" dirty="0" smtClean="0"/>
              <a:t> </a:t>
            </a:r>
            <a:r>
              <a:rPr lang="pt-PT" sz="2800" dirty="0" err="1" smtClean="0"/>
              <a:t>independent</a:t>
            </a:r>
            <a:r>
              <a:rPr lang="pt-PT" sz="2800" dirty="0" smtClean="0"/>
              <a:t> </a:t>
            </a:r>
            <a:r>
              <a:rPr lang="pt-PT" sz="2800" dirty="0" err="1" smtClean="0"/>
              <a:t>applications</a:t>
            </a:r>
            <a:r>
              <a:rPr lang="pt-PT" sz="2800" dirty="0" smtClean="0"/>
              <a:t> </a:t>
            </a:r>
            <a:r>
              <a:rPr lang="pt-PT" sz="2800" dirty="0" err="1" smtClean="0"/>
              <a:t>on</a:t>
            </a:r>
            <a:r>
              <a:rPr lang="pt-PT" sz="2800" dirty="0" smtClean="0"/>
              <a:t> a mobile </a:t>
            </a:r>
            <a:r>
              <a:rPr lang="pt-PT" sz="2800" dirty="0" err="1" smtClean="0"/>
              <a:t>client</a:t>
            </a:r>
            <a:r>
              <a:rPr lang="pt-PT" sz="2800" dirty="0" smtClean="0"/>
              <a:t> </a:t>
            </a:r>
            <a:r>
              <a:rPr lang="pt-PT" sz="2800" dirty="0" err="1" smtClean="0"/>
              <a:t>concurrently</a:t>
            </a:r>
            <a:r>
              <a:rPr lang="pt-PT" sz="2800" dirty="0" smtClean="0"/>
              <a:t>.</a:t>
            </a:r>
          </a:p>
          <a:p>
            <a:pPr algn="just"/>
            <a:endParaRPr lang="pt-PT" sz="2800" b="1" dirty="0"/>
          </a:p>
          <a:p>
            <a:pPr algn="just"/>
            <a:r>
              <a:rPr lang="pt-PT" sz="2800" b="1" dirty="0" err="1" smtClean="0"/>
              <a:t>Agility</a:t>
            </a:r>
            <a:r>
              <a:rPr lang="pt-PT" sz="2800" b="1" dirty="0" smtClean="0"/>
              <a:t>: </a:t>
            </a:r>
            <a:r>
              <a:rPr lang="pt-PT" sz="2800" dirty="0" err="1" smtClean="0"/>
              <a:t>detect</a:t>
            </a:r>
            <a:r>
              <a:rPr lang="pt-PT" sz="2800" dirty="0" smtClean="0"/>
              <a:t> </a:t>
            </a:r>
            <a:r>
              <a:rPr lang="pt-PT" sz="2800" dirty="0" err="1" smtClean="0"/>
              <a:t>and</a:t>
            </a:r>
            <a:r>
              <a:rPr lang="pt-PT" sz="2800" dirty="0" smtClean="0"/>
              <a:t> </a:t>
            </a:r>
            <a:r>
              <a:rPr lang="pt-PT" sz="2800" dirty="0" err="1" smtClean="0"/>
              <a:t>respond</a:t>
            </a:r>
            <a:r>
              <a:rPr lang="pt-PT" sz="2800" dirty="0" smtClean="0"/>
              <a:t> to </a:t>
            </a:r>
            <a:r>
              <a:rPr lang="pt-PT" sz="2800" dirty="0" err="1" smtClean="0"/>
              <a:t>change</a:t>
            </a:r>
            <a:r>
              <a:rPr lang="pt-PT" sz="2800" dirty="0" smtClean="0"/>
              <a:t> </a:t>
            </a:r>
            <a:r>
              <a:rPr lang="pt-PT" sz="2800" dirty="0" err="1" smtClean="0"/>
              <a:t>quickly</a:t>
            </a:r>
            <a:r>
              <a:rPr lang="pt-PT" sz="2800" dirty="0" smtClean="0"/>
              <a:t>.</a:t>
            </a:r>
            <a:endParaRPr lang="pt-PT" sz="2800" b="1" dirty="0"/>
          </a:p>
        </p:txBody>
      </p:sp>
    </p:spTree>
    <p:extLst>
      <p:ext uri="{BB962C8B-B14F-4D97-AF65-F5344CB8AC3E}">
        <p14:creationId xmlns:p14="http://schemas.microsoft.com/office/powerpoint/2010/main" val="4167824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pt-PT" sz="5000" dirty="0" err="1" smtClean="0"/>
              <a:t>Odyssey</a:t>
            </a:r>
            <a:r>
              <a:rPr lang="pt-PT" sz="5000" dirty="0" smtClean="0"/>
              <a:t> </a:t>
            </a:r>
            <a:r>
              <a:rPr lang="pt-PT" sz="5000" dirty="0" err="1" smtClean="0"/>
              <a:t>architecture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pic>
        <p:nvPicPr>
          <p:cNvPr id="6" name="Picture 5" descr="Captura de ecrã 2015-03-21, às 16.48.0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536" y="2222267"/>
            <a:ext cx="5187655" cy="407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862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pt-PT" sz="5000" dirty="0" err="1" smtClean="0"/>
              <a:t>Vicery</a:t>
            </a:r>
            <a:r>
              <a:rPr lang="pt-PT" sz="5000" dirty="0" smtClean="0"/>
              <a:t> </a:t>
            </a:r>
            <a:r>
              <a:rPr lang="pt-PT" sz="5000" dirty="0" err="1" smtClean="0"/>
              <a:t>and</a:t>
            </a:r>
            <a:r>
              <a:rPr lang="pt-PT" sz="5000" dirty="0" smtClean="0"/>
              <a:t> </a:t>
            </a:r>
            <a:r>
              <a:rPr lang="pt-PT" sz="5000" dirty="0" err="1" smtClean="0"/>
              <a:t>Wardens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4244" y="2107470"/>
            <a:ext cx="74659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pt-PT" sz="2800" b="1" dirty="0" err="1" smtClean="0"/>
              <a:t>Wardens</a:t>
            </a:r>
            <a:r>
              <a:rPr lang="pt-PT" sz="2800" dirty="0" smtClean="0"/>
              <a:t>: </a:t>
            </a:r>
            <a:r>
              <a:rPr lang="pt-PT" sz="2800" dirty="0" err="1" smtClean="0"/>
              <a:t>each</a:t>
            </a:r>
            <a:r>
              <a:rPr lang="pt-PT" sz="2800" dirty="0" smtClean="0"/>
              <a:t> </a:t>
            </a:r>
            <a:r>
              <a:rPr lang="pt-PT" sz="2800" dirty="0" err="1" smtClean="0"/>
              <a:t>one</a:t>
            </a:r>
            <a:r>
              <a:rPr lang="pt-PT" sz="2800" dirty="0" smtClean="0"/>
              <a:t> </a:t>
            </a:r>
            <a:r>
              <a:rPr lang="pt-PT" sz="2800" dirty="0" err="1" smtClean="0"/>
              <a:t>support</a:t>
            </a:r>
            <a:r>
              <a:rPr lang="pt-PT" sz="2800" dirty="0" smtClean="0"/>
              <a:t> </a:t>
            </a:r>
            <a:r>
              <a:rPr lang="pt-PT" sz="2800" dirty="0" err="1" smtClean="0"/>
              <a:t>an</a:t>
            </a:r>
            <a:r>
              <a:rPr lang="pt-PT" sz="2800" dirty="0"/>
              <a:t> </a:t>
            </a:r>
            <a:r>
              <a:rPr lang="pt-PT" sz="2800" dirty="0" smtClean="0"/>
              <a:t>individual data </a:t>
            </a:r>
            <a:r>
              <a:rPr lang="pt-PT" sz="2800" dirty="0" err="1" smtClean="0"/>
              <a:t>type</a:t>
            </a:r>
            <a:r>
              <a:rPr lang="pt-PT" sz="2800" dirty="0" smtClean="0"/>
              <a:t>. </a:t>
            </a:r>
            <a:r>
              <a:rPr lang="pt-PT" sz="2800" dirty="0" err="1" smtClean="0"/>
              <a:t>System-level</a:t>
            </a:r>
            <a:r>
              <a:rPr lang="pt-PT" sz="2800" dirty="0" smtClean="0"/>
              <a:t> data </a:t>
            </a:r>
            <a:r>
              <a:rPr lang="pt-PT" sz="2800" dirty="0" err="1" smtClean="0"/>
              <a:t>differenciation</a:t>
            </a:r>
            <a:r>
              <a:rPr lang="pt-PT" sz="2800" dirty="0" smtClean="0"/>
              <a:t>;</a:t>
            </a:r>
          </a:p>
          <a:p>
            <a:pPr marL="457200" indent="-457200">
              <a:buFont typeface="Arial"/>
              <a:buChar char="•"/>
            </a:pPr>
            <a:endParaRPr lang="pt-PT" sz="2800" dirty="0"/>
          </a:p>
          <a:p>
            <a:pPr marL="457200" indent="-457200" algn="just">
              <a:buFont typeface="Arial"/>
              <a:buChar char="•"/>
            </a:pPr>
            <a:r>
              <a:rPr lang="pt-PT" sz="2800" b="1" dirty="0" err="1" smtClean="0"/>
              <a:t>Vicery</a:t>
            </a:r>
            <a:r>
              <a:rPr lang="pt-PT" sz="2800" dirty="0" smtClean="0"/>
              <a:t>: </a:t>
            </a:r>
            <a:r>
              <a:rPr lang="pt-PT" sz="2800" dirty="0" err="1" smtClean="0"/>
              <a:t>type</a:t>
            </a:r>
            <a:r>
              <a:rPr lang="pt-PT" sz="2800" dirty="0" smtClean="0"/>
              <a:t> </a:t>
            </a:r>
            <a:r>
              <a:rPr lang="pt-PT" sz="2800" dirty="0" err="1" smtClean="0"/>
              <a:t>independent</a:t>
            </a:r>
            <a:r>
              <a:rPr lang="pt-PT" sz="2800" dirty="0" smtClean="0"/>
              <a:t>, single </a:t>
            </a:r>
            <a:r>
              <a:rPr lang="pt-PT" sz="2800" dirty="0" err="1" smtClean="0"/>
              <a:t>and</a:t>
            </a:r>
            <a:r>
              <a:rPr lang="pt-PT" sz="2800" dirty="0" smtClean="0"/>
              <a:t> central </a:t>
            </a:r>
            <a:r>
              <a:rPr lang="pt-PT" sz="2800" dirty="0" err="1" smtClean="0"/>
              <a:t>component</a:t>
            </a:r>
            <a:r>
              <a:rPr lang="pt-PT" sz="2800" dirty="0" smtClean="0"/>
              <a:t> </a:t>
            </a:r>
            <a:r>
              <a:rPr lang="pt-PT" sz="2800" dirty="0" err="1" smtClean="0"/>
              <a:t>responsibe</a:t>
            </a:r>
            <a:r>
              <a:rPr lang="pt-PT" sz="2800" dirty="0" smtClean="0"/>
              <a:t> for </a:t>
            </a:r>
            <a:r>
              <a:rPr lang="pt-PT" sz="2800" dirty="0" err="1" smtClean="0"/>
              <a:t>all</a:t>
            </a:r>
            <a:r>
              <a:rPr lang="pt-PT" sz="2800" dirty="0" smtClean="0"/>
              <a:t> </a:t>
            </a:r>
            <a:r>
              <a:rPr lang="pt-PT" sz="2800" dirty="0" err="1" smtClean="0"/>
              <a:t>resource</a:t>
            </a:r>
            <a:r>
              <a:rPr lang="pt-PT" sz="2800" dirty="0" smtClean="0"/>
              <a:t> </a:t>
            </a:r>
            <a:r>
              <a:rPr lang="pt-PT" sz="2800" dirty="0" err="1" smtClean="0"/>
              <a:t>allocation</a:t>
            </a:r>
            <a:r>
              <a:rPr lang="pt-PT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1260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pt-PT" sz="5000" dirty="0" err="1" smtClean="0"/>
              <a:t>Example</a:t>
            </a:r>
            <a:r>
              <a:rPr lang="pt-PT" sz="5000" dirty="0" smtClean="0"/>
              <a:t> </a:t>
            </a:r>
            <a:r>
              <a:rPr lang="pt-PT" sz="5000" dirty="0" err="1" smtClean="0"/>
              <a:t>applications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4244" y="2288907"/>
            <a:ext cx="74659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pt-PT" sz="2800" dirty="0" err="1" smtClean="0"/>
              <a:t>Video</a:t>
            </a:r>
            <a:r>
              <a:rPr lang="pt-PT" sz="2800" dirty="0" smtClean="0"/>
              <a:t> </a:t>
            </a:r>
            <a:r>
              <a:rPr lang="pt-PT" sz="2800" dirty="0" err="1" smtClean="0"/>
              <a:t>player</a:t>
            </a:r>
            <a:r>
              <a:rPr lang="pt-PT" sz="2800" dirty="0" smtClean="0"/>
              <a:t>;</a:t>
            </a:r>
          </a:p>
          <a:p>
            <a:pPr marL="457200" indent="-457200">
              <a:buFont typeface="Arial"/>
              <a:buChar char="•"/>
            </a:pPr>
            <a:endParaRPr lang="pt-PT" sz="2800" dirty="0"/>
          </a:p>
          <a:p>
            <a:pPr marL="457200" indent="-457200" algn="just">
              <a:buFont typeface="Arial"/>
              <a:buChar char="•"/>
            </a:pPr>
            <a:r>
              <a:rPr lang="pt-PT" sz="2800" dirty="0" smtClean="0"/>
              <a:t>Web browser;</a:t>
            </a:r>
          </a:p>
          <a:p>
            <a:pPr marL="457200" indent="-457200" algn="just">
              <a:buFont typeface="Arial"/>
              <a:buChar char="•"/>
            </a:pPr>
            <a:endParaRPr lang="pt-PT" sz="2800" dirty="0"/>
          </a:p>
          <a:p>
            <a:pPr marL="457200" indent="-457200" algn="just">
              <a:buFont typeface="Arial"/>
              <a:buChar char="•"/>
            </a:pPr>
            <a:r>
              <a:rPr lang="pt-PT" sz="2800" dirty="0" err="1" smtClean="0"/>
              <a:t>Speech</a:t>
            </a:r>
            <a:r>
              <a:rPr lang="pt-PT" sz="2800" dirty="0" smtClean="0"/>
              <a:t> </a:t>
            </a:r>
            <a:r>
              <a:rPr lang="pt-PT" sz="2800" dirty="0" err="1" smtClean="0"/>
              <a:t>recognizer</a:t>
            </a:r>
            <a:r>
              <a:rPr lang="pt-PT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2800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247</Words>
  <Application>Microsoft Macintosh PowerPoint</Application>
  <PresentationFormat>On-screen Show (4:3)</PresentationFormat>
  <Paragraphs>60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Odyssey: Agile application-aware adaptation for mobility</vt:lpstr>
      <vt:lpstr>Motivation</vt:lpstr>
      <vt:lpstr>Goals</vt:lpstr>
      <vt:lpstr>Related work</vt:lpstr>
      <vt:lpstr>Models of adaptation</vt:lpstr>
      <vt:lpstr>Properties</vt:lpstr>
      <vt:lpstr>Odyssey architecture</vt:lpstr>
      <vt:lpstr>Vicery and Wardens</vt:lpstr>
      <vt:lpstr>Example applications</vt:lpstr>
      <vt:lpstr>Video player</vt:lpstr>
      <vt:lpstr>Web browser</vt:lpstr>
      <vt:lpstr>Speech recognizer</vt:lpstr>
      <vt:lpstr>Evaluation</vt:lpstr>
    </vt:vector>
  </TitlesOfParts>
  <Company>*****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Oddisey: Agile application-aware adaptation for mobility</dc:title>
  <dc:creator>** ****</dc:creator>
  <cp:lastModifiedBy>** ****</cp:lastModifiedBy>
  <cp:revision>40</cp:revision>
  <dcterms:created xsi:type="dcterms:W3CDTF">2015-03-21T12:11:52Z</dcterms:created>
  <dcterms:modified xsi:type="dcterms:W3CDTF">2015-03-21T17:47:49Z</dcterms:modified>
</cp:coreProperties>
</file>