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75" r:id="rId11"/>
    <p:sldId id="276" r:id="rId12"/>
    <p:sldId id="268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Late </a:t>
            </a:r>
            <a:r>
              <a:rPr lang="pt-PT" sz="5000" dirty="0" err="1" smtClean="0"/>
              <a:t>Binding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30" y="2219124"/>
            <a:ext cx="85264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Workers</a:t>
            </a:r>
            <a:r>
              <a:rPr lang="pt-PT" sz="3000" dirty="0" smtClean="0"/>
              <a:t> do </a:t>
            </a:r>
            <a:r>
              <a:rPr lang="pt-PT" sz="3000" dirty="0" err="1" smtClean="0"/>
              <a:t>not</a:t>
            </a:r>
            <a:r>
              <a:rPr lang="pt-PT" sz="3000" dirty="0" smtClean="0"/>
              <a:t> reply </a:t>
            </a:r>
            <a:r>
              <a:rPr lang="pt-PT" sz="3000" dirty="0" err="1" smtClean="0"/>
              <a:t>immediately</a:t>
            </a:r>
            <a:r>
              <a:rPr lang="pt-PT" sz="3000" dirty="0" smtClean="0"/>
              <a:t> to </a:t>
            </a:r>
            <a:r>
              <a:rPr lang="pt-PT" sz="3000" dirty="0" err="1" smtClean="0"/>
              <a:t>probes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Instead</a:t>
            </a:r>
            <a:r>
              <a:rPr lang="pt-PT" sz="3000" dirty="0" smtClean="0"/>
              <a:t>, </a:t>
            </a:r>
            <a:r>
              <a:rPr lang="pt-PT" sz="3000" dirty="0" err="1" smtClean="0"/>
              <a:t>they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a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for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at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end</a:t>
            </a:r>
            <a:r>
              <a:rPr lang="pt-PT" sz="3000" dirty="0" smtClean="0"/>
              <a:t> of </a:t>
            </a:r>
            <a:r>
              <a:rPr lang="pt-PT" sz="3000" dirty="0" err="1" smtClean="0"/>
              <a:t>an</a:t>
            </a:r>
            <a:r>
              <a:rPr lang="pt-PT" sz="3000" dirty="0" smtClean="0"/>
              <a:t> </a:t>
            </a:r>
            <a:r>
              <a:rPr lang="pt-PT" sz="3000" dirty="0" err="1" smtClean="0"/>
              <a:t>internal</a:t>
            </a:r>
            <a:r>
              <a:rPr lang="pt-PT" sz="3000" dirty="0" smtClean="0"/>
              <a:t> queue;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</a:t>
            </a:r>
            <a:r>
              <a:rPr lang="pt-PT" sz="3000" dirty="0" err="1" smtClean="0"/>
              <a:t>reaches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front</a:t>
            </a:r>
            <a:r>
              <a:rPr lang="pt-PT" sz="3000" dirty="0" smtClean="0"/>
              <a:t> of </a:t>
            </a:r>
            <a:r>
              <a:rPr lang="pt-PT" sz="3000" dirty="0" err="1" smtClean="0"/>
              <a:t>the</a:t>
            </a:r>
            <a:r>
              <a:rPr lang="pt-PT" sz="3000" dirty="0" smtClean="0"/>
              <a:t> queue,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sends</a:t>
            </a:r>
            <a:r>
              <a:rPr lang="pt-PT" sz="3000" dirty="0" smtClean="0"/>
              <a:t> </a:t>
            </a:r>
            <a:r>
              <a:rPr lang="pt-PT" sz="3000" dirty="0" err="1" smtClean="0"/>
              <a:t>an</a:t>
            </a:r>
            <a:r>
              <a:rPr lang="pt-PT" sz="3000" dirty="0" smtClean="0"/>
              <a:t> RPC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86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Policies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Constraints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012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1489850"/>
            <a:ext cx="7941867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resilient</a:t>
            </a:r>
            <a:r>
              <a:rPr lang="pt-PT" sz="2600" dirty="0" smtClean="0"/>
              <a:t> to </a:t>
            </a:r>
            <a:r>
              <a:rPr lang="pt-PT" sz="2600" dirty="0" err="1" smtClean="0"/>
              <a:t>diferent</a:t>
            </a:r>
            <a:r>
              <a:rPr lang="pt-PT" sz="2600" dirty="0" smtClean="0"/>
              <a:t> </a:t>
            </a:r>
            <a:r>
              <a:rPr lang="pt-PT" sz="2600" dirty="0" err="1" smtClean="0"/>
              <a:t>probe</a:t>
            </a:r>
            <a:r>
              <a:rPr lang="pt-PT" sz="2600" dirty="0" smtClean="0"/>
              <a:t> ratios </a:t>
            </a:r>
            <a:r>
              <a:rPr lang="pt-PT" sz="2600" dirty="0" err="1" smtClean="0"/>
              <a:t>and</a:t>
            </a:r>
            <a:r>
              <a:rPr lang="pt-PT" sz="2600" dirty="0" smtClean="0"/>
              <a:t> </a:t>
            </a:r>
            <a:r>
              <a:rPr lang="pt-PT" sz="2600" dirty="0" err="1" smtClean="0"/>
              <a:t>distributions</a:t>
            </a:r>
            <a:r>
              <a:rPr lang="pt-PT" sz="2600" dirty="0" smtClean="0"/>
              <a:t> </a:t>
            </a:r>
            <a:r>
              <a:rPr lang="pt-PT" sz="2600" dirty="0" err="1" smtClean="0"/>
              <a:t>tasks</a:t>
            </a:r>
            <a:r>
              <a:rPr lang="pt-PT" sz="2600" dirty="0" smtClean="0"/>
              <a:t> </a:t>
            </a:r>
            <a:r>
              <a:rPr lang="pt-PT" sz="2600" dirty="0" err="1" smtClean="0"/>
              <a:t>durations</a:t>
            </a:r>
            <a:r>
              <a:rPr lang="pt-PT" sz="26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They</a:t>
            </a:r>
            <a:r>
              <a:rPr lang="pt-PT" sz="2600" dirty="0" smtClean="0"/>
              <a:t> assume zero network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.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it</a:t>
            </a:r>
            <a:r>
              <a:rPr lang="pt-PT" sz="2600" dirty="0" smtClean="0"/>
              <a:t> </a:t>
            </a:r>
            <a:r>
              <a:rPr lang="pt-PT" sz="2600" dirty="0" err="1" smtClean="0"/>
              <a:t>acceptable</a:t>
            </a:r>
            <a:r>
              <a:rPr lang="pt-PT" sz="2600" dirty="0" smtClean="0"/>
              <a:t> for </a:t>
            </a:r>
            <a:r>
              <a:rPr lang="pt-PT" sz="2600" dirty="0" err="1" smtClean="0"/>
              <a:t>their</a:t>
            </a:r>
            <a:r>
              <a:rPr lang="pt-PT" sz="2600" dirty="0" smtClean="0"/>
              <a:t> </a:t>
            </a:r>
            <a:r>
              <a:rPr lang="pt-PT" sz="2600" smtClean="0"/>
              <a:t>analysis?</a:t>
            </a:r>
            <a:r>
              <a:rPr lang="pt-PT" sz="2600" dirty="0" smtClean="0"/>
              <a:t>!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804" y="2191210"/>
            <a:ext cx="746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Millisecond</a:t>
            </a:r>
            <a:r>
              <a:rPr lang="pt-PT" sz="3000" dirty="0" smtClean="0"/>
              <a:t> </a:t>
            </a:r>
            <a:r>
              <a:rPr lang="pt-PT" sz="3000" dirty="0" err="1" smtClean="0"/>
              <a:t>Latency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Fault</a:t>
            </a:r>
            <a:r>
              <a:rPr lang="pt-PT" sz="3000" dirty="0" smtClean="0"/>
              <a:t> </a:t>
            </a:r>
            <a:r>
              <a:rPr lang="pt-PT" sz="3000" dirty="0" err="1" smtClean="0"/>
              <a:t>tolerant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High</a:t>
            </a:r>
            <a:r>
              <a:rPr lang="pt-PT" sz="3000" dirty="0" smtClean="0"/>
              <a:t> </a:t>
            </a:r>
            <a:r>
              <a:rPr lang="pt-PT" sz="3000" dirty="0" err="1" smtClean="0"/>
              <a:t>throughput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Quality </a:t>
            </a:r>
            <a:r>
              <a:rPr lang="pt-PT" sz="3000" dirty="0" err="1" smtClean="0"/>
              <a:t>placement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Sparrow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559" y="2135383"/>
            <a:ext cx="835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Stateless</a:t>
            </a:r>
            <a:r>
              <a:rPr lang="pt-PT" sz="3000" dirty="0" smtClean="0"/>
              <a:t> </a:t>
            </a:r>
            <a:r>
              <a:rPr lang="pt-PT" sz="3000" dirty="0" err="1" smtClean="0"/>
              <a:t>distributed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Uses a </a:t>
            </a:r>
            <a:r>
              <a:rPr lang="pt-PT" sz="3000" dirty="0" err="1" smtClean="0"/>
              <a:t>decentralized</a:t>
            </a:r>
            <a:r>
              <a:rPr lang="pt-PT" sz="3000" dirty="0" smtClean="0"/>
              <a:t>,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Support</a:t>
            </a:r>
            <a:r>
              <a:rPr lang="pt-PT" sz="3000" dirty="0" smtClean="0"/>
              <a:t> for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and</a:t>
            </a:r>
            <a:r>
              <a:rPr lang="pt-PT" sz="3000" dirty="0" smtClean="0"/>
              <a:t> fair </a:t>
            </a:r>
            <a:r>
              <a:rPr lang="pt-PT" sz="3000" dirty="0" err="1" smtClean="0"/>
              <a:t>sharing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Response times </a:t>
            </a:r>
            <a:r>
              <a:rPr lang="pt-PT" sz="3000" dirty="0" err="1" smtClean="0"/>
              <a:t>within</a:t>
            </a:r>
            <a:r>
              <a:rPr lang="pt-PT" sz="3000" dirty="0" smtClean="0"/>
              <a:t> 12% of </a:t>
            </a:r>
            <a:r>
              <a:rPr lang="pt-PT" sz="3000" dirty="0" err="1" smtClean="0"/>
              <a:t>an</a:t>
            </a:r>
            <a:r>
              <a:rPr lang="pt-PT" sz="3000" dirty="0" smtClean="0"/>
              <a:t> ideal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2233081"/>
            <a:ext cx="7563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Batch</a:t>
            </a:r>
            <a:r>
              <a:rPr lang="pt-PT" sz="3000" dirty="0" smtClean="0"/>
              <a:t> </a:t>
            </a:r>
            <a:r>
              <a:rPr lang="pt-PT" sz="3000" dirty="0" err="1"/>
              <a:t>S</a:t>
            </a:r>
            <a:r>
              <a:rPr lang="pt-PT" sz="3000" dirty="0" err="1" smtClean="0"/>
              <a:t>ampling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Policies </a:t>
            </a:r>
            <a:r>
              <a:rPr lang="pt-PT" sz="3000" dirty="0" err="1" smtClean="0"/>
              <a:t>and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Per-task 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4-25, às 17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52128"/>
            <a:ext cx="7008501" cy="35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5, às 17.5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" y="1842292"/>
            <a:ext cx="6864207" cy="35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r>
              <a:rPr lang="pt-PT" sz="5000" dirty="0" smtClean="0"/>
              <a:t> </a:t>
            </a:r>
            <a:r>
              <a:rPr lang="pt-PT" sz="5000" dirty="0" err="1" smtClean="0"/>
              <a:t>problems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1682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based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queue </a:t>
            </a:r>
            <a:r>
              <a:rPr lang="pt-PT" sz="3000" dirty="0" err="1" smtClean="0"/>
              <a:t>length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However</a:t>
            </a:r>
            <a:r>
              <a:rPr lang="pt-PT" sz="3000" dirty="0" smtClean="0"/>
              <a:t>, </a:t>
            </a:r>
            <a:r>
              <a:rPr lang="pt-PT" sz="3000" b="1" dirty="0" smtClean="0"/>
              <a:t>queue </a:t>
            </a:r>
            <a:r>
              <a:rPr lang="pt-PT" sz="3000" b="1" dirty="0" err="1" smtClean="0"/>
              <a:t>length</a:t>
            </a:r>
            <a:r>
              <a:rPr lang="pt-PT" sz="3000" b="1" dirty="0" smtClean="0"/>
              <a:t> ≠ </a:t>
            </a:r>
            <a:r>
              <a:rPr lang="pt-PT" sz="3000" b="1" dirty="0" err="1" smtClean="0"/>
              <a:t>wait</a:t>
            </a:r>
            <a:r>
              <a:rPr lang="pt-PT" sz="3000" b="1" dirty="0" smtClean="0"/>
              <a:t> time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b="1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Multiple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concurrently</a:t>
            </a:r>
            <a:r>
              <a:rPr lang="pt-PT" sz="3000" dirty="0" smtClean="0"/>
              <a:t> </a:t>
            </a:r>
            <a:r>
              <a:rPr lang="pt-PT" sz="3000" dirty="0" err="1" smtClean="0"/>
              <a:t>placing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a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b="1" dirty="0" err="1" smtClean="0"/>
              <a:t>appears</a:t>
            </a:r>
            <a:r>
              <a:rPr lang="pt-PT" sz="3000" dirty="0" smtClean="0"/>
              <a:t> </a:t>
            </a:r>
            <a:r>
              <a:rPr lang="pt-PT" sz="3000" dirty="0" err="1" smtClean="0"/>
              <a:t>lightly</a:t>
            </a:r>
            <a:r>
              <a:rPr lang="pt-PT" sz="3000" dirty="0" smtClean="0"/>
              <a:t> </a:t>
            </a:r>
            <a:r>
              <a:rPr lang="pt-PT" sz="3000" dirty="0" err="1" smtClean="0"/>
              <a:t>loaded</a:t>
            </a:r>
            <a:r>
              <a:rPr lang="pt-PT" sz="3000" dirty="0"/>
              <a:t>;</a:t>
            </a:r>
            <a:endParaRPr lang="pt-PT" sz="3000" dirty="0" smtClean="0"/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Solution: 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331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248</Words>
  <Application>Microsoft Macintosh PowerPoint</Application>
  <PresentationFormat>On-screen Show (4:3)</PresentationFormat>
  <Paragraphs>69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Sparrow: Distributed, Low Latency Scheduling</vt:lpstr>
      <vt:lpstr>Motivation</vt:lpstr>
      <vt:lpstr>Objective</vt:lpstr>
      <vt:lpstr>Challenges</vt:lpstr>
      <vt:lpstr>Sparrow</vt:lpstr>
      <vt:lpstr>Properties</vt:lpstr>
      <vt:lpstr>Per-task sampling</vt:lpstr>
      <vt:lpstr>Batch Sampling</vt:lpstr>
      <vt:lpstr>Batch Sampling problems</vt:lpstr>
      <vt:lpstr>Late Binding</vt:lpstr>
      <vt:lpstr>Policies and Constraints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109</cp:revision>
  <dcterms:created xsi:type="dcterms:W3CDTF">2015-03-21T12:11:52Z</dcterms:created>
  <dcterms:modified xsi:type="dcterms:W3CDTF">2015-04-25T17:18:09Z</dcterms:modified>
</cp:coreProperties>
</file>