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Pereira, 70600</a:t>
            </a:r>
          </a:p>
          <a:p>
            <a:r>
              <a:rPr lang="pt-PT" sz="1900" dirty="0" smtClean="0"/>
              <a:t>Pedro Braz, 73991</a:t>
            </a:r>
          </a:p>
          <a:p>
            <a:r>
              <a:rPr lang="pt-PT" sz="1900" dirty="0" smtClean="0"/>
              <a:t>METI IST</a:t>
            </a:r>
          </a:p>
          <a:p>
            <a:r>
              <a:rPr lang="pt-PT" sz="1900" dirty="0" smtClean="0"/>
              <a:t>**/04/2015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err="1" smtClean="0"/>
              <a:t>cenas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architecture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333" y="2131861"/>
            <a:ext cx="7941867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resilient</a:t>
            </a:r>
            <a:r>
              <a:rPr lang="pt-PT" sz="2600" dirty="0" smtClean="0"/>
              <a:t> to </a:t>
            </a:r>
            <a:r>
              <a:rPr lang="pt-PT" sz="2600" dirty="0" err="1" smtClean="0"/>
              <a:t>diferent</a:t>
            </a:r>
            <a:r>
              <a:rPr lang="pt-PT" sz="2600" dirty="0" smtClean="0"/>
              <a:t> </a:t>
            </a:r>
            <a:r>
              <a:rPr lang="pt-PT" sz="2600" dirty="0" err="1" smtClean="0"/>
              <a:t>probe</a:t>
            </a:r>
            <a:r>
              <a:rPr lang="pt-PT" sz="2600" dirty="0" smtClean="0"/>
              <a:t> ratios </a:t>
            </a:r>
            <a:r>
              <a:rPr lang="pt-PT" sz="2600" dirty="0" err="1" smtClean="0"/>
              <a:t>and</a:t>
            </a:r>
            <a:r>
              <a:rPr lang="pt-PT" sz="2600" dirty="0" smtClean="0"/>
              <a:t> </a:t>
            </a:r>
            <a:r>
              <a:rPr lang="pt-PT" sz="2600" dirty="0" err="1" smtClean="0"/>
              <a:t>distributions</a:t>
            </a:r>
            <a:r>
              <a:rPr lang="pt-PT" sz="2600" dirty="0" smtClean="0"/>
              <a:t> </a:t>
            </a:r>
            <a:r>
              <a:rPr lang="pt-PT" sz="2600" dirty="0" err="1" smtClean="0"/>
              <a:t>tasks</a:t>
            </a:r>
            <a:r>
              <a:rPr lang="pt-PT" sz="2600" dirty="0" smtClean="0"/>
              <a:t> </a:t>
            </a:r>
            <a:r>
              <a:rPr lang="pt-PT" sz="2600" dirty="0" err="1" smtClean="0"/>
              <a:t>durations</a:t>
            </a:r>
            <a:r>
              <a:rPr lang="pt-PT" sz="26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smtClean="0"/>
              <a:t>Global </a:t>
            </a:r>
            <a:r>
              <a:rPr lang="pt-PT" sz="2600" dirty="0" err="1" smtClean="0"/>
              <a:t>visibility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not</a:t>
            </a:r>
            <a:r>
              <a:rPr lang="pt-PT" sz="2600" dirty="0" smtClean="0"/>
              <a:t> </a:t>
            </a:r>
            <a:r>
              <a:rPr lang="pt-PT" sz="2600" dirty="0" err="1" smtClean="0"/>
              <a:t>necessary</a:t>
            </a:r>
            <a:r>
              <a:rPr lang="pt-PT" sz="2600" dirty="0" smtClean="0"/>
              <a:t> to </a:t>
            </a:r>
            <a:r>
              <a:rPr lang="pt-PT" sz="2600" dirty="0" err="1" smtClean="0"/>
              <a:t>provide</a:t>
            </a:r>
            <a:r>
              <a:rPr lang="pt-PT" sz="2600" dirty="0" smtClean="0"/>
              <a:t> </a:t>
            </a:r>
            <a:r>
              <a:rPr lang="pt-PT" sz="2600" dirty="0" err="1" smtClean="0"/>
              <a:t>good</a:t>
            </a:r>
            <a:r>
              <a:rPr lang="pt-PT" sz="2600" dirty="0" smtClean="0"/>
              <a:t> performance;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presents</a:t>
            </a:r>
            <a:r>
              <a:rPr lang="pt-PT" sz="2600" dirty="0" smtClean="0"/>
              <a:t> a </a:t>
            </a:r>
            <a:r>
              <a:rPr lang="pt-PT" sz="2600" dirty="0" err="1" smtClean="0"/>
              <a:t>viable</a:t>
            </a:r>
            <a:r>
              <a:rPr lang="pt-PT" sz="2600" dirty="0" smtClean="0"/>
              <a:t> </a:t>
            </a:r>
            <a:r>
              <a:rPr lang="pt-PT" sz="2600" dirty="0" err="1" smtClean="0"/>
              <a:t>alternative</a:t>
            </a:r>
            <a:r>
              <a:rPr lang="pt-PT" sz="2600" dirty="0" smtClean="0"/>
              <a:t> to </a:t>
            </a:r>
            <a:r>
              <a:rPr lang="pt-PT" sz="2600" dirty="0" err="1" smtClean="0"/>
              <a:t>centralized</a:t>
            </a:r>
            <a:r>
              <a:rPr lang="pt-PT" sz="2600" dirty="0" smtClean="0"/>
              <a:t> </a:t>
            </a:r>
            <a:r>
              <a:rPr lang="pt-PT" sz="2600" dirty="0" err="1" smtClean="0"/>
              <a:t>scheduling</a:t>
            </a:r>
            <a:r>
              <a:rPr lang="pt-PT" sz="2600" dirty="0" smtClean="0"/>
              <a:t> for </a:t>
            </a:r>
            <a:r>
              <a:rPr lang="pt-PT" sz="2600" dirty="0" err="1" smtClean="0"/>
              <a:t>low</a:t>
            </a:r>
            <a:r>
              <a:rPr lang="pt-PT" sz="2600" dirty="0" smtClean="0"/>
              <a:t>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 </a:t>
            </a:r>
            <a:r>
              <a:rPr lang="pt-PT" sz="2600" dirty="0" err="1" smtClean="0"/>
              <a:t>parallel</a:t>
            </a:r>
            <a:r>
              <a:rPr lang="pt-PT" sz="2600" dirty="0" smtClean="0"/>
              <a:t> </a:t>
            </a:r>
            <a:r>
              <a:rPr lang="pt-PT" sz="2600" dirty="0" err="1" smtClean="0"/>
              <a:t>worlkloads</a:t>
            </a:r>
            <a:r>
              <a:rPr lang="pt-PT" sz="2600" dirty="0" smtClean="0"/>
              <a:t>.   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91</Words>
  <Application>Microsoft Macintosh PowerPoint</Application>
  <PresentationFormat>On-screen Show (4:3)</PresentationFormat>
  <Paragraphs>29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Sparrow: Distributed, Low Latency Scheduling</vt:lpstr>
      <vt:lpstr>Motivation</vt:lpstr>
      <vt:lpstr>Objective</vt:lpstr>
      <vt:lpstr>Related work</vt:lpstr>
      <vt:lpstr>cenas</vt:lpstr>
      <vt:lpstr>Properties</vt:lpstr>
      <vt:lpstr>architecture</vt:lpstr>
      <vt:lpstr>Evaluation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92</cp:revision>
  <dcterms:created xsi:type="dcterms:W3CDTF">2015-03-21T12:11:52Z</dcterms:created>
  <dcterms:modified xsi:type="dcterms:W3CDTF">2015-04-25T16:28:11Z</dcterms:modified>
</cp:coreProperties>
</file>