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5" r:id="rId11"/>
    <p:sldId id="276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2219124"/>
            <a:ext cx="8526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dirty="0" err="1" smtClean="0"/>
              <a:t>analysis</a:t>
            </a:r>
            <a:r>
              <a:rPr lang="pt-PT" sz="2600" dirty="0" smtClean="0"/>
              <a:t>?!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28"/>
            <a:ext cx="7008501" cy="35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248</Words>
  <Application>Microsoft Macintosh PowerPoint</Application>
  <PresentationFormat>On-screen Show (4:3)</PresentationFormat>
  <Paragraphs>69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Sparrow: Distributed, Low Latency Scheduling</vt:lpstr>
      <vt:lpstr>Motivation</vt:lpstr>
      <vt:lpstr>Objective</vt:lpstr>
      <vt:lpstr>Challenges</vt:lpstr>
      <vt:lpstr>Sparrow</vt:lpstr>
      <vt:lpstr>Properties</vt:lpstr>
      <vt:lpstr>Per-task sampling</vt:lpstr>
      <vt:lpstr>Batch Sampling</vt:lpstr>
      <vt:lpstr>Batch Sampling problems</vt:lpstr>
      <vt:lpstr>Late Binding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110</cp:revision>
  <dcterms:created xsi:type="dcterms:W3CDTF">2015-03-21T12:11:52Z</dcterms:created>
  <dcterms:modified xsi:type="dcterms:W3CDTF">2015-04-25T17:21:09Z</dcterms:modified>
</cp:coreProperties>
</file>