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77" r:id="rId9"/>
    <p:sldId id="262" r:id="rId10"/>
    <p:sldId id="278" r:id="rId11"/>
    <p:sldId id="275" r:id="rId12"/>
    <p:sldId id="279" r:id="rId13"/>
    <p:sldId id="276" r:id="rId14"/>
    <p:sldId id="268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Sparrow</a:t>
            </a:r>
            <a:r>
              <a:rPr lang="pt-PT" dirty="0" smtClean="0"/>
              <a:t>: </a:t>
            </a:r>
            <a:r>
              <a:rPr lang="pt-PT" dirty="0" err="1" smtClean="0"/>
              <a:t>Distributed</a:t>
            </a:r>
            <a:r>
              <a:rPr lang="pt-PT" dirty="0" smtClean="0"/>
              <a:t>, </a:t>
            </a:r>
            <a:r>
              <a:rPr lang="pt-PT" dirty="0" err="1" smtClean="0"/>
              <a:t>Low</a:t>
            </a:r>
            <a:r>
              <a:rPr lang="pt-PT" dirty="0" smtClean="0"/>
              <a:t> </a:t>
            </a:r>
            <a:r>
              <a:rPr lang="pt-PT" dirty="0" err="1" smtClean="0"/>
              <a:t>Latency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974883"/>
            <a:ext cx="4200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 err="1" smtClean="0"/>
              <a:t>Kay</a:t>
            </a:r>
            <a:r>
              <a:rPr lang="pt-PT" sz="1900" dirty="0" smtClean="0"/>
              <a:t> </a:t>
            </a:r>
            <a:r>
              <a:rPr lang="pt-PT" sz="1900" dirty="0" err="1" smtClean="0"/>
              <a:t>Ousterhout</a:t>
            </a:r>
            <a:endParaRPr lang="pt-PT" sz="1900" dirty="0" smtClean="0"/>
          </a:p>
          <a:p>
            <a:r>
              <a:rPr lang="pt-PT" sz="1900" dirty="0" smtClean="0"/>
              <a:t>Patrick </a:t>
            </a:r>
            <a:r>
              <a:rPr lang="pt-PT" sz="1900" dirty="0" err="1" smtClean="0"/>
              <a:t>Wendell</a:t>
            </a:r>
            <a:endParaRPr lang="pt-PT" sz="1900" dirty="0" smtClean="0"/>
          </a:p>
          <a:p>
            <a:r>
              <a:rPr lang="pt-PT" sz="1900" dirty="0" smtClean="0"/>
              <a:t>Matei </a:t>
            </a:r>
            <a:r>
              <a:rPr lang="pt-PT" sz="1900" dirty="0" err="1" smtClean="0"/>
              <a:t>Zaharia</a:t>
            </a:r>
            <a:endParaRPr lang="pt-PT" sz="1900" dirty="0" smtClean="0"/>
          </a:p>
          <a:p>
            <a:r>
              <a:rPr lang="pt-PT" sz="1900" dirty="0" err="1" smtClean="0"/>
              <a:t>Ion</a:t>
            </a:r>
            <a:r>
              <a:rPr lang="pt-PT" sz="1900" dirty="0" smtClean="0"/>
              <a:t> </a:t>
            </a:r>
            <a:r>
              <a:rPr lang="pt-PT" sz="1900" dirty="0" err="1" smtClean="0"/>
              <a:t>Stoica</a:t>
            </a:r>
            <a:r>
              <a:rPr lang="pt-PT" sz="1900" dirty="0" smtClean="0"/>
              <a:t> </a:t>
            </a:r>
          </a:p>
          <a:p>
            <a:r>
              <a:rPr lang="pt-PT" sz="1900" b="1" dirty="0" err="1" smtClean="0"/>
              <a:t>University</a:t>
            </a:r>
            <a:r>
              <a:rPr lang="pt-PT" sz="1900" b="1" dirty="0" smtClean="0"/>
              <a:t> of </a:t>
            </a:r>
            <a:r>
              <a:rPr lang="pt-PT" sz="1900" b="1" dirty="0" err="1" smtClean="0"/>
              <a:t>California</a:t>
            </a:r>
            <a:r>
              <a:rPr lang="pt-PT" sz="1900" b="1" dirty="0" smtClean="0"/>
              <a:t>, Berkeley</a:t>
            </a:r>
            <a:endParaRPr lang="pt-PT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3974883"/>
            <a:ext cx="34747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/>
              <a:t>Ricardo </a:t>
            </a:r>
            <a:r>
              <a:rPr lang="tr-TR" sz="1900" dirty="0" smtClean="0"/>
              <a:t>Wagenmaker</a:t>
            </a:r>
            <a:r>
              <a:rPr lang="tr-TR" sz="1900" dirty="0"/>
              <a:t>,</a:t>
            </a:r>
            <a:r>
              <a:rPr lang="tr-TR" sz="1900" dirty="0" smtClean="0"/>
              <a:t>73810</a:t>
            </a:r>
            <a:endParaRPr lang="pt-PT" sz="1900" dirty="0" smtClean="0"/>
          </a:p>
          <a:p>
            <a:r>
              <a:rPr lang="pt-PT" sz="1900" dirty="0" smtClean="0"/>
              <a:t>Rui Pereira, 70600</a:t>
            </a:r>
          </a:p>
          <a:p>
            <a:r>
              <a:rPr lang="pt-PT" sz="1900" dirty="0" smtClean="0"/>
              <a:t>Pedro Braz, 73991</a:t>
            </a:r>
          </a:p>
          <a:p>
            <a:r>
              <a:rPr lang="pt-PT" sz="1900" dirty="0" smtClean="0"/>
              <a:t>METI IST</a:t>
            </a:r>
          </a:p>
          <a:p>
            <a:r>
              <a:rPr lang="pt-PT" sz="1900" dirty="0" smtClean="0"/>
              <a:t>**/04/2015</a:t>
            </a: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r>
              <a:rPr lang="pt-PT" sz="5000" dirty="0" smtClean="0"/>
              <a:t> </a:t>
            </a:r>
            <a:r>
              <a:rPr lang="pt-PT" sz="5000" dirty="0" err="1" smtClean="0"/>
              <a:t>problems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31682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based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queue </a:t>
            </a:r>
            <a:r>
              <a:rPr lang="pt-PT" sz="3000" dirty="0" err="1" smtClean="0"/>
              <a:t>length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However</a:t>
            </a:r>
            <a:r>
              <a:rPr lang="pt-PT" sz="3000" dirty="0" smtClean="0"/>
              <a:t>, </a:t>
            </a:r>
            <a:r>
              <a:rPr lang="pt-PT" sz="3000" b="1" dirty="0" smtClean="0"/>
              <a:t>queue </a:t>
            </a:r>
            <a:r>
              <a:rPr lang="pt-PT" sz="3000" b="1" dirty="0" err="1" smtClean="0"/>
              <a:t>length</a:t>
            </a:r>
            <a:r>
              <a:rPr lang="pt-PT" sz="3000" b="1" dirty="0" smtClean="0"/>
              <a:t> ≠ </a:t>
            </a:r>
            <a:r>
              <a:rPr lang="pt-PT" sz="3000" b="1" dirty="0" err="1" smtClean="0"/>
              <a:t>wait</a:t>
            </a:r>
            <a:r>
              <a:rPr lang="pt-PT" sz="3000" b="1" dirty="0" smtClean="0"/>
              <a:t> time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b="1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Multiple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concurrently</a:t>
            </a:r>
            <a:r>
              <a:rPr lang="pt-PT" sz="3000" dirty="0" smtClean="0"/>
              <a:t> </a:t>
            </a:r>
            <a:r>
              <a:rPr lang="pt-PT" sz="3000" dirty="0" err="1" smtClean="0"/>
              <a:t>placing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a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b="1" dirty="0" err="1" smtClean="0"/>
              <a:t>appears</a:t>
            </a:r>
            <a:r>
              <a:rPr lang="pt-PT" sz="3000" dirty="0" smtClean="0"/>
              <a:t> </a:t>
            </a:r>
            <a:r>
              <a:rPr lang="pt-PT" sz="3000" dirty="0" err="1" smtClean="0"/>
              <a:t>lightly</a:t>
            </a:r>
            <a:r>
              <a:rPr lang="pt-PT" sz="3000" dirty="0" smtClean="0"/>
              <a:t> </a:t>
            </a:r>
            <a:r>
              <a:rPr lang="pt-PT" sz="3000" dirty="0" err="1" smtClean="0"/>
              <a:t>loaded</a:t>
            </a:r>
            <a:r>
              <a:rPr lang="pt-PT" sz="3000" dirty="0"/>
              <a:t>;</a:t>
            </a:r>
            <a:endParaRPr lang="pt-PT" sz="3000" dirty="0" smtClean="0"/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Solution: 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0331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Late </a:t>
            </a:r>
            <a:r>
              <a:rPr lang="pt-PT" sz="5000" dirty="0" err="1" smtClean="0"/>
              <a:t>Binding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830" y="1952128"/>
            <a:ext cx="85264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Workers</a:t>
            </a:r>
            <a:r>
              <a:rPr lang="pt-PT" sz="3000" dirty="0" smtClean="0"/>
              <a:t> do </a:t>
            </a:r>
            <a:r>
              <a:rPr lang="pt-PT" sz="3000" dirty="0" err="1" smtClean="0"/>
              <a:t>not</a:t>
            </a:r>
            <a:r>
              <a:rPr lang="pt-PT" sz="3000" dirty="0" smtClean="0"/>
              <a:t> reply </a:t>
            </a:r>
            <a:r>
              <a:rPr lang="pt-PT" sz="3000" dirty="0" err="1" smtClean="0"/>
              <a:t>immediately</a:t>
            </a:r>
            <a:r>
              <a:rPr lang="pt-PT" sz="3000" dirty="0" smtClean="0"/>
              <a:t> to </a:t>
            </a:r>
            <a:r>
              <a:rPr lang="pt-PT" sz="3000" dirty="0" err="1" smtClean="0"/>
              <a:t>probes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Instead</a:t>
            </a:r>
            <a:r>
              <a:rPr lang="pt-PT" sz="3000" dirty="0" smtClean="0"/>
              <a:t>, </a:t>
            </a:r>
            <a:r>
              <a:rPr lang="pt-PT" sz="3000" dirty="0" err="1" smtClean="0"/>
              <a:t>they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a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for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at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end</a:t>
            </a:r>
            <a:r>
              <a:rPr lang="pt-PT" sz="3000" dirty="0" smtClean="0"/>
              <a:t> of </a:t>
            </a:r>
            <a:r>
              <a:rPr lang="pt-PT" sz="3000" dirty="0" err="1" smtClean="0"/>
              <a:t>an</a:t>
            </a:r>
            <a:r>
              <a:rPr lang="pt-PT" sz="3000" dirty="0" smtClean="0"/>
              <a:t> </a:t>
            </a:r>
            <a:r>
              <a:rPr lang="pt-PT" sz="3000" dirty="0" err="1" smtClean="0"/>
              <a:t>internal</a:t>
            </a:r>
            <a:r>
              <a:rPr lang="pt-PT" sz="3000" dirty="0" smtClean="0"/>
              <a:t> queue;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</a:t>
            </a:r>
            <a:r>
              <a:rPr lang="pt-PT" sz="3000" dirty="0" err="1" smtClean="0"/>
              <a:t>reaches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front</a:t>
            </a:r>
            <a:r>
              <a:rPr lang="pt-PT" sz="3000" dirty="0" smtClean="0"/>
              <a:t> of </a:t>
            </a:r>
            <a:r>
              <a:rPr lang="pt-PT" sz="3000" dirty="0" err="1" smtClean="0"/>
              <a:t>the</a:t>
            </a:r>
            <a:r>
              <a:rPr lang="pt-PT" sz="3000" dirty="0" smtClean="0"/>
              <a:t> queue,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sends</a:t>
            </a:r>
            <a:r>
              <a:rPr lang="pt-PT" sz="3000" dirty="0" smtClean="0"/>
              <a:t> </a:t>
            </a:r>
            <a:r>
              <a:rPr lang="pt-PT" sz="3000" dirty="0" err="1" smtClean="0"/>
              <a:t>an</a:t>
            </a:r>
            <a:r>
              <a:rPr lang="pt-PT" sz="3000" dirty="0" smtClean="0"/>
              <a:t> RPC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/>
              <a:t>;</a:t>
            </a:r>
            <a:endParaRPr lang="pt-PT" sz="3000" dirty="0" smtClean="0"/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Only</a:t>
            </a:r>
            <a:r>
              <a:rPr lang="pt-PT" sz="3000" dirty="0" smtClean="0"/>
              <a:t> </a:t>
            </a:r>
            <a:r>
              <a:rPr lang="pt-PT" sz="3000" dirty="0" err="1" smtClean="0"/>
              <a:t>then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 </a:t>
            </a:r>
            <a:r>
              <a:rPr lang="pt-PT" sz="3000" dirty="0" err="1" smtClean="0"/>
              <a:t>assigns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job’s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861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Simulated</a:t>
            </a:r>
            <a:r>
              <a:rPr lang="pt-PT" sz="5000" dirty="0" smtClean="0"/>
              <a:t> </a:t>
            </a:r>
            <a:r>
              <a:rPr lang="pt-PT" sz="5000" dirty="0" err="1" smtClean="0"/>
              <a:t>results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6" name="Picture 5" descr="Captura de ecrã 2015-04-27, às 14.14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2" y="1742777"/>
            <a:ext cx="8010158" cy="4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Policies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Constraints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19121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PT" sz="3000" b="1" dirty="0" smtClean="0"/>
              <a:t>Per </a:t>
            </a:r>
            <a:r>
              <a:rPr lang="pt-PT" sz="3000" b="1" dirty="0" err="1" smtClean="0"/>
              <a:t>task</a:t>
            </a:r>
            <a:r>
              <a:rPr lang="pt-PT" sz="3000" b="1" dirty="0" smtClean="0"/>
              <a:t>: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dirty="0" err="1" smtClean="0"/>
              <a:t>limit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to </a:t>
            </a:r>
            <a:r>
              <a:rPr lang="pt-PT" sz="3000" dirty="0" err="1" smtClean="0"/>
              <a:t>run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</a:t>
            </a:r>
            <a:r>
              <a:rPr lang="pt-PT" sz="3000" dirty="0" err="1" smtClean="0"/>
              <a:t>machines</a:t>
            </a:r>
            <a:r>
              <a:rPr lang="pt-PT" sz="3000" dirty="0" smtClean="0"/>
              <a:t> </a:t>
            </a:r>
            <a:r>
              <a:rPr lang="pt-PT" sz="3000" dirty="0" err="1" smtClean="0"/>
              <a:t>where</a:t>
            </a:r>
            <a:r>
              <a:rPr lang="pt-PT" sz="3000" dirty="0" smtClean="0"/>
              <a:t> some </a:t>
            </a:r>
            <a:r>
              <a:rPr lang="pt-PT" sz="3000" dirty="0" err="1" smtClean="0"/>
              <a:t>special</a:t>
            </a:r>
            <a:r>
              <a:rPr lang="pt-PT" sz="3000" dirty="0" smtClean="0"/>
              <a:t> data </a:t>
            </a:r>
            <a:r>
              <a:rPr lang="pt-PT" sz="3000" dirty="0" err="1" smtClean="0"/>
              <a:t>is</a:t>
            </a:r>
            <a:r>
              <a:rPr lang="pt-PT" sz="3000" dirty="0" smtClean="0"/>
              <a:t> </a:t>
            </a:r>
            <a:r>
              <a:rPr lang="pt-PT" sz="3000" dirty="0" err="1" smtClean="0"/>
              <a:t>located</a:t>
            </a:r>
            <a:r>
              <a:rPr lang="pt-PT" sz="3000" dirty="0"/>
              <a:t>;</a:t>
            </a:r>
            <a:endParaRPr lang="pt-PT" sz="3000" b="1" dirty="0" smtClean="0"/>
          </a:p>
          <a:p>
            <a:pPr marL="457200" indent="-457200" algn="just">
              <a:buFont typeface="Arial"/>
              <a:buChar char="•"/>
            </a:pPr>
            <a:endParaRPr lang="pt-PT" sz="3000" dirty="0"/>
          </a:p>
          <a:p>
            <a:pPr marL="457200" indent="-457200" algn="just">
              <a:buFont typeface="Arial"/>
              <a:buChar char="•"/>
            </a:pPr>
            <a:endParaRPr lang="pt-PT" sz="3000" dirty="0" smtClean="0"/>
          </a:p>
          <a:p>
            <a:pPr marL="457200" indent="-457200" algn="just">
              <a:buFont typeface="Arial"/>
              <a:buChar char="•"/>
            </a:pPr>
            <a:r>
              <a:rPr lang="pt-PT" sz="3000" b="1" dirty="0" smtClean="0"/>
              <a:t>Per </a:t>
            </a:r>
            <a:r>
              <a:rPr lang="pt-PT" sz="3000" b="1" dirty="0" err="1" smtClean="0"/>
              <a:t>job</a:t>
            </a:r>
            <a:r>
              <a:rPr lang="pt-PT" sz="3000" b="1" dirty="0" smtClean="0"/>
              <a:t>: </a:t>
            </a:r>
            <a:r>
              <a:rPr lang="pt-PT" sz="3000" dirty="0" err="1" smtClean="0"/>
              <a:t>Sparrow</a:t>
            </a:r>
            <a:r>
              <a:rPr lang="pt-PT" sz="3000" dirty="0" smtClean="0"/>
              <a:t> </a:t>
            </a:r>
            <a:r>
              <a:rPr lang="pt-PT" sz="3000" dirty="0" err="1" smtClean="0"/>
              <a:t>selects</a:t>
            </a:r>
            <a:r>
              <a:rPr lang="pt-PT" sz="3000" dirty="0" smtClean="0"/>
              <a:t> </a:t>
            </a:r>
            <a:r>
              <a:rPr lang="pt-PT" sz="3000" dirty="0" err="1" smtClean="0"/>
              <a:t>workers</a:t>
            </a:r>
            <a:r>
              <a:rPr lang="pt-PT" sz="3000" dirty="0" smtClean="0"/>
              <a:t> </a:t>
            </a:r>
            <a:r>
              <a:rPr lang="pt-PT" sz="3000" dirty="0" err="1" smtClean="0"/>
              <a:t>from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subset</a:t>
            </a:r>
            <a:r>
              <a:rPr lang="pt-PT" sz="3000" dirty="0" smtClean="0"/>
              <a:t> of </a:t>
            </a:r>
            <a:r>
              <a:rPr lang="pt-PT" sz="3000" dirty="0" err="1" smtClean="0"/>
              <a:t>workers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dirty="0" err="1" smtClean="0"/>
              <a:t>satisfy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constraint</a:t>
            </a:r>
            <a:r>
              <a:rPr lang="pt-PT" sz="3000" dirty="0" smtClean="0"/>
              <a:t>. </a:t>
            </a:r>
            <a:endParaRPr lang="pt-PT" sz="3000" b="1" dirty="0"/>
          </a:p>
        </p:txBody>
      </p:sp>
    </p:spTree>
    <p:extLst>
      <p:ext uri="{BB962C8B-B14F-4D97-AF65-F5344CB8AC3E}">
        <p14:creationId xmlns:p14="http://schemas.microsoft.com/office/powerpoint/2010/main" val="14398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012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333" y="1489850"/>
            <a:ext cx="7941867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pt-PT" sz="2600" dirty="0" smtClean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resilient</a:t>
            </a:r>
            <a:r>
              <a:rPr lang="pt-PT" sz="2600" dirty="0" smtClean="0"/>
              <a:t> to </a:t>
            </a:r>
            <a:r>
              <a:rPr lang="pt-PT" sz="2600" dirty="0" err="1" smtClean="0"/>
              <a:t>diferent</a:t>
            </a:r>
            <a:r>
              <a:rPr lang="pt-PT" sz="2600" dirty="0" smtClean="0"/>
              <a:t> </a:t>
            </a:r>
            <a:r>
              <a:rPr lang="pt-PT" sz="2600" dirty="0" err="1" smtClean="0"/>
              <a:t>probe</a:t>
            </a:r>
            <a:r>
              <a:rPr lang="pt-PT" sz="2600" dirty="0" smtClean="0"/>
              <a:t> ratios </a:t>
            </a:r>
            <a:r>
              <a:rPr lang="pt-PT" sz="2600" dirty="0" err="1" smtClean="0"/>
              <a:t>and</a:t>
            </a:r>
            <a:r>
              <a:rPr lang="pt-PT" sz="2600" dirty="0" smtClean="0"/>
              <a:t> </a:t>
            </a:r>
            <a:r>
              <a:rPr lang="pt-PT" sz="2600" dirty="0" err="1" smtClean="0"/>
              <a:t>distributions</a:t>
            </a:r>
            <a:r>
              <a:rPr lang="pt-PT" sz="2600" dirty="0" smtClean="0"/>
              <a:t> </a:t>
            </a:r>
            <a:r>
              <a:rPr lang="pt-PT" sz="2600" dirty="0" err="1" smtClean="0"/>
              <a:t>tasks</a:t>
            </a:r>
            <a:r>
              <a:rPr lang="pt-PT" sz="2600" dirty="0" smtClean="0"/>
              <a:t> </a:t>
            </a:r>
            <a:r>
              <a:rPr lang="pt-PT" sz="2600" dirty="0" err="1" smtClean="0"/>
              <a:t>durations</a:t>
            </a:r>
            <a:r>
              <a:rPr lang="pt-PT" sz="26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smtClean="0"/>
              <a:t>Global </a:t>
            </a:r>
            <a:r>
              <a:rPr lang="pt-PT" sz="2600" dirty="0" err="1" smtClean="0"/>
              <a:t>visibility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not</a:t>
            </a:r>
            <a:r>
              <a:rPr lang="pt-PT" sz="2600" dirty="0" smtClean="0"/>
              <a:t> </a:t>
            </a:r>
            <a:r>
              <a:rPr lang="pt-PT" sz="2600" dirty="0" err="1" smtClean="0"/>
              <a:t>necessary</a:t>
            </a:r>
            <a:r>
              <a:rPr lang="pt-PT" sz="2600" dirty="0" smtClean="0"/>
              <a:t> to </a:t>
            </a:r>
            <a:r>
              <a:rPr lang="pt-PT" sz="2600" dirty="0" err="1" smtClean="0"/>
              <a:t>provide</a:t>
            </a:r>
            <a:r>
              <a:rPr lang="pt-PT" sz="2600" dirty="0" smtClean="0"/>
              <a:t> </a:t>
            </a:r>
            <a:r>
              <a:rPr lang="pt-PT" sz="2600" dirty="0" err="1" smtClean="0"/>
              <a:t>good</a:t>
            </a:r>
            <a:r>
              <a:rPr lang="pt-PT" sz="2600" dirty="0" smtClean="0"/>
              <a:t> performance;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presents</a:t>
            </a:r>
            <a:r>
              <a:rPr lang="pt-PT" sz="2600" dirty="0" smtClean="0"/>
              <a:t> a </a:t>
            </a:r>
            <a:r>
              <a:rPr lang="pt-PT" sz="2600" dirty="0" err="1" smtClean="0"/>
              <a:t>viable</a:t>
            </a:r>
            <a:r>
              <a:rPr lang="pt-PT" sz="2600" dirty="0" smtClean="0"/>
              <a:t> </a:t>
            </a:r>
            <a:r>
              <a:rPr lang="pt-PT" sz="2600" dirty="0" err="1" smtClean="0"/>
              <a:t>alternative</a:t>
            </a:r>
            <a:r>
              <a:rPr lang="pt-PT" sz="2600" dirty="0" smtClean="0"/>
              <a:t> to </a:t>
            </a:r>
            <a:r>
              <a:rPr lang="pt-PT" sz="2600" dirty="0" err="1" smtClean="0"/>
              <a:t>centralized</a:t>
            </a:r>
            <a:r>
              <a:rPr lang="pt-PT" sz="2600" dirty="0" smtClean="0"/>
              <a:t> </a:t>
            </a:r>
            <a:r>
              <a:rPr lang="pt-PT" sz="2600" dirty="0" err="1" smtClean="0"/>
              <a:t>scheduling</a:t>
            </a:r>
            <a:r>
              <a:rPr lang="pt-PT" sz="2600" dirty="0" smtClean="0"/>
              <a:t> for </a:t>
            </a:r>
            <a:r>
              <a:rPr lang="pt-PT" sz="2600" dirty="0" err="1" smtClean="0"/>
              <a:t>low</a:t>
            </a:r>
            <a:r>
              <a:rPr lang="pt-PT" sz="2600" dirty="0" smtClean="0"/>
              <a:t>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 </a:t>
            </a:r>
            <a:r>
              <a:rPr lang="pt-PT" sz="2600" dirty="0" err="1" smtClean="0"/>
              <a:t>parallel</a:t>
            </a:r>
            <a:r>
              <a:rPr lang="pt-PT" sz="2600" dirty="0" smtClean="0"/>
              <a:t> </a:t>
            </a:r>
            <a:r>
              <a:rPr lang="pt-PT" sz="2600" dirty="0" err="1" smtClean="0"/>
              <a:t>worlkloads</a:t>
            </a:r>
            <a:r>
              <a:rPr lang="pt-PT" sz="2600" dirty="0" smtClean="0"/>
              <a:t>. 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They</a:t>
            </a:r>
            <a:r>
              <a:rPr lang="pt-PT" sz="2600" dirty="0" smtClean="0"/>
              <a:t> assume zero network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.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it</a:t>
            </a:r>
            <a:r>
              <a:rPr lang="pt-PT" sz="2600" dirty="0" smtClean="0"/>
              <a:t> </a:t>
            </a:r>
            <a:r>
              <a:rPr lang="pt-PT" sz="2600" dirty="0" err="1" smtClean="0"/>
              <a:t>acceptable</a:t>
            </a:r>
            <a:r>
              <a:rPr lang="pt-PT" sz="2600" dirty="0" smtClean="0"/>
              <a:t> for </a:t>
            </a:r>
            <a:r>
              <a:rPr lang="pt-PT" sz="2600" dirty="0" err="1" smtClean="0"/>
              <a:t>their</a:t>
            </a:r>
            <a:r>
              <a:rPr lang="pt-PT" sz="2600" dirty="0" smtClean="0"/>
              <a:t> </a:t>
            </a:r>
            <a:r>
              <a:rPr lang="pt-PT" sz="2600" dirty="0" err="1" smtClean="0"/>
              <a:t>analysis</a:t>
            </a:r>
            <a:r>
              <a:rPr lang="pt-PT" sz="2600" dirty="0" smtClean="0"/>
              <a:t>?!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177254"/>
            <a:ext cx="7772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Centralized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: </a:t>
            </a:r>
            <a:r>
              <a:rPr lang="pt-PT" sz="3000" b="1" i="1" dirty="0" err="1" smtClean="0"/>
              <a:t>Quincy</a:t>
            </a:r>
            <a:endParaRPr lang="pt-PT" sz="3000" b="1" i="1" dirty="0" smtClean="0"/>
          </a:p>
          <a:p>
            <a:pPr marL="457200" indent="-457200">
              <a:buFont typeface="Arial"/>
              <a:buChar char="•"/>
            </a:pPr>
            <a:endParaRPr lang="pt-PT" sz="3000" i="1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Two</a:t>
            </a:r>
            <a:r>
              <a:rPr lang="pt-PT" sz="3000" dirty="0" smtClean="0"/>
              <a:t> </a:t>
            </a:r>
            <a:r>
              <a:rPr lang="pt-PT" sz="3000" dirty="0" err="1" smtClean="0"/>
              <a:t>level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: </a:t>
            </a:r>
            <a:r>
              <a:rPr lang="pt-PT" sz="3000" b="1" i="1" dirty="0" smtClean="0"/>
              <a:t>YARN</a:t>
            </a:r>
            <a:endParaRPr lang="pt-PT" sz="3000" b="1" dirty="0" smtClean="0"/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38529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Challenges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804" y="2191210"/>
            <a:ext cx="74673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Millisecond</a:t>
            </a:r>
            <a:r>
              <a:rPr lang="pt-PT" sz="3000" dirty="0" smtClean="0"/>
              <a:t> </a:t>
            </a:r>
            <a:r>
              <a:rPr lang="pt-PT" sz="3000" dirty="0" err="1" smtClean="0"/>
              <a:t>Latency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Fault</a:t>
            </a:r>
            <a:r>
              <a:rPr lang="pt-PT" sz="3000" dirty="0" smtClean="0"/>
              <a:t> </a:t>
            </a:r>
            <a:r>
              <a:rPr lang="pt-PT" sz="3000" dirty="0" err="1" smtClean="0"/>
              <a:t>tolerant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High</a:t>
            </a:r>
            <a:r>
              <a:rPr lang="pt-PT" sz="3000" dirty="0" smtClean="0"/>
              <a:t> </a:t>
            </a:r>
            <a:r>
              <a:rPr lang="pt-PT" sz="3000" dirty="0" err="1" smtClean="0"/>
              <a:t>throughput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Quality </a:t>
            </a:r>
            <a:r>
              <a:rPr lang="pt-PT" sz="3000" dirty="0" err="1" smtClean="0"/>
              <a:t>placement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Sparrow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559" y="2135383"/>
            <a:ext cx="83590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Stateless</a:t>
            </a:r>
            <a:r>
              <a:rPr lang="pt-PT" sz="3000" dirty="0" smtClean="0"/>
              <a:t> </a:t>
            </a:r>
            <a:r>
              <a:rPr lang="pt-PT" sz="3000" dirty="0" err="1" smtClean="0"/>
              <a:t>distributed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Uses a </a:t>
            </a:r>
            <a:r>
              <a:rPr lang="pt-PT" sz="3000" dirty="0" err="1" smtClean="0"/>
              <a:t>decentralized</a:t>
            </a:r>
            <a:r>
              <a:rPr lang="pt-PT" sz="3000" dirty="0" smtClean="0"/>
              <a:t>, </a:t>
            </a:r>
            <a:r>
              <a:rPr lang="pt-PT" sz="3000" dirty="0" err="1" smtClean="0"/>
              <a:t>randomized</a:t>
            </a:r>
            <a:r>
              <a:rPr lang="pt-PT" sz="3000" dirty="0" smtClean="0"/>
              <a:t> </a:t>
            </a:r>
            <a:r>
              <a:rPr lang="pt-PT" sz="3000" dirty="0" err="1" smtClean="0"/>
              <a:t>approach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Support</a:t>
            </a:r>
            <a:r>
              <a:rPr lang="pt-PT" sz="3000" dirty="0" smtClean="0"/>
              <a:t> for </a:t>
            </a:r>
            <a:r>
              <a:rPr lang="pt-PT" sz="3000" smtClean="0"/>
              <a:t>constraints;</a:t>
            </a:r>
            <a:endParaRPr lang="pt-PT" sz="3000" dirty="0" smtClean="0"/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Response times </a:t>
            </a:r>
            <a:r>
              <a:rPr lang="pt-PT" sz="3000" dirty="0" err="1" smtClean="0"/>
              <a:t>within</a:t>
            </a:r>
            <a:r>
              <a:rPr lang="pt-PT" sz="3000" dirty="0" smtClean="0"/>
              <a:t> 12% of </a:t>
            </a:r>
            <a:r>
              <a:rPr lang="pt-PT" sz="3000" dirty="0" err="1" smtClean="0"/>
              <a:t>an</a:t>
            </a:r>
            <a:r>
              <a:rPr lang="pt-PT" sz="3000" dirty="0" smtClean="0"/>
              <a:t> ideal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668" y="2233081"/>
            <a:ext cx="75635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Batch</a:t>
            </a:r>
            <a:r>
              <a:rPr lang="pt-PT" sz="3000" dirty="0" smtClean="0"/>
              <a:t> </a:t>
            </a:r>
            <a:r>
              <a:rPr lang="pt-PT" sz="3000" dirty="0" err="1"/>
              <a:t>S</a:t>
            </a:r>
            <a:r>
              <a:rPr lang="pt-PT" sz="3000" dirty="0" err="1" smtClean="0"/>
              <a:t>ampling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Policies </a:t>
            </a:r>
            <a:r>
              <a:rPr lang="pt-PT" sz="3000" dirty="0" err="1" smtClean="0"/>
              <a:t>and</a:t>
            </a:r>
            <a:r>
              <a:rPr lang="pt-PT" sz="3000" dirty="0" smtClean="0"/>
              <a:t>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123"/>
            <a:ext cx="7772400" cy="2231222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>Existing approach</a:t>
            </a:r>
            <a:r>
              <a:rPr lang="en-US" sz="5000" dirty="0" smtClean="0"/>
              <a:t>: Per-task 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4-25, às 17.57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5" y="2400009"/>
            <a:ext cx="7008501" cy="356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893" y="5960797"/>
            <a:ext cx="71464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 err="1" smtClean="0"/>
              <a:t>Power</a:t>
            </a:r>
            <a:r>
              <a:rPr lang="pt-PT" sz="2500" dirty="0" smtClean="0"/>
              <a:t> of </a:t>
            </a:r>
            <a:r>
              <a:rPr lang="pt-PT" sz="2500" dirty="0" err="1" smtClean="0"/>
              <a:t>two</a:t>
            </a:r>
            <a:r>
              <a:rPr lang="pt-PT" sz="2500" dirty="0" smtClean="0"/>
              <a:t> </a:t>
            </a:r>
            <a:r>
              <a:rPr lang="pt-PT" sz="2500" dirty="0" err="1" smtClean="0"/>
              <a:t>choices</a:t>
            </a:r>
            <a:endParaRPr lang="pt-PT" sz="2500" dirty="0"/>
          </a:p>
        </p:txBody>
      </p:sp>
    </p:spTree>
    <p:extLst>
      <p:ext uri="{BB962C8B-B14F-4D97-AF65-F5344CB8AC3E}">
        <p14:creationId xmlns:p14="http://schemas.microsoft.com/office/powerpoint/2010/main" val="326281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4-25, às 17.59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3" y="1842292"/>
            <a:ext cx="6864207" cy="35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307</Words>
  <Application>Microsoft Macintosh PowerPoint</Application>
  <PresentationFormat>On-screen Show (4:3)</PresentationFormat>
  <Paragraphs>83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Sparrow: Distributed, Low Latency Scheduling</vt:lpstr>
      <vt:lpstr>Motivation</vt:lpstr>
      <vt:lpstr>Objective</vt:lpstr>
      <vt:lpstr>Related work</vt:lpstr>
      <vt:lpstr>Challenges</vt:lpstr>
      <vt:lpstr>Sparrow</vt:lpstr>
      <vt:lpstr>Properties</vt:lpstr>
      <vt:lpstr> Existing approach: Per-task sampling</vt:lpstr>
      <vt:lpstr>Batch Sampling</vt:lpstr>
      <vt:lpstr>Batch Sampling problems</vt:lpstr>
      <vt:lpstr>Late Binding</vt:lpstr>
      <vt:lpstr>Simulated results</vt:lpstr>
      <vt:lpstr>Policies and Constraints</vt:lpstr>
      <vt:lpstr>Evaluation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120</cp:revision>
  <dcterms:created xsi:type="dcterms:W3CDTF">2015-03-21T12:11:52Z</dcterms:created>
  <dcterms:modified xsi:type="dcterms:W3CDTF">2015-04-28T09:19:19Z</dcterms:modified>
</cp:coreProperties>
</file>