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65AC6-C941-6C4C-9AB4-AE5EDD652CCD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48405-9382-0240-AC6D-A9FBD5E4014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1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•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369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633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48405-9382-0240-AC6D-A9FBD5E4014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947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296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996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50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46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1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445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7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50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8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17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00918-0812-DD45-A400-59AEEAE98FF3}" type="datetimeFigureOut">
              <a:rPr lang="en-US" smtClean="0"/>
              <a:t>21/04/15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CBAC-AF33-DA4C-A294-A82844B6646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829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95" y="1096463"/>
            <a:ext cx="8195804" cy="1470025"/>
          </a:xfrm>
        </p:spPr>
        <p:txBody>
          <a:bodyPr/>
          <a:lstStyle/>
          <a:p>
            <a:r>
              <a:rPr lang="pt-PT" dirty="0" err="1" smtClean="0"/>
              <a:t>Sparrow</a:t>
            </a:r>
            <a:r>
              <a:rPr lang="pt-PT" dirty="0" smtClean="0"/>
              <a:t>: </a:t>
            </a:r>
            <a:r>
              <a:rPr lang="pt-PT" dirty="0" err="1" smtClean="0"/>
              <a:t>Distributed</a:t>
            </a:r>
            <a:r>
              <a:rPr lang="pt-PT" dirty="0" smtClean="0"/>
              <a:t>, </a:t>
            </a:r>
            <a:r>
              <a:rPr lang="pt-PT" dirty="0" err="1" smtClean="0"/>
              <a:t>Low</a:t>
            </a:r>
            <a:r>
              <a:rPr lang="pt-PT" dirty="0" smtClean="0"/>
              <a:t> </a:t>
            </a:r>
            <a:r>
              <a:rPr lang="pt-PT" dirty="0" err="1" smtClean="0"/>
              <a:t>Latency</a:t>
            </a:r>
            <a:r>
              <a:rPr lang="pt-PT" dirty="0" smtClean="0"/>
              <a:t> </a:t>
            </a:r>
            <a:r>
              <a:rPr lang="pt-PT" dirty="0" err="1" smtClean="0"/>
              <a:t>Scheduling</a:t>
            </a:r>
            <a:endParaRPr lang="pt-PT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785" y="3974883"/>
            <a:ext cx="420044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 err="1" smtClean="0"/>
              <a:t>Kay</a:t>
            </a:r>
            <a:r>
              <a:rPr lang="pt-PT" sz="1900" dirty="0" smtClean="0"/>
              <a:t> </a:t>
            </a:r>
            <a:r>
              <a:rPr lang="pt-PT" sz="1900" dirty="0" err="1" smtClean="0"/>
              <a:t>Ousterhout</a:t>
            </a:r>
            <a:endParaRPr lang="pt-PT" sz="1900" dirty="0" smtClean="0"/>
          </a:p>
          <a:p>
            <a:r>
              <a:rPr lang="pt-PT" sz="1900" dirty="0" smtClean="0"/>
              <a:t>Patrick </a:t>
            </a:r>
            <a:r>
              <a:rPr lang="pt-PT" sz="1900" dirty="0" err="1" smtClean="0"/>
              <a:t>Wendell</a:t>
            </a:r>
            <a:endParaRPr lang="pt-PT" sz="1900" dirty="0" smtClean="0"/>
          </a:p>
          <a:p>
            <a:r>
              <a:rPr lang="pt-PT" sz="1900" dirty="0" smtClean="0"/>
              <a:t>Matei </a:t>
            </a:r>
            <a:r>
              <a:rPr lang="pt-PT" sz="1900" dirty="0" err="1" smtClean="0"/>
              <a:t>Zaharia</a:t>
            </a:r>
            <a:endParaRPr lang="pt-PT" sz="1900" dirty="0" smtClean="0"/>
          </a:p>
          <a:p>
            <a:r>
              <a:rPr lang="pt-PT" sz="1900" dirty="0" err="1" smtClean="0"/>
              <a:t>Ion</a:t>
            </a:r>
            <a:r>
              <a:rPr lang="pt-PT" sz="1900" dirty="0" smtClean="0"/>
              <a:t> </a:t>
            </a:r>
            <a:r>
              <a:rPr lang="pt-PT" sz="1900" dirty="0" err="1" smtClean="0"/>
              <a:t>Stoica</a:t>
            </a:r>
            <a:r>
              <a:rPr lang="pt-PT" sz="1900" dirty="0" smtClean="0"/>
              <a:t> </a:t>
            </a:r>
            <a:endParaRPr lang="pt-PT" sz="1900" dirty="0" smtClean="0"/>
          </a:p>
          <a:p>
            <a:r>
              <a:rPr lang="pt-PT" sz="1900" b="1" dirty="0" err="1" smtClean="0"/>
              <a:t>University</a:t>
            </a:r>
            <a:r>
              <a:rPr lang="pt-PT" sz="1900" b="1" dirty="0" smtClean="0"/>
              <a:t> of </a:t>
            </a:r>
            <a:r>
              <a:rPr lang="pt-PT" sz="1900" b="1" dirty="0" err="1" smtClean="0"/>
              <a:t>California</a:t>
            </a:r>
            <a:r>
              <a:rPr lang="pt-PT" sz="1900" b="1" dirty="0" smtClean="0"/>
              <a:t>, Berkeley</a:t>
            </a:r>
            <a:endParaRPr lang="pt-PT" sz="1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56397" y="3974883"/>
            <a:ext cx="347479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900" dirty="0"/>
              <a:t>Ricardo </a:t>
            </a:r>
            <a:r>
              <a:rPr lang="tr-TR" sz="1900" dirty="0" smtClean="0"/>
              <a:t>Wagenmaker</a:t>
            </a:r>
            <a:r>
              <a:rPr lang="tr-TR" sz="1900" dirty="0"/>
              <a:t>,</a:t>
            </a:r>
            <a:r>
              <a:rPr lang="tr-TR" sz="1900" dirty="0" smtClean="0"/>
              <a:t>73810</a:t>
            </a:r>
            <a:endParaRPr lang="pt-PT" sz="1900" dirty="0" smtClean="0"/>
          </a:p>
          <a:p>
            <a:r>
              <a:rPr lang="pt-PT" sz="1900" dirty="0" smtClean="0"/>
              <a:t>Rui </a:t>
            </a:r>
            <a:r>
              <a:rPr lang="pt-PT" sz="1900" dirty="0" smtClean="0"/>
              <a:t>Pereira, 70600</a:t>
            </a:r>
          </a:p>
          <a:p>
            <a:r>
              <a:rPr lang="pt-PT" sz="1900" dirty="0" smtClean="0"/>
              <a:t>Pedro Braz, </a:t>
            </a:r>
            <a:r>
              <a:rPr lang="pt-PT" sz="1900" dirty="0" smtClean="0"/>
              <a:t>73991</a:t>
            </a:r>
          </a:p>
          <a:p>
            <a:r>
              <a:rPr lang="pt-PT" sz="1900" dirty="0" smtClean="0"/>
              <a:t>METI </a:t>
            </a:r>
            <a:r>
              <a:rPr lang="pt-PT" sz="1900" dirty="0" smtClean="0"/>
              <a:t>IST</a:t>
            </a:r>
          </a:p>
          <a:p>
            <a:r>
              <a:rPr lang="pt-PT" sz="1900" dirty="0" smtClean="0"/>
              <a:t>**</a:t>
            </a:r>
            <a:r>
              <a:rPr lang="pt-PT" sz="1900" dirty="0" smtClean="0"/>
              <a:t>/04/</a:t>
            </a:r>
            <a:r>
              <a:rPr lang="pt-PT" sz="1900" dirty="0" smtClean="0"/>
              <a:t>2015</a:t>
            </a:r>
            <a:endParaRPr lang="pt-PT" sz="1900" dirty="0"/>
          </a:p>
        </p:txBody>
      </p:sp>
    </p:spTree>
    <p:extLst>
      <p:ext uri="{BB962C8B-B14F-4D97-AF65-F5344CB8AC3E}">
        <p14:creationId xmlns:p14="http://schemas.microsoft.com/office/powerpoint/2010/main" val="116176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smtClean="0"/>
              <a:t>Q&amp;A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3" name="Picture 2" descr="question2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5" y="2552803"/>
            <a:ext cx="3621316" cy="36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8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Speakers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  <p:pic>
        <p:nvPicPr>
          <p:cNvPr id="5" name="Picture 4" descr="Captura de ecrã 2015-03-26, às 10.30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2" y="2607663"/>
            <a:ext cx="2057400" cy="2070100"/>
          </a:xfrm>
          <a:prstGeom prst="rect">
            <a:avLst/>
          </a:prstGeom>
        </p:spPr>
      </p:pic>
      <p:pic>
        <p:nvPicPr>
          <p:cNvPr id="6" name="Picture 5" descr="Captura de ecrã 2015-03-26, às 10.29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96" y="2607663"/>
            <a:ext cx="2031024" cy="20539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0592" y="5088123"/>
            <a:ext cx="2679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/>
              <a:t>Rui Pereira 70600</a:t>
            </a:r>
            <a:endParaRPr lang="pt-PT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735496" y="5088123"/>
            <a:ext cx="2679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/>
              <a:t>Pedro Braz 73991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44159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Motivation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2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Objective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9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smtClean="0"/>
              <a:t>Related work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en-US" sz="5000" dirty="0" err="1" smtClean="0"/>
              <a:t>cenas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52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Properties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2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r>
              <a:rPr lang="pt-PT" sz="5000" dirty="0" err="1" smtClean="0"/>
              <a:t>architecture</a:t>
            </a:r>
            <a:endParaRPr lang="en-US" sz="50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2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1501"/>
            <a:ext cx="7772400" cy="1190627"/>
          </a:xfrm>
        </p:spPr>
        <p:txBody>
          <a:bodyPr/>
          <a:lstStyle/>
          <a:p>
            <a:pPr marL="457200" indent="-457200"/>
            <a:r>
              <a:rPr lang="pt-PT" sz="5400" dirty="0" err="1" smtClean="0"/>
              <a:t>Evaluation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7277"/>
            <a:ext cx="7772400" cy="1190627"/>
          </a:xfrm>
        </p:spPr>
        <p:txBody>
          <a:bodyPr>
            <a:normAutofit/>
          </a:bodyPr>
          <a:lstStyle/>
          <a:p>
            <a:pPr marL="457200" indent="-457200"/>
            <a:r>
              <a:rPr lang="pt-PT" sz="5400" dirty="0" err="1" smtClean="0"/>
              <a:t>Conclusion</a:t>
            </a:r>
            <a:endParaRPr lang="pt-PT" sz="5400" dirty="0"/>
          </a:p>
        </p:txBody>
      </p:sp>
      <p:pic>
        <p:nvPicPr>
          <p:cNvPr id="4" name="Picture 3" descr="i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6" y="239123"/>
            <a:ext cx="1949172" cy="8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0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62</Words>
  <Application>Microsoft Macintosh PowerPoint</Application>
  <PresentationFormat>On-screen Show (4:3)</PresentationFormat>
  <Paragraphs>26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Sparrow: Distributed, Low Latency Scheduling</vt:lpstr>
      <vt:lpstr>Motivation</vt:lpstr>
      <vt:lpstr>Objective</vt:lpstr>
      <vt:lpstr>Related work</vt:lpstr>
      <vt:lpstr>cenas</vt:lpstr>
      <vt:lpstr>Properties</vt:lpstr>
      <vt:lpstr>architecture</vt:lpstr>
      <vt:lpstr>Evaluation</vt:lpstr>
      <vt:lpstr>Conclusion</vt:lpstr>
      <vt:lpstr>Q&amp;A</vt:lpstr>
      <vt:lpstr>Speakers</vt:lpstr>
    </vt:vector>
  </TitlesOfParts>
  <Company>*****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Oddisey: Agile application-aware adaptation for mobility</dc:title>
  <dc:creator>** ****</dc:creator>
  <cp:lastModifiedBy>** ****</cp:lastModifiedBy>
  <cp:revision>89</cp:revision>
  <dcterms:created xsi:type="dcterms:W3CDTF">2015-03-21T12:11:52Z</dcterms:created>
  <dcterms:modified xsi:type="dcterms:W3CDTF">2015-04-21T12:54:46Z</dcterms:modified>
</cp:coreProperties>
</file>