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77" r:id="rId9"/>
    <p:sldId id="262" r:id="rId10"/>
    <p:sldId id="278" r:id="rId11"/>
    <p:sldId id="275" r:id="rId12"/>
    <p:sldId id="279" r:id="rId13"/>
    <p:sldId id="276" r:id="rId14"/>
    <p:sldId id="268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27/04/15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1952128"/>
            <a:ext cx="85264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/>
              <a:t>;</a:t>
            </a:r>
            <a:endParaRPr lang="pt-PT" sz="3000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Only</a:t>
            </a:r>
            <a:r>
              <a:rPr lang="pt-PT" sz="3000" dirty="0" smtClean="0"/>
              <a:t> </a:t>
            </a:r>
            <a:r>
              <a:rPr lang="pt-PT" sz="3000" dirty="0" err="1" smtClean="0"/>
              <a:t>then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 </a:t>
            </a:r>
            <a:r>
              <a:rPr lang="pt-PT" sz="3000" dirty="0" err="1" smtClean="0"/>
              <a:t>assigns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job’s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Simulated</a:t>
            </a:r>
            <a:r>
              <a:rPr lang="pt-PT" sz="5000" dirty="0" smtClean="0"/>
              <a:t> </a:t>
            </a:r>
            <a:r>
              <a:rPr lang="pt-PT" sz="5000" dirty="0" err="1" smtClean="0"/>
              <a:t>results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4-27, às 14.14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2" y="1742777"/>
            <a:ext cx="8010158" cy="4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19121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3000" b="1" dirty="0" smtClean="0"/>
              <a:t>Per </a:t>
            </a:r>
            <a:r>
              <a:rPr lang="pt-PT" sz="3000" b="1" dirty="0" err="1" smtClean="0"/>
              <a:t>task</a:t>
            </a:r>
            <a:r>
              <a:rPr lang="pt-PT" sz="3000" b="1" dirty="0" smtClean="0"/>
              <a:t>: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dirty="0" err="1" smtClean="0"/>
              <a:t>limit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to </a:t>
            </a:r>
            <a:r>
              <a:rPr lang="pt-PT" sz="3000" dirty="0" err="1" smtClean="0"/>
              <a:t>run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</a:t>
            </a:r>
            <a:r>
              <a:rPr lang="pt-PT" sz="3000" dirty="0" err="1" smtClean="0"/>
              <a:t>machines</a:t>
            </a:r>
            <a:r>
              <a:rPr lang="pt-PT" sz="3000" dirty="0" smtClean="0"/>
              <a:t> </a:t>
            </a:r>
            <a:r>
              <a:rPr lang="pt-PT" sz="3000" dirty="0" err="1" smtClean="0"/>
              <a:t>where</a:t>
            </a:r>
            <a:r>
              <a:rPr lang="pt-PT" sz="3000" dirty="0" smtClean="0"/>
              <a:t> some </a:t>
            </a:r>
            <a:r>
              <a:rPr lang="pt-PT" sz="3000" dirty="0" err="1" smtClean="0"/>
              <a:t>special</a:t>
            </a:r>
            <a:r>
              <a:rPr lang="pt-PT" sz="3000" dirty="0" smtClean="0"/>
              <a:t> data </a:t>
            </a:r>
            <a:r>
              <a:rPr lang="pt-PT" sz="3000" dirty="0" err="1" smtClean="0"/>
              <a:t>is</a:t>
            </a:r>
            <a:r>
              <a:rPr lang="pt-PT" sz="3000" dirty="0" smtClean="0"/>
              <a:t> </a:t>
            </a:r>
            <a:r>
              <a:rPr lang="pt-PT" sz="3000" dirty="0" err="1" smtClean="0"/>
              <a:t>located</a:t>
            </a:r>
            <a:r>
              <a:rPr lang="pt-PT" sz="3000" dirty="0"/>
              <a:t>;</a:t>
            </a:r>
            <a:endParaRPr lang="pt-PT" sz="3000" b="1" dirty="0" smtClean="0"/>
          </a:p>
          <a:p>
            <a:pPr marL="457200" indent="-457200" algn="just">
              <a:buFont typeface="Arial"/>
              <a:buChar char="•"/>
            </a:pPr>
            <a:endParaRPr lang="pt-PT" sz="3000" dirty="0"/>
          </a:p>
          <a:p>
            <a:pPr marL="457200" indent="-457200" algn="just">
              <a:buFont typeface="Arial"/>
              <a:buChar char="•"/>
            </a:pPr>
            <a:endParaRPr lang="pt-PT" sz="30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3000" b="1" dirty="0" smtClean="0"/>
              <a:t>Per </a:t>
            </a:r>
            <a:r>
              <a:rPr lang="pt-PT" sz="3000" b="1" dirty="0" err="1" smtClean="0"/>
              <a:t>job</a:t>
            </a:r>
            <a:r>
              <a:rPr lang="pt-PT" sz="3000" b="1" dirty="0" smtClean="0"/>
              <a:t>: </a:t>
            </a:r>
            <a:r>
              <a:rPr lang="pt-PT" sz="3000" dirty="0" err="1" smtClean="0"/>
              <a:t>Sparrow</a:t>
            </a:r>
            <a:r>
              <a:rPr lang="pt-PT" sz="3000" dirty="0" smtClean="0"/>
              <a:t> </a:t>
            </a:r>
            <a:r>
              <a:rPr lang="pt-PT" sz="3000" dirty="0" err="1" smtClean="0"/>
              <a:t>selects</a:t>
            </a:r>
            <a:r>
              <a:rPr lang="pt-PT" sz="3000" dirty="0" smtClean="0"/>
              <a:t> </a:t>
            </a:r>
            <a:r>
              <a:rPr lang="pt-PT" sz="3000" dirty="0" err="1" smtClean="0"/>
              <a:t>workers</a:t>
            </a:r>
            <a:r>
              <a:rPr lang="pt-PT" sz="3000" dirty="0" smtClean="0"/>
              <a:t> </a:t>
            </a:r>
            <a:r>
              <a:rPr lang="pt-PT" sz="3000" dirty="0" err="1" smtClean="0"/>
              <a:t>from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subset</a:t>
            </a:r>
            <a:r>
              <a:rPr lang="pt-PT" sz="3000" dirty="0" smtClean="0"/>
              <a:t> of </a:t>
            </a:r>
            <a:r>
              <a:rPr lang="pt-PT" sz="3000" dirty="0" err="1" smtClean="0"/>
              <a:t>workers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dirty="0" err="1" smtClean="0"/>
              <a:t>satisfy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</a:t>
            </a:r>
            <a:r>
              <a:rPr lang="pt-PT" sz="3000" dirty="0" smtClean="0"/>
              <a:t>. </a:t>
            </a:r>
            <a:endParaRPr lang="pt-PT" sz="3000" b="1" dirty="0"/>
          </a:p>
        </p:txBody>
      </p:sp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012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1489850"/>
            <a:ext cx="7941867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They</a:t>
            </a:r>
            <a:r>
              <a:rPr lang="pt-PT" sz="2600" dirty="0" smtClean="0"/>
              <a:t> assume zero network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.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it</a:t>
            </a:r>
            <a:r>
              <a:rPr lang="pt-PT" sz="2600" dirty="0" smtClean="0"/>
              <a:t> </a:t>
            </a:r>
            <a:r>
              <a:rPr lang="pt-PT" sz="2600" dirty="0" err="1" smtClean="0"/>
              <a:t>acceptable</a:t>
            </a:r>
            <a:r>
              <a:rPr lang="pt-PT" sz="2600" dirty="0" smtClean="0"/>
              <a:t> for </a:t>
            </a:r>
            <a:r>
              <a:rPr lang="pt-PT" sz="2600" dirty="0" err="1" smtClean="0"/>
              <a:t>their</a:t>
            </a:r>
            <a:r>
              <a:rPr lang="pt-PT" sz="2600" dirty="0" smtClean="0"/>
              <a:t> </a:t>
            </a:r>
            <a:r>
              <a:rPr lang="pt-PT" sz="2600" dirty="0" err="1" smtClean="0"/>
              <a:t>analysis</a:t>
            </a:r>
            <a:r>
              <a:rPr lang="pt-PT" sz="2600" dirty="0" smtClean="0"/>
              <a:t>?!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177254"/>
            <a:ext cx="777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Centralized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: </a:t>
            </a:r>
            <a:r>
              <a:rPr lang="pt-PT" sz="3000" b="1" i="1" dirty="0" err="1" smtClean="0"/>
              <a:t>Quincy</a:t>
            </a:r>
            <a:endParaRPr lang="pt-PT" sz="3000" b="1" i="1" dirty="0" smtClean="0"/>
          </a:p>
          <a:p>
            <a:pPr marL="457200" indent="-457200">
              <a:buFont typeface="Arial"/>
              <a:buChar char="•"/>
            </a:pPr>
            <a:endParaRPr lang="pt-PT" sz="3000" i="1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Two</a:t>
            </a:r>
            <a:r>
              <a:rPr lang="pt-PT" sz="3000" dirty="0" smtClean="0"/>
              <a:t> </a:t>
            </a:r>
            <a:r>
              <a:rPr lang="pt-PT" sz="3000" dirty="0" err="1" smtClean="0"/>
              <a:t>level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: </a:t>
            </a:r>
            <a:r>
              <a:rPr lang="pt-PT" sz="3000" b="1" i="1" dirty="0" smtClean="0"/>
              <a:t>YARN</a:t>
            </a:r>
            <a:endParaRPr lang="pt-PT" sz="3000" b="1" dirty="0" smtClean="0"/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38529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and</a:t>
            </a:r>
            <a:r>
              <a:rPr lang="pt-PT" sz="3000" dirty="0" smtClean="0"/>
              <a:t> fair </a:t>
            </a:r>
            <a:r>
              <a:rPr lang="pt-PT" sz="3000" dirty="0" err="1" smtClean="0"/>
              <a:t>sharing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233081"/>
            <a:ext cx="756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Policies </a:t>
            </a:r>
            <a:r>
              <a:rPr lang="pt-PT" sz="3000" dirty="0" err="1" smtClean="0"/>
              <a:t>and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123"/>
            <a:ext cx="7772400" cy="2231222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Existing approach</a:t>
            </a:r>
            <a:r>
              <a:rPr lang="en-US" sz="5000" dirty="0" smtClean="0"/>
              <a:t>: Per-task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5" y="2400009"/>
            <a:ext cx="7008501" cy="35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893" y="5960797"/>
            <a:ext cx="71464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 err="1" smtClean="0"/>
              <a:t>Power</a:t>
            </a:r>
            <a:r>
              <a:rPr lang="pt-PT" sz="2500" dirty="0" smtClean="0"/>
              <a:t> of </a:t>
            </a:r>
            <a:r>
              <a:rPr lang="pt-PT" sz="2500" dirty="0" err="1" smtClean="0"/>
              <a:t>two</a:t>
            </a:r>
            <a:r>
              <a:rPr lang="pt-PT" sz="2500" dirty="0" smtClean="0"/>
              <a:t> </a:t>
            </a:r>
            <a:r>
              <a:rPr lang="pt-PT" sz="2500" dirty="0" err="1" smtClean="0"/>
              <a:t>choices</a:t>
            </a:r>
            <a:endParaRPr lang="pt-PT" sz="2500" dirty="0"/>
          </a:p>
        </p:txBody>
      </p:sp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310</Words>
  <Application>Microsoft Macintosh PowerPoint</Application>
  <PresentationFormat>On-screen Show (4:3)</PresentationFormat>
  <Paragraphs>83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Sparrow: Distributed, Low Latency Scheduling</vt:lpstr>
      <vt:lpstr>Motivation</vt:lpstr>
      <vt:lpstr>Objective</vt:lpstr>
      <vt:lpstr>Related work</vt:lpstr>
      <vt:lpstr>Challenges</vt:lpstr>
      <vt:lpstr>Sparrow</vt:lpstr>
      <vt:lpstr>Properties</vt:lpstr>
      <vt:lpstr> Existing approach: Per-task sampling</vt:lpstr>
      <vt:lpstr>Batch Sampling</vt:lpstr>
      <vt:lpstr>Batch Sampling problems</vt:lpstr>
      <vt:lpstr>Late Binding</vt:lpstr>
      <vt:lpstr>Simulated results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119</cp:revision>
  <dcterms:created xsi:type="dcterms:W3CDTF">2015-03-21T12:11:52Z</dcterms:created>
  <dcterms:modified xsi:type="dcterms:W3CDTF">2015-04-27T13:30:21Z</dcterms:modified>
</cp:coreProperties>
</file>