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78" r:id="rId10"/>
    <p:sldId id="275" r:id="rId11"/>
    <p:sldId id="276" r:id="rId12"/>
    <p:sldId id="268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25/04/15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Pereira, 70600</a:t>
            </a:r>
          </a:p>
          <a:p>
            <a:r>
              <a:rPr lang="pt-PT" sz="1900" dirty="0" smtClean="0"/>
              <a:t>Pedro Braz, 73991</a:t>
            </a:r>
          </a:p>
          <a:p>
            <a:r>
              <a:rPr lang="pt-PT" sz="1900" dirty="0" smtClean="0"/>
              <a:t>METI IST</a:t>
            </a:r>
          </a:p>
          <a:p>
            <a:r>
              <a:rPr lang="pt-PT" sz="1900" dirty="0" smtClean="0"/>
              <a:t>**/04/2015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Late </a:t>
            </a:r>
            <a:r>
              <a:rPr lang="pt-PT" sz="5000" dirty="0" err="1" smtClean="0"/>
              <a:t>Binding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30" y="2219124"/>
            <a:ext cx="85264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Workers</a:t>
            </a:r>
            <a:r>
              <a:rPr lang="pt-PT" sz="3000" dirty="0" smtClean="0"/>
              <a:t> do </a:t>
            </a:r>
            <a:r>
              <a:rPr lang="pt-PT" sz="3000" dirty="0" err="1" smtClean="0"/>
              <a:t>not</a:t>
            </a:r>
            <a:r>
              <a:rPr lang="pt-PT" sz="3000" dirty="0" smtClean="0"/>
              <a:t> reply </a:t>
            </a:r>
            <a:r>
              <a:rPr lang="pt-PT" sz="3000" dirty="0" err="1" smtClean="0"/>
              <a:t>immediately</a:t>
            </a:r>
            <a:r>
              <a:rPr lang="pt-PT" sz="3000" dirty="0" smtClean="0"/>
              <a:t> to </a:t>
            </a:r>
            <a:r>
              <a:rPr lang="pt-PT" sz="3000" dirty="0" err="1" smtClean="0"/>
              <a:t>probes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Instead</a:t>
            </a:r>
            <a:r>
              <a:rPr lang="pt-PT" sz="3000" dirty="0" smtClean="0"/>
              <a:t>, </a:t>
            </a:r>
            <a:r>
              <a:rPr lang="pt-PT" sz="3000" dirty="0" err="1" smtClean="0"/>
              <a:t>they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a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for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task</a:t>
            </a:r>
            <a:r>
              <a:rPr lang="pt-PT" sz="3000" dirty="0" smtClean="0"/>
              <a:t> </a:t>
            </a:r>
            <a:r>
              <a:rPr lang="pt-PT" sz="3000" dirty="0" err="1" smtClean="0"/>
              <a:t>at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end</a:t>
            </a:r>
            <a:r>
              <a:rPr lang="pt-PT" sz="3000" dirty="0" smtClean="0"/>
              <a:t> of </a:t>
            </a:r>
            <a:r>
              <a:rPr lang="pt-PT" sz="3000" dirty="0" err="1" smtClean="0"/>
              <a:t>an</a:t>
            </a:r>
            <a:r>
              <a:rPr lang="pt-PT" sz="3000" dirty="0" smtClean="0"/>
              <a:t> </a:t>
            </a:r>
            <a:r>
              <a:rPr lang="pt-PT" sz="3000" dirty="0" err="1" smtClean="0"/>
              <a:t>internal</a:t>
            </a:r>
            <a:r>
              <a:rPr lang="pt-PT" sz="3000" dirty="0" smtClean="0"/>
              <a:t> queue;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When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reservation</a:t>
            </a:r>
            <a:r>
              <a:rPr lang="pt-PT" sz="3000" dirty="0" smtClean="0"/>
              <a:t> </a:t>
            </a:r>
            <a:r>
              <a:rPr lang="pt-PT" sz="3000" dirty="0" err="1" smtClean="0"/>
              <a:t>reaches</a:t>
            </a:r>
            <a:r>
              <a:rPr lang="pt-PT" sz="3000" dirty="0" smtClean="0"/>
              <a:t>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front</a:t>
            </a:r>
            <a:r>
              <a:rPr lang="pt-PT" sz="3000" dirty="0" smtClean="0"/>
              <a:t> of </a:t>
            </a:r>
            <a:r>
              <a:rPr lang="pt-PT" sz="3000" dirty="0" err="1" smtClean="0"/>
              <a:t>the</a:t>
            </a:r>
            <a:r>
              <a:rPr lang="pt-PT" sz="3000" dirty="0" smtClean="0"/>
              <a:t> queue,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sends</a:t>
            </a:r>
            <a:r>
              <a:rPr lang="pt-PT" sz="3000" dirty="0" smtClean="0"/>
              <a:t> </a:t>
            </a:r>
            <a:r>
              <a:rPr lang="pt-PT" sz="3000" dirty="0" err="1" smtClean="0"/>
              <a:t>an</a:t>
            </a:r>
            <a:r>
              <a:rPr lang="pt-PT" sz="3000" dirty="0" smtClean="0"/>
              <a:t> RPC to </a:t>
            </a:r>
            <a:r>
              <a:rPr lang="pt-PT" sz="3000" dirty="0" err="1" smtClean="0"/>
              <a:t>the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861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smtClean="0"/>
              <a:t>Policies </a:t>
            </a:r>
            <a:r>
              <a:rPr lang="pt-PT" sz="5000" dirty="0" err="1" smtClean="0"/>
              <a:t>and</a:t>
            </a:r>
            <a:r>
              <a:rPr lang="pt-PT" sz="5000" dirty="0" smtClean="0"/>
              <a:t> </a:t>
            </a:r>
            <a:r>
              <a:rPr lang="pt-PT" sz="5000" dirty="0" err="1" smtClean="0"/>
              <a:t>Constraints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96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0012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333" y="1489850"/>
            <a:ext cx="7941867" cy="489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pt-PT" sz="2600" dirty="0" smtClean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resilient</a:t>
            </a:r>
            <a:r>
              <a:rPr lang="pt-PT" sz="2600" dirty="0" smtClean="0"/>
              <a:t> to </a:t>
            </a:r>
            <a:r>
              <a:rPr lang="pt-PT" sz="2600" dirty="0" err="1" smtClean="0"/>
              <a:t>diferent</a:t>
            </a:r>
            <a:r>
              <a:rPr lang="pt-PT" sz="2600" dirty="0" smtClean="0"/>
              <a:t> </a:t>
            </a:r>
            <a:r>
              <a:rPr lang="pt-PT" sz="2600" dirty="0" err="1" smtClean="0"/>
              <a:t>probe</a:t>
            </a:r>
            <a:r>
              <a:rPr lang="pt-PT" sz="2600" dirty="0" smtClean="0"/>
              <a:t> ratios </a:t>
            </a:r>
            <a:r>
              <a:rPr lang="pt-PT" sz="2600" dirty="0" err="1" smtClean="0"/>
              <a:t>and</a:t>
            </a:r>
            <a:r>
              <a:rPr lang="pt-PT" sz="2600" dirty="0" smtClean="0"/>
              <a:t> </a:t>
            </a:r>
            <a:r>
              <a:rPr lang="pt-PT" sz="2600" dirty="0" err="1" smtClean="0"/>
              <a:t>distributions</a:t>
            </a:r>
            <a:r>
              <a:rPr lang="pt-PT" sz="2600" dirty="0" smtClean="0"/>
              <a:t> </a:t>
            </a:r>
            <a:r>
              <a:rPr lang="pt-PT" sz="2600" dirty="0" err="1" smtClean="0"/>
              <a:t>tasks</a:t>
            </a:r>
            <a:r>
              <a:rPr lang="pt-PT" sz="2600" dirty="0" smtClean="0"/>
              <a:t> </a:t>
            </a:r>
            <a:r>
              <a:rPr lang="pt-PT" sz="2600" dirty="0" err="1" smtClean="0"/>
              <a:t>durations</a:t>
            </a:r>
            <a:r>
              <a:rPr lang="pt-PT" sz="2600" dirty="0" smtClean="0"/>
              <a:t>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smtClean="0"/>
              <a:t>Global </a:t>
            </a:r>
            <a:r>
              <a:rPr lang="pt-PT" sz="2600" dirty="0" err="1" smtClean="0"/>
              <a:t>visibility</a:t>
            </a:r>
            <a:r>
              <a:rPr lang="pt-PT" sz="2600" dirty="0" smtClean="0"/>
              <a:t>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not</a:t>
            </a:r>
            <a:r>
              <a:rPr lang="pt-PT" sz="2600" dirty="0" smtClean="0"/>
              <a:t> </a:t>
            </a:r>
            <a:r>
              <a:rPr lang="pt-PT" sz="2600" dirty="0" err="1" smtClean="0"/>
              <a:t>necessary</a:t>
            </a:r>
            <a:r>
              <a:rPr lang="pt-PT" sz="2600" dirty="0" smtClean="0"/>
              <a:t> to </a:t>
            </a:r>
            <a:r>
              <a:rPr lang="pt-PT" sz="2600" dirty="0" err="1" smtClean="0"/>
              <a:t>provide</a:t>
            </a:r>
            <a:r>
              <a:rPr lang="pt-PT" sz="2600" dirty="0" smtClean="0"/>
              <a:t> </a:t>
            </a:r>
            <a:r>
              <a:rPr lang="pt-PT" sz="2600" dirty="0" err="1" smtClean="0"/>
              <a:t>good</a:t>
            </a:r>
            <a:r>
              <a:rPr lang="pt-PT" sz="2600" dirty="0" smtClean="0"/>
              <a:t> performance;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Sparrow</a:t>
            </a:r>
            <a:r>
              <a:rPr lang="pt-PT" sz="2600" dirty="0" smtClean="0"/>
              <a:t> </a:t>
            </a:r>
            <a:r>
              <a:rPr lang="pt-PT" sz="2600" dirty="0" err="1" smtClean="0"/>
              <a:t>presents</a:t>
            </a:r>
            <a:r>
              <a:rPr lang="pt-PT" sz="2600" dirty="0" smtClean="0"/>
              <a:t> a </a:t>
            </a:r>
            <a:r>
              <a:rPr lang="pt-PT" sz="2600" dirty="0" err="1" smtClean="0"/>
              <a:t>viable</a:t>
            </a:r>
            <a:r>
              <a:rPr lang="pt-PT" sz="2600" dirty="0" smtClean="0"/>
              <a:t> </a:t>
            </a:r>
            <a:r>
              <a:rPr lang="pt-PT" sz="2600" dirty="0" err="1" smtClean="0"/>
              <a:t>alternative</a:t>
            </a:r>
            <a:r>
              <a:rPr lang="pt-PT" sz="2600" dirty="0" smtClean="0"/>
              <a:t> to </a:t>
            </a:r>
            <a:r>
              <a:rPr lang="pt-PT" sz="2600" dirty="0" err="1" smtClean="0"/>
              <a:t>centralized</a:t>
            </a:r>
            <a:r>
              <a:rPr lang="pt-PT" sz="2600" dirty="0" smtClean="0"/>
              <a:t> </a:t>
            </a:r>
            <a:r>
              <a:rPr lang="pt-PT" sz="2600" dirty="0" err="1" smtClean="0"/>
              <a:t>scheduling</a:t>
            </a:r>
            <a:r>
              <a:rPr lang="pt-PT" sz="2600" dirty="0" smtClean="0"/>
              <a:t> for </a:t>
            </a:r>
            <a:r>
              <a:rPr lang="pt-PT" sz="2600" dirty="0" err="1" smtClean="0"/>
              <a:t>low</a:t>
            </a:r>
            <a:r>
              <a:rPr lang="pt-PT" sz="2600" dirty="0" smtClean="0"/>
              <a:t>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 </a:t>
            </a:r>
            <a:r>
              <a:rPr lang="pt-PT" sz="2600" dirty="0" err="1" smtClean="0"/>
              <a:t>parallel</a:t>
            </a:r>
            <a:r>
              <a:rPr lang="pt-PT" sz="2600" dirty="0" smtClean="0"/>
              <a:t> </a:t>
            </a:r>
            <a:r>
              <a:rPr lang="pt-PT" sz="2600" dirty="0" err="1" smtClean="0"/>
              <a:t>worlkloads</a:t>
            </a:r>
            <a:r>
              <a:rPr lang="pt-PT" sz="2600" dirty="0" smtClean="0"/>
              <a:t>. </a:t>
            </a:r>
          </a:p>
          <a:p>
            <a:pPr marL="285750" indent="-285750" algn="just">
              <a:buFont typeface="Arial"/>
              <a:buChar char="•"/>
            </a:pPr>
            <a:endParaRPr lang="pt-PT" sz="2600" dirty="0"/>
          </a:p>
          <a:p>
            <a:pPr marL="285750" indent="-285750" algn="just">
              <a:buFont typeface="Arial"/>
              <a:buChar char="•"/>
            </a:pPr>
            <a:r>
              <a:rPr lang="pt-PT" sz="2600" dirty="0" err="1" smtClean="0"/>
              <a:t>They</a:t>
            </a:r>
            <a:r>
              <a:rPr lang="pt-PT" sz="2600" dirty="0" smtClean="0"/>
              <a:t> assume zero network </a:t>
            </a:r>
            <a:r>
              <a:rPr lang="pt-PT" sz="2600" dirty="0" err="1" smtClean="0"/>
              <a:t>latency</a:t>
            </a:r>
            <a:r>
              <a:rPr lang="pt-PT" sz="2600" dirty="0" smtClean="0"/>
              <a:t>. </a:t>
            </a:r>
            <a:r>
              <a:rPr lang="pt-PT" sz="2600" dirty="0" err="1" smtClean="0"/>
              <a:t>Is</a:t>
            </a:r>
            <a:r>
              <a:rPr lang="pt-PT" sz="2600" dirty="0" smtClean="0"/>
              <a:t> </a:t>
            </a:r>
            <a:r>
              <a:rPr lang="pt-PT" sz="2600" dirty="0" err="1" smtClean="0"/>
              <a:t>it</a:t>
            </a:r>
            <a:r>
              <a:rPr lang="pt-PT" sz="2600" dirty="0" smtClean="0"/>
              <a:t> </a:t>
            </a:r>
            <a:r>
              <a:rPr lang="pt-PT" sz="2600" dirty="0" err="1" smtClean="0"/>
              <a:t>acceptable</a:t>
            </a:r>
            <a:r>
              <a:rPr lang="pt-PT" sz="2600" dirty="0" smtClean="0"/>
              <a:t> for </a:t>
            </a:r>
            <a:r>
              <a:rPr lang="pt-PT" sz="2600" dirty="0" err="1" smtClean="0"/>
              <a:t>their</a:t>
            </a:r>
            <a:r>
              <a:rPr lang="pt-PT" sz="2600" dirty="0" smtClean="0"/>
              <a:t> </a:t>
            </a:r>
            <a:r>
              <a:rPr lang="pt-PT" sz="2600" dirty="0" err="1" smtClean="0"/>
              <a:t>analysis</a:t>
            </a:r>
            <a:r>
              <a:rPr lang="pt-PT" sz="2600" dirty="0" smtClean="0"/>
              <a:t>?!</a:t>
            </a:r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Challenges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804" y="2191210"/>
            <a:ext cx="74673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Millisecond</a:t>
            </a:r>
            <a:r>
              <a:rPr lang="pt-PT" sz="3000" dirty="0" smtClean="0"/>
              <a:t> </a:t>
            </a:r>
            <a:r>
              <a:rPr lang="pt-PT" sz="3000" dirty="0" err="1" smtClean="0"/>
              <a:t>Latency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Fault</a:t>
            </a:r>
            <a:r>
              <a:rPr lang="pt-PT" sz="3000" dirty="0" smtClean="0"/>
              <a:t> </a:t>
            </a:r>
            <a:r>
              <a:rPr lang="pt-PT" sz="3000" dirty="0" err="1" smtClean="0"/>
              <a:t>tolerant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High</a:t>
            </a:r>
            <a:r>
              <a:rPr lang="pt-PT" sz="3000" dirty="0" smtClean="0"/>
              <a:t> </a:t>
            </a:r>
            <a:r>
              <a:rPr lang="pt-PT" sz="3000" dirty="0" err="1" smtClean="0"/>
              <a:t>throughput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Quality </a:t>
            </a:r>
            <a:r>
              <a:rPr lang="pt-PT" sz="3000" dirty="0" err="1" smtClean="0"/>
              <a:t>placement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Sparrow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559" y="2135383"/>
            <a:ext cx="83590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Stateless</a:t>
            </a:r>
            <a:r>
              <a:rPr lang="pt-PT" sz="3000" dirty="0" smtClean="0"/>
              <a:t> </a:t>
            </a:r>
            <a:r>
              <a:rPr lang="pt-PT" sz="3000" dirty="0" err="1" smtClean="0"/>
              <a:t>distributed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Uses a </a:t>
            </a:r>
            <a:r>
              <a:rPr lang="pt-PT" sz="3000" dirty="0" err="1" smtClean="0"/>
              <a:t>decentralized</a:t>
            </a:r>
            <a:r>
              <a:rPr lang="pt-PT" sz="3000" dirty="0" smtClean="0"/>
              <a:t>, </a:t>
            </a:r>
            <a:r>
              <a:rPr lang="pt-PT" sz="3000" dirty="0" err="1" smtClean="0"/>
              <a:t>randomized</a:t>
            </a:r>
            <a:r>
              <a:rPr lang="pt-PT" sz="3000" dirty="0" smtClean="0"/>
              <a:t> </a:t>
            </a:r>
            <a:r>
              <a:rPr lang="pt-PT" sz="3000" dirty="0" err="1" smtClean="0"/>
              <a:t>approach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Support</a:t>
            </a:r>
            <a:r>
              <a:rPr lang="pt-PT" sz="3000" dirty="0" smtClean="0"/>
              <a:t> for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 </a:t>
            </a:r>
            <a:r>
              <a:rPr lang="pt-PT" sz="3000" dirty="0" err="1" smtClean="0"/>
              <a:t>and</a:t>
            </a:r>
            <a:r>
              <a:rPr lang="pt-PT" sz="3000" dirty="0" smtClean="0"/>
              <a:t> fair </a:t>
            </a:r>
            <a:r>
              <a:rPr lang="pt-PT" sz="3000" dirty="0" err="1" smtClean="0"/>
              <a:t>sharing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Response times </a:t>
            </a:r>
            <a:r>
              <a:rPr lang="pt-PT" sz="3000" dirty="0" err="1" smtClean="0"/>
              <a:t>within</a:t>
            </a:r>
            <a:r>
              <a:rPr lang="pt-PT" sz="3000" dirty="0" smtClean="0"/>
              <a:t> 12% of </a:t>
            </a:r>
            <a:r>
              <a:rPr lang="pt-PT" sz="3000" dirty="0" err="1" smtClean="0"/>
              <a:t>an</a:t>
            </a:r>
            <a:r>
              <a:rPr lang="pt-PT" sz="3000" dirty="0" smtClean="0"/>
              <a:t> ideal </a:t>
            </a:r>
            <a:r>
              <a:rPr lang="pt-PT" sz="3000" dirty="0" err="1" smtClean="0"/>
              <a:t>scheduler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668" y="2233081"/>
            <a:ext cx="75635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3000" dirty="0" err="1" smtClean="0"/>
              <a:t>Batch</a:t>
            </a:r>
            <a:r>
              <a:rPr lang="pt-PT" sz="3000" dirty="0" smtClean="0"/>
              <a:t> </a:t>
            </a:r>
            <a:r>
              <a:rPr lang="pt-PT" sz="3000" dirty="0" err="1"/>
              <a:t>S</a:t>
            </a:r>
            <a:r>
              <a:rPr lang="pt-PT" sz="3000" dirty="0" err="1" smtClean="0"/>
              <a:t>ampling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;</a:t>
            </a:r>
          </a:p>
          <a:p>
            <a:pPr marL="457200" indent="-457200">
              <a:buFont typeface="Arial"/>
              <a:buChar char="•"/>
            </a:pPr>
            <a:endParaRPr lang="pt-PT" sz="3000" dirty="0"/>
          </a:p>
          <a:p>
            <a:pPr marL="457200" indent="-457200">
              <a:buFont typeface="Arial"/>
              <a:buChar char="•"/>
            </a:pPr>
            <a:r>
              <a:rPr lang="pt-PT" sz="3000" dirty="0" smtClean="0"/>
              <a:t>Policies </a:t>
            </a:r>
            <a:r>
              <a:rPr lang="pt-PT" sz="3000" dirty="0" err="1" smtClean="0"/>
              <a:t>and</a:t>
            </a:r>
            <a:r>
              <a:rPr lang="pt-PT" sz="3000" dirty="0" smtClean="0"/>
              <a:t> </a:t>
            </a:r>
            <a:r>
              <a:rPr lang="pt-PT" sz="3000" dirty="0" err="1" smtClean="0"/>
              <a:t>Constraints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23"/>
            <a:ext cx="7772400" cy="2231222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Existing approach</a:t>
            </a:r>
            <a:r>
              <a:rPr lang="en-US" sz="5000" dirty="0" smtClean="0"/>
              <a:t>: Per</a:t>
            </a:r>
            <a:r>
              <a:rPr lang="en-US" sz="5000" dirty="0" smtClean="0"/>
              <a:t>-task 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4-25, às 17.57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5" y="2400009"/>
            <a:ext cx="7008501" cy="3560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2893" y="5960797"/>
            <a:ext cx="71464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 err="1" smtClean="0"/>
              <a:t>Power</a:t>
            </a:r>
            <a:r>
              <a:rPr lang="pt-PT" sz="2500" dirty="0" smtClean="0"/>
              <a:t> of </a:t>
            </a:r>
            <a:r>
              <a:rPr lang="pt-PT" sz="2500" dirty="0" err="1" smtClean="0"/>
              <a:t>two</a:t>
            </a:r>
            <a:r>
              <a:rPr lang="pt-PT" sz="2500" dirty="0" smtClean="0"/>
              <a:t> </a:t>
            </a:r>
            <a:r>
              <a:rPr lang="pt-PT" sz="2500" dirty="0" err="1" smtClean="0"/>
              <a:t>choices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26281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Captura de ecrã 2015-04-25, às 17.59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3" y="1842292"/>
            <a:ext cx="6864207" cy="35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Batch</a:t>
            </a:r>
            <a:r>
              <a:rPr lang="pt-PT" sz="5000" dirty="0" smtClean="0"/>
              <a:t> </a:t>
            </a:r>
            <a:r>
              <a:rPr lang="pt-PT" sz="5000" dirty="0" err="1" smtClean="0"/>
              <a:t>Sampling</a:t>
            </a:r>
            <a:r>
              <a:rPr lang="pt-PT" sz="5000" dirty="0" smtClean="0"/>
              <a:t> </a:t>
            </a:r>
            <a:r>
              <a:rPr lang="pt-PT" sz="5000" dirty="0" err="1" smtClean="0"/>
              <a:t>problems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231682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place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based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queue </a:t>
            </a:r>
            <a:r>
              <a:rPr lang="pt-PT" sz="3000" dirty="0" err="1" smtClean="0"/>
              <a:t>length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However</a:t>
            </a:r>
            <a:r>
              <a:rPr lang="pt-PT" sz="3000" dirty="0" smtClean="0"/>
              <a:t>, </a:t>
            </a:r>
            <a:r>
              <a:rPr lang="pt-PT" sz="3000" b="1" dirty="0" smtClean="0"/>
              <a:t>queue </a:t>
            </a:r>
            <a:r>
              <a:rPr lang="pt-PT" sz="3000" b="1" dirty="0" err="1" smtClean="0"/>
              <a:t>length</a:t>
            </a:r>
            <a:r>
              <a:rPr lang="pt-PT" sz="3000" b="1" dirty="0" smtClean="0"/>
              <a:t> ≠ </a:t>
            </a:r>
            <a:r>
              <a:rPr lang="pt-PT" sz="3000" b="1" dirty="0" err="1" smtClean="0"/>
              <a:t>wait</a:t>
            </a:r>
            <a:r>
              <a:rPr lang="pt-PT" sz="3000" b="1" dirty="0" smtClean="0"/>
              <a:t> time</a:t>
            </a:r>
            <a:r>
              <a:rPr lang="pt-PT" sz="3000" dirty="0" smtClean="0"/>
              <a:t>;</a:t>
            </a:r>
          </a:p>
          <a:p>
            <a:pPr marL="285750" indent="-285750">
              <a:buFont typeface="Arial"/>
              <a:buChar char="•"/>
            </a:pPr>
            <a:endParaRPr lang="pt-PT" sz="3000" b="1" dirty="0"/>
          </a:p>
          <a:p>
            <a:pPr marL="285750" indent="-285750">
              <a:buFont typeface="Arial"/>
              <a:buChar char="•"/>
            </a:pPr>
            <a:r>
              <a:rPr lang="pt-PT" sz="3000" dirty="0" err="1" smtClean="0"/>
              <a:t>Multiple</a:t>
            </a:r>
            <a:r>
              <a:rPr lang="pt-PT" sz="3000" dirty="0" smtClean="0"/>
              <a:t> </a:t>
            </a:r>
            <a:r>
              <a:rPr lang="pt-PT" sz="3000" dirty="0" err="1" smtClean="0"/>
              <a:t>schedulers</a:t>
            </a:r>
            <a:r>
              <a:rPr lang="pt-PT" sz="3000" dirty="0" smtClean="0"/>
              <a:t> </a:t>
            </a:r>
            <a:r>
              <a:rPr lang="pt-PT" sz="3000" dirty="0" err="1" smtClean="0"/>
              <a:t>concurrently</a:t>
            </a:r>
            <a:r>
              <a:rPr lang="pt-PT" sz="3000" dirty="0" smtClean="0"/>
              <a:t> </a:t>
            </a:r>
            <a:r>
              <a:rPr lang="pt-PT" sz="3000" dirty="0" err="1" smtClean="0"/>
              <a:t>placing</a:t>
            </a:r>
            <a:r>
              <a:rPr lang="pt-PT" sz="3000" dirty="0" smtClean="0"/>
              <a:t> </a:t>
            </a:r>
            <a:r>
              <a:rPr lang="pt-PT" sz="3000" dirty="0" err="1" smtClean="0"/>
              <a:t>tasks</a:t>
            </a:r>
            <a:r>
              <a:rPr lang="pt-PT" sz="3000" dirty="0" smtClean="0"/>
              <a:t> </a:t>
            </a:r>
            <a:r>
              <a:rPr lang="pt-PT" sz="3000" dirty="0" err="1" smtClean="0"/>
              <a:t>on</a:t>
            </a:r>
            <a:r>
              <a:rPr lang="pt-PT" sz="3000" dirty="0" smtClean="0"/>
              <a:t> a </a:t>
            </a:r>
            <a:r>
              <a:rPr lang="pt-PT" sz="3000" dirty="0" err="1" smtClean="0"/>
              <a:t>worker</a:t>
            </a:r>
            <a:r>
              <a:rPr lang="pt-PT" sz="3000" dirty="0" smtClean="0"/>
              <a:t> </a:t>
            </a:r>
            <a:r>
              <a:rPr lang="pt-PT" sz="3000" dirty="0" err="1" smtClean="0"/>
              <a:t>that</a:t>
            </a:r>
            <a:r>
              <a:rPr lang="pt-PT" sz="3000" dirty="0" smtClean="0"/>
              <a:t> </a:t>
            </a:r>
            <a:r>
              <a:rPr lang="pt-PT" sz="3000" b="1" dirty="0" err="1" smtClean="0"/>
              <a:t>appears</a:t>
            </a:r>
            <a:r>
              <a:rPr lang="pt-PT" sz="3000" dirty="0" smtClean="0"/>
              <a:t> </a:t>
            </a:r>
            <a:r>
              <a:rPr lang="pt-PT" sz="3000" dirty="0" err="1" smtClean="0"/>
              <a:t>lightly</a:t>
            </a:r>
            <a:r>
              <a:rPr lang="pt-PT" sz="3000" dirty="0" smtClean="0"/>
              <a:t> </a:t>
            </a:r>
            <a:r>
              <a:rPr lang="pt-PT" sz="3000" dirty="0" err="1" smtClean="0"/>
              <a:t>loaded</a:t>
            </a:r>
            <a:r>
              <a:rPr lang="pt-PT" sz="3000" dirty="0"/>
              <a:t>;</a:t>
            </a:r>
            <a:endParaRPr lang="pt-PT" sz="3000" dirty="0" smtClean="0"/>
          </a:p>
          <a:p>
            <a:pPr marL="285750" indent="-285750">
              <a:buFont typeface="Arial"/>
              <a:buChar char="•"/>
            </a:pPr>
            <a:endParaRPr lang="pt-PT" sz="3000" dirty="0"/>
          </a:p>
          <a:p>
            <a:pPr marL="285750" indent="-285750">
              <a:buFont typeface="Arial"/>
              <a:buChar char="•"/>
            </a:pPr>
            <a:r>
              <a:rPr lang="pt-PT" sz="3000" dirty="0" smtClean="0"/>
              <a:t>Solution: Late </a:t>
            </a:r>
            <a:r>
              <a:rPr lang="pt-PT" sz="3000" dirty="0" err="1" smtClean="0"/>
              <a:t>Binding</a:t>
            </a:r>
            <a:r>
              <a:rPr lang="pt-PT" sz="3000" dirty="0" smtClean="0"/>
              <a:t>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3316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248</Words>
  <Application>Microsoft Macintosh PowerPoint</Application>
  <PresentationFormat>On-screen Show (4:3)</PresentationFormat>
  <Paragraphs>70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Sparrow: Distributed, Low Latency Scheduling</vt:lpstr>
      <vt:lpstr>Motivation</vt:lpstr>
      <vt:lpstr>Objective</vt:lpstr>
      <vt:lpstr>Challenges</vt:lpstr>
      <vt:lpstr>Sparrow</vt:lpstr>
      <vt:lpstr>Properties</vt:lpstr>
      <vt:lpstr> Existing approach: Per-task sampling</vt:lpstr>
      <vt:lpstr>Batch Sampling</vt:lpstr>
      <vt:lpstr>Batch Sampling problems</vt:lpstr>
      <vt:lpstr>Late Binding</vt:lpstr>
      <vt:lpstr>Policies and Constraints</vt:lpstr>
      <vt:lpstr>Evaluation</vt:lpstr>
      <vt:lpstr>Conclusion</vt:lpstr>
      <vt:lpstr>Q&amp;A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113</cp:revision>
  <dcterms:created xsi:type="dcterms:W3CDTF">2015-03-21T12:11:52Z</dcterms:created>
  <dcterms:modified xsi:type="dcterms:W3CDTF">2015-04-25T18:00:51Z</dcterms:modified>
</cp:coreProperties>
</file>