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7" r:id="rId4"/>
    <p:sldId id="259" r:id="rId5"/>
    <p:sldId id="269" r:id="rId6"/>
    <p:sldId id="270" r:id="rId7"/>
    <p:sldId id="268" r:id="rId8"/>
    <p:sldId id="271" r:id="rId9"/>
    <p:sldId id="272" r:id="rId10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FFC0"/>
    <a:srgbClr val="FF2DF5"/>
    <a:srgbClr val="FF9933"/>
    <a:srgbClr val="FF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7EAE9-1E90-4672-9E95-D8BDC58F8B47}" v="155" dt="2023-10-23T22:20:40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50" d="100"/>
          <a:sy n="50" d="100"/>
        </p:scale>
        <p:origin x="960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Filipa da Silva Bizarro" userId="S::a2021130066@isec.pt::44f771e6-547b-43cf-8929-e2fd2706a62d" providerId="AD" clId="Web-{BB27EAE9-1E90-4672-9E95-D8BDC58F8B47}"/>
    <pc:docChg chg="addSld delSld modSld addMainMaster delMainMaster modMainMaster">
      <pc:chgData name="Lara Filipa da Silva Bizarro" userId="S::a2021130066@isec.pt::44f771e6-547b-43cf-8929-e2fd2706a62d" providerId="AD" clId="Web-{BB27EAE9-1E90-4672-9E95-D8BDC58F8B47}" dt="2023-10-23T22:20:40.024" v="188"/>
      <pc:docMkLst>
        <pc:docMk/>
      </pc:docMkLst>
      <pc:sldChg chg="addSp delSp modSp mod modTransition setBg modClrScheme delDesignElem chgLayout">
        <pc:chgData name="Lara Filipa da Silva Bizarro" userId="S::a2021130066@isec.pt::44f771e6-547b-43cf-8929-e2fd2706a62d" providerId="AD" clId="Web-{BB27EAE9-1E90-4672-9E95-D8BDC58F8B47}" dt="2023-10-23T22:20:40.024" v="188"/>
        <pc:sldMkLst>
          <pc:docMk/>
          <pc:sldMk cId="3856144342" sldId="256"/>
        </pc:sldMkLst>
        <pc:spChg chg="mod ord">
          <ac:chgData name="Lara Filipa da Silva Bizarro" userId="S::a2021130066@isec.pt::44f771e6-547b-43cf-8929-e2fd2706a62d" providerId="AD" clId="Web-{BB27EAE9-1E90-4672-9E95-D8BDC58F8B47}" dt="2023-10-23T22:08:19.504" v="114" actId="20577"/>
          <ac:spMkLst>
            <pc:docMk/>
            <pc:sldMk cId="3856144342" sldId="256"/>
            <ac:spMk id="2" creationId="{00000000-0000-0000-0000-000000000000}"/>
          </ac:spMkLst>
        </pc:spChg>
        <pc:spChg chg="mod ord">
          <ac:chgData name="Lara Filipa da Silva Bizarro" userId="S::a2021130066@isec.pt::44f771e6-547b-43cf-8929-e2fd2706a62d" providerId="AD" clId="Web-{BB27EAE9-1E90-4672-9E95-D8BDC58F8B47}" dt="2023-10-23T22:08:02.004" v="102" actId="20577"/>
          <ac:spMkLst>
            <pc:docMk/>
            <pc:sldMk cId="3856144342" sldId="256"/>
            <ac:spMk id="3" creationId="{00000000-0000-0000-0000-000000000000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1:08.297" v="10"/>
          <ac:spMkLst>
            <pc:docMk/>
            <pc:sldMk cId="3856144342" sldId="256"/>
            <ac:spMk id="5" creationId="{4DE524F2-C7AF-4466-BA99-09C19DE0D819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0:56.984" v="6"/>
          <ac:spMkLst>
            <pc:docMk/>
            <pc:sldMk cId="3856144342" sldId="256"/>
            <ac:spMk id="6" creationId="{25D5C296-F4B1-4AE5-8EEB-9FEB7ED17780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0:56.984" v="6"/>
          <ac:spMkLst>
            <pc:docMk/>
            <pc:sldMk cId="3856144342" sldId="256"/>
            <ac:spMk id="7" creationId="{9C1ACE66-194D-48C4-A14A-6933B35283F6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0:56.984" v="6"/>
          <ac:spMkLst>
            <pc:docMk/>
            <pc:sldMk cId="3856144342" sldId="256"/>
            <ac:spMk id="8" creationId="{025B886A-7ED1-4B77-819B-76ACBEFB07D0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0:36.687" v="3"/>
          <ac:spMkLst>
            <pc:docMk/>
            <pc:sldMk cId="3856144342" sldId="256"/>
            <ac:spMk id="9" creationId="{526E0BFB-CDF1-4990-8C11-AC849311E0A8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1:08.297" v="10"/>
          <ac:spMkLst>
            <pc:docMk/>
            <pc:sldMk cId="3856144342" sldId="256"/>
            <ac:spMk id="10" creationId="{F391DB8F-CD1E-4B48-81D6-9781BA3F4CF1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0:36.687" v="3"/>
          <ac:spMkLst>
            <pc:docMk/>
            <pc:sldMk cId="3856144342" sldId="256"/>
            <ac:spMk id="11" creationId="{6069A1F8-9BEB-4786-9694-FC48B2D75D21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0:36.687" v="3"/>
          <ac:spMkLst>
            <pc:docMk/>
            <pc:sldMk cId="3856144342" sldId="256"/>
            <ac:spMk id="13" creationId="{AF2F604E-43BE-4DC3-B983-E071523364F8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1:08.297" v="10"/>
          <ac:spMkLst>
            <pc:docMk/>
            <pc:sldMk cId="3856144342" sldId="256"/>
            <ac:spMk id="14" creationId="{3093C5F1-820E-45E2-BF45-96B147FECB30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0:36.687" v="3"/>
          <ac:spMkLst>
            <pc:docMk/>
            <pc:sldMk cId="3856144342" sldId="256"/>
            <ac:spMk id="15" creationId="{08C9B587-E65E-4B52-B37C-ABEBB6E87928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1:12.360" v="12"/>
          <ac:spMkLst>
            <pc:docMk/>
            <pc:sldMk cId="3856144342" sldId="256"/>
            <ac:spMk id="18" creationId="{B6D694DB-A3FC-4F14-A225-17BEBA4416DA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0:43.093" v="4"/>
          <ac:spMkLst>
            <pc:docMk/>
            <pc:sldMk cId="3856144342" sldId="256"/>
            <ac:spMk id="20" creationId="{6BF1DCD9-4684-4B84-AD73-6652C8BAC73F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0:43.093" v="4"/>
          <ac:spMkLst>
            <pc:docMk/>
            <pc:sldMk cId="3856144342" sldId="256"/>
            <ac:spMk id="22" creationId="{4BE6A732-8124-4A59-8EC9-BF4A1648A00C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1:19.282" v="14"/>
          <ac:spMkLst>
            <pc:docMk/>
            <pc:sldMk cId="3856144342" sldId="256"/>
            <ac:spMk id="29" creationId="{82950D9A-4705-4314-961A-4F88B2CE412D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1:35.126" v="16"/>
          <ac:spMkLst>
            <pc:docMk/>
            <pc:sldMk cId="3856144342" sldId="256"/>
            <ac:spMk id="34" creationId="{3CE54A2A-DF49-4800-82E7-3AF9353F8110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1:35.126" v="16"/>
          <ac:spMkLst>
            <pc:docMk/>
            <pc:sldMk cId="3856144342" sldId="256"/>
            <ac:spMk id="35" creationId="{96125ED7-F0CF-40D9-8C60-51E1880536B3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1:40.282" v="18"/>
          <ac:spMkLst>
            <pc:docMk/>
            <pc:sldMk cId="3856144342" sldId="256"/>
            <ac:spMk id="39" creationId="{4AA13AD3-0A4F-475A-BEBB-DEEFF5C096C3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1:40.282" v="18"/>
          <ac:spMkLst>
            <pc:docMk/>
            <pc:sldMk cId="3856144342" sldId="256"/>
            <ac:spMk id="40" creationId="{5C60DF7C-88F0-40A5-96EC-BABE7A4A39AA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1:46.001" v="20"/>
          <ac:spMkLst>
            <pc:docMk/>
            <pc:sldMk cId="3856144342" sldId="256"/>
            <ac:spMk id="43" creationId="{F616A82B-4290-46E7-BF7E-9119EFAF9B7F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1:51.157" v="22"/>
          <ac:spMkLst>
            <pc:docMk/>
            <pc:sldMk cId="3856144342" sldId="256"/>
            <ac:spMk id="46" creationId="{764E0904-5ABD-4DC7-8562-C38580C953A2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1:59.611" v="24"/>
          <ac:spMkLst>
            <pc:docMk/>
            <pc:sldMk cId="3856144342" sldId="256"/>
            <ac:spMk id="49" creationId="{F1CE6CDF-ADB7-468C-85C9-B20A076F3C16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1:59.611" v="24"/>
          <ac:spMkLst>
            <pc:docMk/>
            <pc:sldMk cId="3856144342" sldId="256"/>
            <ac:spMk id="50" creationId="{639EA3C6-5BB9-4426-BF58-2B808502F815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1:59.611" v="24"/>
          <ac:spMkLst>
            <pc:docMk/>
            <pc:sldMk cId="3856144342" sldId="256"/>
            <ac:spMk id="51" creationId="{480A35E7-9EF6-40E1-A6C5-0B6D3D7245DD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2:17.564" v="26"/>
          <ac:spMkLst>
            <pc:docMk/>
            <pc:sldMk cId="3856144342" sldId="256"/>
            <ac:spMk id="54" creationId="{0E91F5CA-B392-444C-88E3-BF5BAAEBDEB0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2:17.564" v="26"/>
          <ac:spMkLst>
            <pc:docMk/>
            <pc:sldMk cId="3856144342" sldId="256"/>
            <ac:spMk id="55" creationId="{0459807F-B6FA-44D3-9A53-C55B6B56884A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2:23.705" v="28"/>
          <ac:spMkLst>
            <pc:docMk/>
            <pc:sldMk cId="3856144342" sldId="256"/>
            <ac:spMk id="58" creationId="{A31384CA-BBDF-78EA-C1B6-7C26234E0B9A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2:23.705" v="28"/>
          <ac:spMkLst>
            <pc:docMk/>
            <pc:sldMk cId="3856144342" sldId="256"/>
            <ac:spMk id="59" creationId="{97081EE3-B6BE-9584-F5AF-E5F6484DA7A1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2:23.705" v="28"/>
          <ac:spMkLst>
            <pc:docMk/>
            <pc:sldMk cId="3856144342" sldId="256"/>
            <ac:spMk id="61" creationId="{41A03FE5-7938-1573-2D18-E168CC7C0ABF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2:41.721" v="30"/>
          <ac:spMkLst>
            <pc:docMk/>
            <pc:sldMk cId="3856144342" sldId="256"/>
            <ac:spMk id="63" creationId="{8A95209C-5275-4E15-8EA7-7F42980ABF2D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2:41.721" v="30"/>
          <ac:spMkLst>
            <pc:docMk/>
            <pc:sldMk cId="3856144342" sldId="256"/>
            <ac:spMk id="65" creationId="{4F2ED431-E304-4FF0-9F4E-032783C9D612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2:41.721" v="30"/>
          <ac:spMkLst>
            <pc:docMk/>
            <pc:sldMk cId="3856144342" sldId="256"/>
            <ac:spMk id="66" creationId="{4E87FCFB-2CCE-460D-B3DD-557C8BD1B94A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2:55.721" v="32"/>
          <ac:spMkLst>
            <pc:docMk/>
            <pc:sldMk cId="3856144342" sldId="256"/>
            <ac:spMk id="68" creationId="{143B1410-D187-427C-B738-BA6AEEF75FA2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2:55.721" v="32"/>
          <ac:spMkLst>
            <pc:docMk/>
            <pc:sldMk cId="3856144342" sldId="256"/>
            <ac:spMk id="70" creationId="{67F1335F-97CE-4842-9A57-2B6A3F459D82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3:02.893" v="34"/>
          <ac:spMkLst>
            <pc:docMk/>
            <pc:sldMk cId="3856144342" sldId="256"/>
            <ac:spMk id="72" creationId="{63FBB6B2-972C-4C42-91C9-36184E613BFA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3:02.893" v="34"/>
          <ac:spMkLst>
            <pc:docMk/>
            <pc:sldMk cId="3856144342" sldId="256"/>
            <ac:spMk id="73" creationId="{C312A434-F7D2-4A14-A037-B9762E209CEF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3:02.893" v="34"/>
          <ac:spMkLst>
            <pc:docMk/>
            <pc:sldMk cId="3856144342" sldId="256"/>
            <ac:spMk id="74" creationId="{F9D166EE-E3B4-462F-8588-6273BBC6174C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3:06.175" v="36"/>
          <ac:spMkLst>
            <pc:docMk/>
            <pc:sldMk cId="3856144342" sldId="256"/>
            <ac:spMk id="80" creationId="{F2E5B6AE-5EFE-45F0-A2AE-ED771CA3D7DD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3:13.175" v="38"/>
          <ac:spMkLst>
            <pc:docMk/>
            <pc:sldMk cId="3856144342" sldId="256"/>
            <ac:spMk id="84" creationId="{F6E7DCFE-4F50-48FD-A0DF-0B44956E84DF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3:13.175" v="38"/>
          <ac:spMkLst>
            <pc:docMk/>
            <pc:sldMk cId="3856144342" sldId="256"/>
            <ac:spMk id="86" creationId="{92ACA378-7594-4CA7-A0F2-B9D9DB9EE8E8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3:13.175" v="38"/>
          <ac:spMkLst>
            <pc:docMk/>
            <pc:sldMk cId="3856144342" sldId="256"/>
            <ac:spMk id="87" creationId="{8009804D-EEDA-4241-A1DC-D0EE36995425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3:13.175" v="38"/>
          <ac:spMkLst>
            <pc:docMk/>
            <pc:sldMk cId="3856144342" sldId="256"/>
            <ac:spMk id="88" creationId="{9C455384-AD1E-43F5-A0B6-C938F956433D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3:20.659" v="40"/>
          <ac:spMkLst>
            <pc:docMk/>
            <pc:sldMk cId="3856144342" sldId="256"/>
            <ac:spMk id="90" creationId="{736ACF6A-FC06-4E10-819E-2E7BC6978872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1:53:20.659" v="40"/>
          <ac:spMkLst>
            <pc:docMk/>
            <pc:sldMk cId="3856144342" sldId="256"/>
            <ac:spMk id="91" creationId="{55F12CF4-2DA8-61EA-0A5C-3753DDDAD188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2:06:46.172" v="75"/>
          <ac:spMkLst>
            <pc:docMk/>
            <pc:sldMk cId="3856144342" sldId="256"/>
            <ac:spMk id="95" creationId="{A31384CA-BBDF-78EA-C1B6-7C26234E0B9A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2:06:46.172" v="75"/>
          <ac:spMkLst>
            <pc:docMk/>
            <pc:sldMk cId="3856144342" sldId="256"/>
            <ac:spMk id="96" creationId="{97081EE3-B6BE-9584-F5AF-E5F6484DA7A1}"/>
          </ac:spMkLst>
        </pc:spChg>
        <pc:spChg chg="add del">
          <ac:chgData name="Lara Filipa da Silva Bizarro" userId="S::a2021130066@isec.pt::44f771e6-547b-43cf-8929-e2fd2706a62d" providerId="AD" clId="Web-{BB27EAE9-1E90-4672-9E95-D8BDC58F8B47}" dt="2023-10-23T22:06:46.172" v="75"/>
          <ac:spMkLst>
            <pc:docMk/>
            <pc:sldMk cId="3856144342" sldId="256"/>
            <ac:spMk id="98" creationId="{41A03FE5-7938-1573-2D18-E168CC7C0ABF}"/>
          </ac:spMkLst>
        </pc:spChg>
        <pc:spChg chg="add">
          <ac:chgData name="Lara Filipa da Silva Bizarro" userId="S::a2021130066@isec.pt::44f771e6-547b-43cf-8929-e2fd2706a62d" providerId="AD" clId="Web-{BB27EAE9-1E90-4672-9E95-D8BDC58F8B47}" dt="2023-10-23T22:06:46.172" v="75"/>
          <ac:spMkLst>
            <pc:docMk/>
            <pc:sldMk cId="3856144342" sldId="256"/>
            <ac:spMk id="103" creationId="{86EB3901-53C6-2F86-AB1B-8B1053532F03}"/>
          </ac:spMkLst>
        </pc:spChg>
        <pc:spChg chg="add mod">
          <ac:chgData name="Lara Filipa da Silva Bizarro" userId="S::a2021130066@isec.pt::44f771e6-547b-43cf-8929-e2fd2706a62d" providerId="AD" clId="Web-{BB27EAE9-1E90-4672-9E95-D8BDC58F8B47}" dt="2023-10-23T22:20:08.008" v="186" actId="14100"/>
          <ac:spMkLst>
            <pc:docMk/>
            <pc:sldMk cId="3856144342" sldId="256"/>
            <ac:spMk id="105" creationId="{22AAAFF2-72FA-E450-DFB2-9E76164A6CAC}"/>
          </ac:spMkLst>
        </pc:spChg>
        <pc:spChg chg="add">
          <ac:chgData name="Lara Filipa da Silva Bizarro" userId="S::a2021130066@isec.pt::44f771e6-547b-43cf-8929-e2fd2706a62d" providerId="AD" clId="Web-{BB27EAE9-1E90-4672-9E95-D8BDC58F8B47}" dt="2023-10-23T22:06:46.172" v="75"/>
          <ac:spMkLst>
            <pc:docMk/>
            <pc:sldMk cId="3856144342" sldId="256"/>
            <ac:spMk id="107" creationId="{EF4883EF-396E-8A71-8D20-6054ED844BBC}"/>
          </ac:spMkLst>
        </pc:spChg>
        <pc:grpChg chg="add del">
          <ac:chgData name="Lara Filipa da Silva Bizarro" userId="S::a2021130066@isec.pt::44f771e6-547b-43cf-8929-e2fd2706a62d" providerId="AD" clId="Web-{BB27EAE9-1E90-4672-9E95-D8BDC58F8B47}" dt="2023-10-23T21:51:12.360" v="12"/>
          <ac:grpSpMkLst>
            <pc:docMk/>
            <pc:sldMk cId="3856144342" sldId="256"/>
            <ac:grpSpMk id="21" creationId="{D4433877-8295-4A0D-94F7-BFD8A63360E4}"/>
          </ac:grpSpMkLst>
        </pc:grpChg>
        <pc:grpChg chg="add del">
          <ac:chgData name="Lara Filipa da Silva Bizarro" userId="S::a2021130066@isec.pt::44f771e6-547b-43cf-8929-e2fd2706a62d" providerId="AD" clId="Web-{BB27EAE9-1E90-4672-9E95-D8BDC58F8B47}" dt="2023-10-23T21:53:02.893" v="34"/>
          <ac:grpSpMkLst>
            <pc:docMk/>
            <pc:sldMk cId="3856144342" sldId="256"/>
            <ac:grpSpMk id="76" creationId="{28709E2B-5612-4EF3-8505-0270723FD329}"/>
          </ac:grpSpMkLst>
        </pc:grpChg>
        <pc:picChg chg="add del mod">
          <ac:chgData name="Lara Filipa da Silva Bizarro" userId="S::a2021130066@isec.pt::44f771e6-547b-43cf-8929-e2fd2706a62d" providerId="AD" clId="Web-{BB27EAE9-1E90-4672-9E95-D8BDC58F8B47}" dt="2023-10-23T21:51:01.828" v="8"/>
          <ac:picMkLst>
            <pc:docMk/>
            <pc:sldMk cId="3856144342" sldId="256"/>
            <ac:picMk id="4" creationId="{656DE292-DAEC-3CBF-7ADB-69764667D941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1:08.297" v="10"/>
          <ac:picMkLst>
            <pc:docMk/>
            <pc:sldMk cId="3856144342" sldId="256"/>
            <ac:picMk id="12" creationId="{17D4F144-75C9-F109-3833-898FC170C9CD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1:12.360" v="12"/>
          <ac:picMkLst>
            <pc:docMk/>
            <pc:sldMk cId="3856144342" sldId="256"/>
            <ac:picMk id="19" creationId="{95DFD69D-3E1E-9BB8-AB2E-DF6A18264789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1:19.282" v="14"/>
          <ac:picMkLst>
            <pc:docMk/>
            <pc:sldMk cId="3856144342" sldId="256"/>
            <ac:picMk id="30" creationId="{23522EA7-8D3D-270F-16C7-0D09F6D644FD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1:35.126" v="16"/>
          <ac:picMkLst>
            <pc:docMk/>
            <pc:sldMk cId="3856144342" sldId="256"/>
            <ac:picMk id="36" creationId="{DFC3D4F6-449A-087B-E163-9EB981DCB0BE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1:40.282" v="18"/>
          <ac:picMkLst>
            <pc:docMk/>
            <pc:sldMk cId="3856144342" sldId="256"/>
            <ac:picMk id="41" creationId="{D2ECFFDE-4D34-9B8E-D319-D57AA912372A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1:46.001" v="20"/>
          <ac:picMkLst>
            <pc:docMk/>
            <pc:sldMk cId="3856144342" sldId="256"/>
            <ac:picMk id="44" creationId="{0BFA82B3-84CE-2152-87E4-4E2FE3509B53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1:51.157" v="22"/>
          <ac:picMkLst>
            <pc:docMk/>
            <pc:sldMk cId="3856144342" sldId="256"/>
            <ac:picMk id="47" creationId="{0E949D5C-69E8-A89C-BFE4-8C0733A7255E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1:59.611" v="24"/>
          <ac:picMkLst>
            <pc:docMk/>
            <pc:sldMk cId="3856144342" sldId="256"/>
            <ac:picMk id="52" creationId="{26D979DE-1AAD-839B-8D06-705903797CD9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2:17.564" v="26"/>
          <ac:picMkLst>
            <pc:docMk/>
            <pc:sldMk cId="3856144342" sldId="256"/>
            <ac:picMk id="56" creationId="{F031BFD7-0C23-4491-CD4F-8AA598EDF96B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2:23.705" v="28"/>
          <ac:picMkLst>
            <pc:docMk/>
            <pc:sldMk cId="3856144342" sldId="256"/>
            <ac:picMk id="60" creationId="{FBE52768-5F5B-BBE0-5535-4E15CCEA6049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2:41.721" v="30"/>
          <ac:picMkLst>
            <pc:docMk/>
            <pc:sldMk cId="3856144342" sldId="256"/>
            <ac:picMk id="64" creationId="{21ABC18E-4736-F719-43B2-B356E0086C60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2:55.721" v="32"/>
          <ac:picMkLst>
            <pc:docMk/>
            <pc:sldMk cId="3856144342" sldId="256"/>
            <ac:picMk id="69" creationId="{E52A4264-1C9B-EAE3-88C8-9458B8C06F63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3:02.893" v="34"/>
          <ac:picMkLst>
            <pc:docMk/>
            <pc:sldMk cId="3856144342" sldId="256"/>
            <ac:picMk id="75" creationId="{0F2D7FE9-90FA-DD77-8A98-9EB795B9E967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3:06.175" v="36"/>
          <ac:picMkLst>
            <pc:docMk/>
            <pc:sldMk cId="3856144342" sldId="256"/>
            <ac:picMk id="82" creationId="{473DEE68-8366-B4DF-DE40-D427A1C93F4C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3:13.175" v="38"/>
          <ac:picMkLst>
            <pc:docMk/>
            <pc:sldMk cId="3856144342" sldId="256"/>
            <ac:picMk id="85" creationId="{A34803C2-9F51-7555-1DA3-A2F6779E2D12}"/>
          </ac:picMkLst>
        </pc:picChg>
        <pc:picChg chg="add del">
          <ac:chgData name="Lara Filipa da Silva Bizarro" userId="S::a2021130066@isec.pt::44f771e6-547b-43cf-8929-e2fd2706a62d" providerId="AD" clId="Web-{BB27EAE9-1E90-4672-9E95-D8BDC58F8B47}" dt="2023-10-23T21:53:20.659" v="40"/>
          <ac:picMkLst>
            <pc:docMk/>
            <pc:sldMk cId="3856144342" sldId="256"/>
            <ac:picMk id="92" creationId="{ED4E5FA9-478D-E44B-275C-D4782823E5DA}"/>
          </ac:picMkLst>
        </pc:picChg>
        <pc:picChg chg="add mod ord">
          <ac:chgData name="Lara Filipa da Silva Bizarro" userId="S::a2021130066@isec.pt::44f771e6-547b-43cf-8929-e2fd2706a62d" providerId="AD" clId="Web-{BB27EAE9-1E90-4672-9E95-D8BDC58F8B47}" dt="2023-10-23T22:16:10.737" v="134" actId="1076"/>
          <ac:picMkLst>
            <pc:docMk/>
            <pc:sldMk cId="3856144342" sldId="256"/>
            <ac:picMk id="97" creationId="{FBE52768-5F5B-BBE0-5535-4E15CCEA6049}"/>
          </ac:picMkLst>
        </pc:picChg>
        <pc:cxnChg chg="add del">
          <ac:chgData name="Lara Filipa da Silva Bizarro" userId="S::a2021130066@isec.pt::44f771e6-547b-43cf-8929-e2fd2706a62d" providerId="AD" clId="Web-{BB27EAE9-1E90-4672-9E95-D8BDC58F8B47}" dt="2023-10-23T21:50:43.093" v="4"/>
          <ac:cxnSpMkLst>
            <pc:docMk/>
            <pc:sldMk cId="3856144342" sldId="256"/>
            <ac:cxnSpMk id="24" creationId="{EFDAA6A4-1F42-460B-A500-921EEB4BC01C}"/>
          </ac:cxnSpMkLst>
        </pc:cxnChg>
        <pc:cxnChg chg="add del">
          <ac:chgData name="Lara Filipa da Silva Bizarro" userId="S::a2021130066@isec.pt::44f771e6-547b-43cf-8929-e2fd2706a62d" providerId="AD" clId="Web-{BB27EAE9-1E90-4672-9E95-D8BDC58F8B47}" dt="2023-10-23T21:51:19.282" v="14"/>
          <ac:cxnSpMkLst>
            <pc:docMk/>
            <pc:sldMk cId="3856144342" sldId="256"/>
            <ac:cxnSpMk id="31" creationId="{13AC671C-E66F-43C5-A66A-C477339DD232}"/>
          </ac:cxnSpMkLst>
        </pc:cxnChg>
        <pc:cxnChg chg="add del">
          <ac:chgData name="Lara Filipa da Silva Bizarro" userId="S::a2021130066@isec.pt::44f771e6-547b-43cf-8929-e2fd2706a62d" providerId="AD" clId="Web-{BB27EAE9-1E90-4672-9E95-D8BDC58F8B47}" dt="2023-10-23T21:51:19.282" v="14"/>
          <ac:cxnSpMkLst>
            <pc:docMk/>
            <pc:sldMk cId="3856144342" sldId="256"/>
            <ac:cxnSpMk id="32" creationId="{EEE10AC2-20ED-4628-9A8E-14F8437B55CB}"/>
          </ac:cxnSpMkLst>
        </pc:cxnChg>
        <pc:cxnChg chg="add del">
          <ac:chgData name="Lara Filipa da Silva Bizarro" userId="S::a2021130066@isec.pt::44f771e6-547b-43cf-8929-e2fd2706a62d" providerId="AD" clId="Web-{BB27EAE9-1E90-4672-9E95-D8BDC58F8B47}" dt="2023-10-23T21:51:35.126" v="16"/>
          <ac:cxnSpMkLst>
            <pc:docMk/>
            <pc:sldMk cId="3856144342" sldId="256"/>
            <ac:cxnSpMk id="37" creationId="{B0AA360F-DECB-4836-8FB6-22C4BC3FB02D}"/>
          </ac:cxnSpMkLst>
        </pc:cxnChg>
        <pc:cxnChg chg="add del">
          <ac:chgData name="Lara Filipa da Silva Bizarro" userId="S::a2021130066@isec.pt::44f771e6-547b-43cf-8929-e2fd2706a62d" providerId="AD" clId="Web-{BB27EAE9-1E90-4672-9E95-D8BDC58F8B47}" dt="2023-10-23T21:53:06.175" v="36"/>
          <ac:cxnSpMkLst>
            <pc:docMk/>
            <pc:sldMk cId="3856144342" sldId="256"/>
            <ac:cxnSpMk id="81" creationId="{D255B435-D9F3-4A31-B89E-36741390DB4B}"/>
          </ac:cxnSpMkLst>
        </pc:cxnChg>
        <pc:cxnChg chg="add del">
          <ac:chgData name="Lara Filipa da Silva Bizarro" userId="S::a2021130066@isec.pt::44f771e6-547b-43cf-8929-e2fd2706a62d" providerId="AD" clId="Web-{BB27EAE9-1E90-4672-9E95-D8BDC58F8B47}" dt="2023-10-23T21:53:20.659" v="40"/>
          <ac:cxnSpMkLst>
            <pc:docMk/>
            <pc:sldMk cId="3856144342" sldId="256"/>
            <ac:cxnSpMk id="93" creationId="{7B9466E0-3884-B930-091B-5BB027876F11}"/>
          </ac:cxnSpMkLst>
        </pc:cxnChg>
      </pc:sldChg>
      <pc:sldChg chg="new modTransition">
        <pc:chgData name="Lara Filipa da Silva Bizarro" userId="S::a2021130066@isec.pt::44f771e6-547b-43cf-8929-e2fd2706a62d" providerId="AD" clId="Web-{BB27EAE9-1E90-4672-9E95-D8BDC58F8B47}" dt="2023-10-23T22:20:40.024" v="188"/>
        <pc:sldMkLst>
          <pc:docMk/>
          <pc:sldMk cId="1492661338" sldId="257"/>
        </pc:sldMkLst>
      </pc:sldChg>
      <pc:sldChg chg="addSp modSp new del mod modClrScheme chgLayout">
        <pc:chgData name="Lara Filipa da Silva Bizarro" userId="S::a2021130066@isec.pt::44f771e6-547b-43cf-8929-e2fd2706a62d" providerId="AD" clId="Web-{BB27EAE9-1E90-4672-9E95-D8BDC58F8B47}" dt="2023-10-23T22:08:34.051" v="115"/>
        <pc:sldMkLst>
          <pc:docMk/>
          <pc:sldMk cId="1510840328" sldId="257"/>
        </pc:sldMkLst>
        <pc:spChg chg="mod ord">
          <ac:chgData name="Lara Filipa da Silva Bizarro" userId="S::a2021130066@isec.pt::44f771e6-547b-43cf-8929-e2fd2706a62d" providerId="AD" clId="Web-{BB27EAE9-1E90-4672-9E95-D8BDC58F8B47}" dt="2023-10-23T21:59:05.451" v="43"/>
          <ac:spMkLst>
            <pc:docMk/>
            <pc:sldMk cId="1510840328" sldId="257"/>
            <ac:spMk id="2" creationId="{EADA9F5F-FE9B-2EB9-B8C9-177C8DC4BFDA}"/>
          </ac:spMkLst>
        </pc:spChg>
        <pc:spChg chg="mod ord">
          <ac:chgData name="Lara Filipa da Silva Bizarro" userId="S::a2021130066@isec.pt::44f771e6-547b-43cf-8929-e2fd2706a62d" providerId="AD" clId="Web-{BB27EAE9-1E90-4672-9E95-D8BDC58F8B47}" dt="2023-10-23T21:59:05.451" v="43"/>
          <ac:spMkLst>
            <pc:docMk/>
            <pc:sldMk cId="1510840328" sldId="257"/>
            <ac:spMk id="3" creationId="{DD6FB4DA-1358-AFF5-FAF7-947A45F0056A}"/>
          </ac:spMkLst>
        </pc:spChg>
        <pc:spChg chg="add mod ord">
          <ac:chgData name="Lara Filipa da Silva Bizarro" userId="S::a2021130066@isec.pt::44f771e6-547b-43cf-8929-e2fd2706a62d" providerId="AD" clId="Web-{BB27EAE9-1E90-4672-9E95-D8BDC58F8B47}" dt="2023-10-23T21:59:05.451" v="43"/>
          <ac:spMkLst>
            <pc:docMk/>
            <pc:sldMk cId="1510840328" sldId="257"/>
            <ac:spMk id="4" creationId="{847A1E88-6E11-A942-2942-213DA366C91E}"/>
          </ac:spMkLst>
        </pc:spChg>
      </pc:sldChg>
      <pc:sldChg chg="new del">
        <pc:chgData name="Lara Filipa da Silva Bizarro" userId="S::a2021130066@isec.pt::44f771e6-547b-43cf-8929-e2fd2706a62d" providerId="AD" clId="Web-{BB27EAE9-1E90-4672-9E95-D8BDC58F8B47}" dt="2023-10-23T22:08:34.457" v="116"/>
        <pc:sldMkLst>
          <pc:docMk/>
          <pc:sldMk cId="2447326016" sldId="258"/>
        </pc:sldMkLst>
      </pc:sldChg>
      <pc:sldMasterChg chg="del delSldLayout">
        <pc:chgData name="Lara Filipa da Silva Bizarro" userId="S::a2021130066@isec.pt::44f771e6-547b-43cf-8929-e2fd2706a62d" providerId="AD" clId="Web-{BB27EAE9-1E90-4672-9E95-D8BDC58F8B47}" dt="2023-10-23T21:50:25.202" v="0"/>
        <pc:sldMasterMkLst>
          <pc:docMk/>
          <pc:sldMasterMk cId="0" sldId="2147483648"/>
        </pc:sldMasterMkLst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Lara Filipa da Silva Bizarro" userId="S::a2021130066@isec.pt::44f771e6-547b-43cf-8929-e2fd2706a62d" providerId="AD" clId="Web-{BB27EAE9-1E90-4672-9E95-D8BDC58F8B47}" dt="2023-10-23T21:50:25.202" v="0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0:36.687" v="3"/>
        <pc:sldMasterMkLst>
          <pc:docMk/>
          <pc:sldMasterMk cId="2609246663" sldId="2147483751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0:36.687" v="3"/>
          <pc:sldLayoutMkLst>
            <pc:docMk/>
            <pc:sldMasterMk cId="2609246663" sldId="2147483751"/>
            <pc:sldLayoutMk cId="1432907662" sldId="214748374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36.687" v="3"/>
          <pc:sldLayoutMkLst>
            <pc:docMk/>
            <pc:sldMasterMk cId="2609246663" sldId="2147483751"/>
            <pc:sldLayoutMk cId="3213810769" sldId="214748374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36.687" v="3"/>
          <pc:sldLayoutMkLst>
            <pc:docMk/>
            <pc:sldMasterMk cId="2609246663" sldId="2147483751"/>
            <pc:sldLayoutMk cId="3008538561" sldId="214748374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36.687" v="3"/>
          <pc:sldLayoutMkLst>
            <pc:docMk/>
            <pc:sldMasterMk cId="2609246663" sldId="2147483751"/>
            <pc:sldLayoutMk cId="1341637360" sldId="214748374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36.687" v="3"/>
          <pc:sldLayoutMkLst>
            <pc:docMk/>
            <pc:sldMasterMk cId="2609246663" sldId="2147483751"/>
            <pc:sldLayoutMk cId="1636060070" sldId="214748374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36.687" v="3"/>
          <pc:sldLayoutMkLst>
            <pc:docMk/>
            <pc:sldMasterMk cId="2609246663" sldId="2147483751"/>
            <pc:sldLayoutMk cId="3569750731" sldId="214748374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36.687" v="3"/>
          <pc:sldLayoutMkLst>
            <pc:docMk/>
            <pc:sldMasterMk cId="2609246663" sldId="2147483751"/>
            <pc:sldLayoutMk cId="3623835486" sldId="214748374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36.687" v="3"/>
          <pc:sldLayoutMkLst>
            <pc:docMk/>
            <pc:sldMasterMk cId="2609246663" sldId="2147483751"/>
            <pc:sldLayoutMk cId="1770543990" sldId="214748374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36.687" v="3"/>
          <pc:sldLayoutMkLst>
            <pc:docMk/>
            <pc:sldMasterMk cId="2609246663" sldId="2147483751"/>
            <pc:sldLayoutMk cId="3361779573" sldId="214748374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36.687" v="3"/>
          <pc:sldLayoutMkLst>
            <pc:docMk/>
            <pc:sldMasterMk cId="2609246663" sldId="2147483751"/>
            <pc:sldLayoutMk cId="114317031" sldId="214748374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36.687" v="3"/>
          <pc:sldLayoutMkLst>
            <pc:docMk/>
            <pc:sldMasterMk cId="2609246663" sldId="2147483751"/>
            <pc:sldLayoutMk cId="1789260826" sldId="2147483750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0:43.093" v="4"/>
        <pc:sldMasterMkLst>
          <pc:docMk/>
          <pc:sldMasterMk cId="4136284389" sldId="2147483853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0:43.093" v="4"/>
          <pc:sldLayoutMkLst>
            <pc:docMk/>
            <pc:sldMasterMk cId="4136284389" sldId="2147483853"/>
            <pc:sldLayoutMk cId="2917662740" sldId="214748384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43.093" v="4"/>
          <pc:sldLayoutMkLst>
            <pc:docMk/>
            <pc:sldMasterMk cId="4136284389" sldId="2147483853"/>
            <pc:sldLayoutMk cId="1301367216" sldId="214748384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43.093" v="4"/>
          <pc:sldLayoutMkLst>
            <pc:docMk/>
            <pc:sldMasterMk cId="4136284389" sldId="2147483853"/>
            <pc:sldLayoutMk cId="184349296" sldId="214748384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43.093" v="4"/>
          <pc:sldLayoutMkLst>
            <pc:docMk/>
            <pc:sldMasterMk cId="4136284389" sldId="2147483853"/>
            <pc:sldLayoutMk cId="2885214752" sldId="214748384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43.093" v="4"/>
          <pc:sldLayoutMkLst>
            <pc:docMk/>
            <pc:sldMasterMk cId="4136284389" sldId="2147483853"/>
            <pc:sldLayoutMk cId="1336167675" sldId="214748384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43.093" v="4"/>
          <pc:sldLayoutMkLst>
            <pc:docMk/>
            <pc:sldMasterMk cId="4136284389" sldId="2147483853"/>
            <pc:sldLayoutMk cId="2670702051" sldId="214748384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43.093" v="4"/>
          <pc:sldLayoutMkLst>
            <pc:docMk/>
            <pc:sldMasterMk cId="4136284389" sldId="2147483853"/>
            <pc:sldLayoutMk cId="303794757" sldId="214748384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43.093" v="4"/>
          <pc:sldLayoutMkLst>
            <pc:docMk/>
            <pc:sldMasterMk cId="4136284389" sldId="2147483853"/>
            <pc:sldLayoutMk cId="3838275745" sldId="214748384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43.093" v="4"/>
          <pc:sldLayoutMkLst>
            <pc:docMk/>
            <pc:sldMasterMk cId="4136284389" sldId="2147483853"/>
            <pc:sldLayoutMk cId="3656715210" sldId="214748385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43.093" v="4"/>
          <pc:sldLayoutMkLst>
            <pc:docMk/>
            <pc:sldMasterMk cId="4136284389" sldId="2147483853"/>
            <pc:sldLayoutMk cId="2873033116" sldId="214748385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0:43.093" v="4"/>
          <pc:sldLayoutMkLst>
            <pc:docMk/>
            <pc:sldMasterMk cId="4136284389" sldId="2147483853"/>
            <pc:sldLayoutMk cId="172962571" sldId="2147483852"/>
          </pc:sldLayoutMkLst>
        </pc:sldLayoutChg>
      </pc:sldMasterChg>
      <pc:sldMasterChg chg="add del addSldLayout delSldLayout modSldLayout">
        <pc:chgData name="Lara Filipa da Silva Bizarro" userId="S::a2021130066@isec.pt::44f771e6-547b-43cf-8929-e2fd2706a62d" providerId="AD" clId="Web-{BB27EAE9-1E90-4672-9E95-D8BDC58F8B47}" dt="2023-10-23T21:50:56.984" v="6"/>
        <pc:sldMasterMkLst>
          <pc:docMk/>
          <pc:sldMasterMk cId="119153500" sldId="2147483854"/>
        </pc:sldMasterMkLst>
        <pc:sldLayoutChg chg="add del mod replId">
          <pc:chgData name="Lara Filipa da Silva Bizarro" userId="S::a2021130066@isec.pt::44f771e6-547b-43cf-8929-e2fd2706a62d" providerId="AD" clId="Web-{BB27EAE9-1E90-4672-9E95-D8BDC58F8B47}" dt="2023-10-23T21:50:56.984" v="6"/>
          <pc:sldLayoutMkLst>
            <pc:docMk/>
            <pc:sldMasterMk cId="119153500" sldId="2147483854"/>
            <pc:sldLayoutMk cId="4066964162" sldId="2147483855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0:56.984" v="6"/>
          <pc:sldLayoutMkLst>
            <pc:docMk/>
            <pc:sldMasterMk cId="119153500" sldId="2147483854"/>
            <pc:sldLayoutMk cId="3161048798" sldId="2147483856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0:56.984" v="6"/>
          <pc:sldLayoutMkLst>
            <pc:docMk/>
            <pc:sldMasterMk cId="119153500" sldId="2147483854"/>
            <pc:sldLayoutMk cId="2069887672" sldId="2147483857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0:56.984" v="6"/>
          <pc:sldLayoutMkLst>
            <pc:docMk/>
            <pc:sldMasterMk cId="119153500" sldId="2147483854"/>
            <pc:sldLayoutMk cId="3979601502" sldId="2147483858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0:56.984" v="6"/>
          <pc:sldLayoutMkLst>
            <pc:docMk/>
            <pc:sldMasterMk cId="119153500" sldId="2147483854"/>
            <pc:sldLayoutMk cId="73232818" sldId="2147483859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0:56.984" v="6"/>
          <pc:sldLayoutMkLst>
            <pc:docMk/>
            <pc:sldMasterMk cId="119153500" sldId="2147483854"/>
            <pc:sldLayoutMk cId="1172734395" sldId="2147483860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0:56.984" v="6"/>
          <pc:sldLayoutMkLst>
            <pc:docMk/>
            <pc:sldMasterMk cId="119153500" sldId="2147483854"/>
            <pc:sldLayoutMk cId="2130776401" sldId="2147483861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0:56.984" v="6"/>
          <pc:sldLayoutMkLst>
            <pc:docMk/>
            <pc:sldMasterMk cId="119153500" sldId="2147483854"/>
            <pc:sldLayoutMk cId="2260364707" sldId="2147483862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0:56.984" v="6"/>
          <pc:sldLayoutMkLst>
            <pc:docMk/>
            <pc:sldMasterMk cId="119153500" sldId="2147483854"/>
            <pc:sldLayoutMk cId="1588533290" sldId="2147483863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0:56.984" v="6"/>
          <pc:sldLayoutMkLst>
            <pc:docMk/>
            <pc:sldMasterMk cId="119153500" sldId="2147483854"/>
            <pc:sldLayoutMk cId="3164287171" sldId="2147483864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0:56.984" v="6"/>
          <pc:sldLayoutMkLst>
            <pc:docMk/>
            <pc:sldMasterMk cId="119153500" sldId="2147483854"/>
            <pc:sldLayoutMk cId="641901332" sldId="2147483865"/>
          </pc:sldLayoutMkLst>
        </pc:sldLayoutChg>
      </pc:sldMasterChg>
      <pc:sldMasterChg chg="add del addSldLayout delSldLayout modSldLayout">
        <pc:chgData name="Lara Filipa da Silva Bizarro" userId="S::a2021130066@isec.pt::44f771e6-547b-43cf-8929-e2fd2706a62d" providerId="AD" clId="Web-{BB27EAE9-1E90-4672-9E95-D8BDC58F8B47}" dt="2023-10-23T21:53:20.722" v="41"/>
        <pc:sldMasterMkLst>
          <pc:docMk/>
          <pc:sldMasterMk cId="3289924953" sldId="2147483866"/>
        </pc:sldMasterMkLst>
        <pc:sldLayoutChg chg="add del mod replId">
          <pc:chgData name="Lara Filipa da Silva Bizarro" userId="S::a2021130066@isec.pt::44f771e6-547b-43cf-8929-e2fd2706a62d" providerId="AD" clId="Web-{BB27EAE9-1E90-4672-9E95-D8BDC58F8B47}" dt="2023-10-23T21:53:20.722" v="41"/>
          <pc:sldLayoutMkLst>
            <pc:docMk/>
            <pc:sldMasterMk cId="3289924953" sldId="2147483866"/>
            <pc:sldLayoutMk cId="4062850348" sldId="2147483867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3:20.722" v="41"/>
          <pc:sldLayoutMkLst>
            <pc:docMk/>
            <pc:sldMasterMk cId="3289924953" sldId="2147483866"/>
            <pc:sldLayoutMk cId="2667645652" sldId="2147483868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3:20.722" v="41"/>
          <pc:sldLayoutMkLst>
            <pc:docMk/>
            <pc:sldMasterMk cId="3289924953" sldId="2147483866"/>
            <pc:sldLayoutMk cId="501763111" sldId="2147483869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3:20.722" v="41"/>
          <pc:sldLayoutMkLst>
            <pc:docMk/>
            <pc:sldMasterMk cId="3289924953" sldId="2147483866"/>
            <pc:sldLayoutMk cId="1622090409" sldId="2147483870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3:20.722" v="41"/>
          <pc:sldLayoutMkLst>
            <pc:docMk/>
            <pc:sldMasterMk cId="3289924953" sldId="2147483866"/>
            <pc:sldLayoutMk cId="3558851943" sldId="2147483871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3:20.722" v="41"/>
          <pc:sldLayoutMkLst>
            <pc:docMk/>
            <pc:sldMasterMk cId="3289924953" sldId="2147483866"/>
            <pc:sldLayoutMk cId="3832308803" sldId="2147483872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3:20.722" v="41"/>
          <pc:sldLayoutMkLst>
            <pc:docMk/>
            <pc:sldMasterMk cId="3289924953" sldId="2147483866"/>
            <pc:sldLayoutMk cId="450186841" sldId="2147483873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3:20.722" v="41"/>
          <pc:sldLayoutMkLst>
            <pc:docMk/>
            <pc:sldMasterMk cId="3289924953" sldId="2147483866"/>
            <pc:sldLayoutMk cId="1660763627" sldId="2147483874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3:20.722" v="41"/>
          <pc:sldLayoutMkLst>
            <pc:docMk/>
            <pc:sldMasterMk cId="3289924953" sldId="2147483866"/>
            <pc:sldLayoutMk cId="4257486214" sldId="2147483875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3:20.722" v="41"/>
          <pc:sldLayoutMkLst>
            <pc:docMk/>
            <pc:sldMasterMk cId="3289924953" sldId="2147483866"/>
            <pc:sldLayoutMk cId="147025408" sldId="2147483876"/>
          </pc:sldLayoutMkLst>
        </pc:sldLayoutChg>
        <pc:sldLayoutChg chg="add del mod replId">
          <pc:chgData name="Lara Filipa da Silva Bizarro" userId="S::a2021130066@isec.pt::44f771e6-547b-43cf-8929-e2fd2706a62d" providerId="AD" clId="Web-{BB27EAE9-1E90-4672-9E95-D8BDC58F8B47}" dt="2023-10-23T21:53:20.722" v="41"/>
          <pc:sldLayoutMkLst>
            <pc:docMk/>
            <pc:sldMasterMk cId="3289924953" sldId="2147483866"/>
            <pc:sldLayoutMk cId="427177252" sldId="2147483877"/>
          </pc:sldLayoutMkLst>
        </pc:sldLayoutChg>
      </pc:sldMasterChg>
      <pc:sldMasterChg chg="add del replId addSldLayout delSldLayout">
        <pc:chgData name="Lara Filipa da Silva Bizarro" userId="S::a2021130066@isec.pt::44f771e6-547b-43cf-8929-e2fd2706a62d" providerId="AD" clId="Web-{BB27EAE9-1E90-4672-9E95-D8BDC58F8B47}" dt="2023-10-23T21:51:40.282" v="18"/>
        <pc:sldMasterMkLst>
          <pc:docMk/>
          <pc:sldMasterMk cId="3968052707" sldId="2147483878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1:40.282" v="18"/>
          <pc:sldLayoutMkLst>
            <pc:docMk/>
            <pc:sldMasterMk cId="3968052707" sldId="2147483878"/>
            <pc:sldLayoutMk cId="3981409444" sldId="2147483879"/>
          </pc:sldLayoutMkLst>
        </pc:sldLayoutChg>
        <pc:sldLayoutChg chg="add del replId">
          <pc:chgData name="Lara Filipa da Silva Bizarro" userId="S::a2021130066@isec.pt::44f771e6-547b-43cf-8929-e2fd2706a62d" providerId="AD" clId="Web-{BB27EAE9-1E90-4672-9E95-D8BDC58F8B47}" dt="2023-10-23T21:51:40.282" v="18"/>
          <pc:sldLayoutMkLst>
            <pc:docMk/>
            <pc:sldMasterMk cId="3968052707" sldId="2147483878"/>
            <pc:sldLayoutMk cId="508599309" sldId="2147483880"/>
          </pc:sldLayoutMkLst>
        </pc:sldLayoutChg>
        <pc:sldLayoutChg chg="add del replId">
          <pc:chgData name="Lara Filipa da Silva Bizarro" userId="S::a2021130066@isec.pt::44f771e6-547b-43cf-8929-e2fd2706a62d" providerId="AD" clId="Web-{BB27EAE9-1E90-4672-9E95-D8BDC58F8B47}" dt="2023-10-23T21:51:40.282" v="18"/>
          <pc:sldLayoutMkLst>
            <pc:docMk/>
            <pc:sldMasterMk cId="3968052707" sldId="2147483878"/>
            <pc:sldLayoutMk cId="1765318709" sldId="2147483881"/>
          </pc:sldLayoutMkLst>
        </pc:sldLayoutChg>
        <pc:sldLayoutChg chg="add del replId">
          <pc:chgData name="Lara Filipa da Silva Bizarro" userId="S::a2021130066@isec.pt::44f771e6-547b-43cf-8929-e2fd2706a62d" providerId="AD" clId="Web-{BB27EAE9-1E90-4672-9E95-D8BDC58F8B47}" dt="2023-10-23T21:51:40.282" v="18"/>
          <pc:sldLayoutMkLst>
            <pc:docMk/>
            <pc:sldMasterMk cId="3968052707" sldId="2147483878"/>
            <pc:sldLayoutMk cId="4057195634" sldId="2147483882"/>
          </pc:sldLayoutMkLst>
        </pc:sldLayoutChg>
        <pc:sldLayoutChg chg="add del replId">
          <pc:chgData name="Lara Filipa da Silva Bizarro" userId="S::a2021130066@isec.pt::44f771e6-547b-43cf-8929-e2fd2706a62d" providerId="AD" clId="Web-{BB27EAE9-1E90-4672-9E95-D8BDC58F8B47}" dt="2023-10-23T21:51:40.282" v="18"/>
          <pc:sldLayoutMkLst>
            <pc:docMk/>
            <pc:sldMasterMk cId="3968052707" sldId="2147483878"/>
            <pc:sldLayoutMk cId="2084722066" sldId="2147483883"/>
          </pc:sldLayoutMkLst>
        </pc:sldLayoutChg>
        <pc:sldLayoutChg chg="add del replId">
          <pc:chgData name="Lara Filipa da Silva Bizarro" userId="S::a2021130066@isec.pt::44f771e6-547b-43cf-8929-e2fd2706a62d" providerId="AD" clId="Web-{BB27EAE9-1E90-4672-9E95-D8BDC58F8B47}" dt="2023-10-23T21:51:40.282" v="18"/>
          <pc:sldLayoutMkLst>
            <pc:docMk/>
            <pc:sldMasterMk cId="3968052707" sldId="2147483878"/>
            <pc:sldLayoutMk cId="795816048" sldId="2147483884"/>
          </pc:sldLayoutMkLst>
        </pc:sldLayoutChg>
        <pc:sldLayoutChg chg="add del replId">
          <pc:chgData name="Lara Filipa da Silva Bizarro" userId="S::a2021130066@isec.pt::44f771e6-547b-43cf-8929-e2fd2706a62d" providerId="AD" clId="Web-{BB27EAE9-1E90-4672-9E95-D8BDC58F8B47}" dt="2023-10-23T21:51:40.282" v="18"/>
          <pc:sldLayoutMkLst>
            <pc:docMk/>
            <pc:sldMasterMk cId="3968052707" sldId="2147483878"/>
            <pc:sldLayoutMk cId="2233438126" sldId="2147483885"/>
          </pc:sldLayoutMkLst>
        </pc:sldLayoutChg>
        <pc:sldLayoutChg chg="add del replId">
          <pc:chgData name="Lara Filipa da Silva Bizarro" userId="S::a2021130066@isec.pt::44f771e6-547b-43cf-8929-e2fd2706a62d" providerId="AD" clId="Web-{BB27EAE9-1E90-4672-9E95-D8BDC58F8B47}" dt="2023-10-23T21:51:40.282" v="18"/>
          <pc:sldLayoutMkLst>
            <pc:docMk/>
            <pc:sldMasterMk cId="3968052707" sldId="2147483878"/>
            <pc:sldLayoutMk cId="907589923" sldId="2147483886"/>
          </pc:sldLayoutMkLst>
        </pc:sldLayoutChg>
        <pc:sldLayoutChg chg="add del replId">
          <pc:chgData name="Lara Filipa da Silva Bizarro" userId="S::a2021130066@isec.pt::44f771e6-547b-43cf-8929-e2fd2706a62d" providerId="AD" clId="Web-{BB27EAE9-1E90-4672-9E95-D8BDC58F8B47}" dt="2023-10-23T21:51:40.282" v="18"/>
          <pc:sldLayoutMkLst>
            <pc:docMk/>
            <pc:sldMasterMk cId="3968052707" sldId="2147483878"/>
            <pc:sldLayoutMk cId="678614108" sldId="2147483887"/>
          </pc:sldLayoutMkLst>
        </pc:sldLayoutChg>
        <pc:sldLayoutChg chg="add del replId">
          <pc:chgData name="Lara Filipa da Silva Bizarro" userId="S::a2021130066@isec.pt::44f771e6-547b-43cf-8929-e2fd2706a62d" providerId="AD" clId="Web-{BB27EAE9-1E90-4672-9E95-D8BDC58F8B47}" dt="2023-10-23T21:51:40.282" v="18"/>
          <pc:sldLayoutMkLst>
            <pc:docMk/>
            <pc:sldMasterMk cId="3968052707" sldId="2147483878"/>
            <pc:sldLayoutMk cId="2766165750" sldId="2147483888"/>
          </pc:sldLayoutMkLst>
        </pc:sldLayoutChg>
        <pc:sldLayoutChg chg="add del replId">
          <pc:chgData name="Lara Filipa da Silva Bizarro" userId="S::a2021130066@isec.pt::44f771e6-547b-43cf-8929-e2fd2706a62d" providerId="AD" clId="Web-{BB27EAE9-1E90-4672-9E95-D8BDC58F8B47}" dt="2023-10-23T21:51:40.282" v="18"/>
          <pc:sldLayoutMkLst>
            <pc:docMk/>
            <pc:sldMasterMk cId="3968052707" sldId="2147483878"/>
            <pc:sldLayoutMk cId="3286494505" sldId="2147483889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1:46.001" v="20"/>
        <pc:sldMasterMkLst>
          <pc:docMk/>
          <pc:sldMasterMk cId="1397605741" sldId="2147483891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1:46.001" v="20"/>
          <pc:sldLayoutMkLst>
            <pc:docMk/>
            <pc:sldMasterMk cId="1397605741" sldId="2147483891"/>
            <pc:sldLayoutMk cId="615962658" sldId="214748388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46.001" v="20"/>
          <pc:sldLayoutMkLst>
            <pc:docMk/>
            <pc:sldMasterMk cId="1397605741" sldId="2147483891"/>
            <pc:sldLayoutMk cId="406098437" sldId="214748388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46.001" v="20"/>
          <pc:sldLayoutMkLst>
            <pc:docMk/>
            <pc:sldMasterMk cId="1397605741" sldId="2147483891"/>
            <pc:sldLayoutMk cId="1542896788" sldId="214748388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46.001" v="20"/>
          <pc:sldLayoutMkLst>
            <pc:docMk/>
            <pc:sldMasterMk cId="1397605741" sldId="2147483891"/>
            <pc:sldLayoutMk cId="2621316027" sldId="214748388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46.001" v="20"/>
          <pc:sldLayoutMkLst>
            <pc:docMk/>
            <pc:sldMasterMk cId="1397605741" sldId="2147483891"/>
            <pc:sldLayoutMk cId="1907854710" sldId="214748388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46.001" v="20"/>
          <pc:sldLayoutMkLst>
            <pc:docMk/>
            <pc:sldMasterMk cId="1397605741" sldId="2147483891"/>
            <pc:sldLayoutMk cId="311891611" sldId="214748388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46.001" v="20"/>
          <pc:sldLayoutMkLst>
            <pc:docMk/>
            <pc:sldMasterMk cId="1397605741" sldId="2147483891"/>
            <pc:sldLayoutMk cId="3903688908" sldId="214748388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46.001" v="20"/>
          <pc:sldLayoutMkLst>
            <pc:docMk/>
            <pc:sldMasterMk cId="1397605741" sldId="2147483891"/>
            <pc:sldLayoutMk cId="3568256083" sldId="214748388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46.001" v="20"/>
          <pc:sldLayoutMkLst>
            <pc:docMk/>
            <pc:sldMasterMk cId="1397605741" sldId="2147483891"/>
            <pc:sldLayoutMk cId="4240465169" sldId="214748388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46.001" v="20"/>
          <pc:sldLayoutMkLst>
            <pc:docMk/>
            <pc:sldMasterMk cId="1397605741" sldId="2147483891"/>
            <pc:sldLayoutMk cId="382328080" sldId="214748388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46.001" v="20"/>
          <pc:sldLayoutMkLst>
            <pc:docMk/>
            <pc:sldMasterMk cId="1397605741" sldId="2147483891"/>
            <pc:sldLayoutMk cId="628146160" sldId="2147483890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1:08.297" v="10"/>
        <pc:sldMasterMkLst>
          <pc:docMk/>
          <pc:sldMasterMk cId="3509741033" sldId="2147483891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1:08.297" v="10"/>
          <pc:sldLayoutMkLst>
            <pc:docMk/>
            <pc:sldMasterMk cId="3509741033" sldId="2147483891"/>
            <pc:sldLayoutMk cId="2031924153" sldId="214748388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08.297" v="10"/>
          <pc:sldLayoutMkLst>
            <pc:docMk/>
            <pc:sldMasterMk cId="3509741033" sldId="2147483891"/>
            <pc:sldLayoutMk cId="2873165040" sldId="214748388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08.297" v="10"/>
          <pc:sldLayoutMkLst>
            <pc:docMk/>
            <pc:sldMasterMk cId="3509741033" sldId="2147483891"/>
            <pc:sldLayoutMk cId="2960735757" sldId="214748388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08.297" v="10"/>
          <pc:sldLayoutMkLst>
            <pc:docMk/>
            <pc:sldMasterMk cId="3509741033" sldId="2147483891"/>
            <pc:sldLayoutMk cId="3939529414" sldId="214748388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08.297" v="10"/>
          <pc:sldLayoutMkLst>
            <pc:docMk/>
            <pc:sldMasterMk cId="3509741033" sldId="2147483891"/>
            <pc:sldLayoutMk cId="346827584" sldId="214748388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08.297" v="10"/>
          <pc:sldLayoutMkLst>
            <pc:docMk/>
            <pc:sldMasterMk cId="3509741033" sldId="2147483891"/>
            <pc:sldLayoutMk cId="1551329388" sldId="214748388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08.297" v="10"/>
          <pc:sldLayoutMkLst>
            <pc:docMk/>
            <pc:sldMasterMk cId="3509741033" sldId="2147483891"/>
            <pc:sldLayoutMk cId="3682997743" sldId="214748388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08.297" v="10"/>
          <pc:sldLayoutMkLst>
            <pc:docMk/>
            <pc:sldMasterMk cId="3509741033" sldId="2147483891"/>
            <pc:sldLayoutMk cId="2788958786" sldId="214748388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08.297" v="10"/>
          <pc:sldLayoutMkLst>
            <pc:docMk/>
            <pc:sldMasterMk cId="3509741033" sldId="2147483891"/>
            <pc:sldLayoutMk cId="2310942019" sldId="214748388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08.297" v="10"/>
          <pc:sldLayoutMkLst>
            <pc:docMk/>
            <pc:sldMasterMk cId="3509741033" sldId="2147483891"/>
            <pc:sldLayoutMk cId="1574049021" sldId="214748388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08.297" v="10"/>
          <pc:sldLayoutMkLst>
            <pc:docMk/>
            <pc:sldMasterMk cId="3509741033" sldId="2147483891"/>
            <pc:sldLayoutMk cId="1257605800" sldId="2147483890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2:55.721" v="32"/>
        <pc:sldMasterMkLst>
          <pc:docMk/>
          <pc:sldMasterMk cId="3637765106" sldId="2147483891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2:55.721" v="32"/>
          <pc:sldLayoutMkLst>
            <pc:docMk/>
            <pc:sldMasterMk cId="3637765106" sldId="2147483891"/>
            <pc:sldLayoutMk cId="2995367201" sldId="214748388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55.721" v="32"/>
          <pc:sldLayoutMkLst>
            <pc:docMk/>
            <pc:sldMasterMk cId="3637765106" sldId="2147483891"/>
            <pc:sldLayoutMk cId="705957706" sldId="214748388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55.721" v="32"/>
          <pc:sldLayoutMkLst>
            <pc:docMk/>
            <pc:sldMasterMk cId="3637765106" sldId="2147483891"/>
            <pc:sldLayoutMk cId="1086399334" sldId="214748388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55.721" v="32"/>
          <pc:sldLayoutMkLst>
            <pc:docMk/>
            <pc:sldMasterMk cId="3637765106" sldId="2147483891"/>
            <pc:sldLayoutMk cId="1843347340" sldId="214748388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55.721" v="32"/>
          <pc:sldLayoutMkLst>
            <pc:docMk/>
            <pc:sldMasterMk cId="3637765106" sldId="2147483891"/>
            <pc:sldLayoutMk cId="382618289" sldId="214748388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55.721" v="32"/>
          <pc:sldLayoutMkLst>
            <pc:docMk/>
            <pc:sldMasterMk cId="3637765106" sldId="2147483891"/>
            <pc:sldLayoutMk cId="934921596" sldId="214748388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55.721" v="32"/>
          <pc:sldLayoutMkLst>
            <pc:docMk/>
            <pc:sldMasterMk cId="3637765106" sldId="2147483891"/>
            <pc:sldLayoutMk cId="1478492833" sldId="214748388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55.721" v="32"/>
          <pc:sldLayoutMkLst>
            <pc:docMk/>
            <pc:sldMasterMk cId="3637765106" sldId="2147483891"/>
            <pc:sldLayoutMk cId="1683456103" sldId="214748388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55.721" v="32"/>
          <pc:sldLayoutMkLst>
            <pc:docMk/>
            <pc:sldMasterMk cId="3637765106" sldId="2147483891"/>
            <pc:sldLayoutMk cId="1678495605" sldId="214748388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55.721" v="32"/>
          <pc:sldLayoutMkLst>
            <pc:docMk/>
            <pc:sldMasterMk cId="3637765106" sldId="2147483891"/>
            <pc:sldLayoutMk cId="1738361628" sldId="214748388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55.721" v="32"/>
          <pc:sldLayoutMkLst>
            <pc:docMk/>
            <pc:sldMasterMk cId="3637765106" sldId="2147483891"/>
            <pc:sldLayoutMk cId="2974020424" sldId="2147483890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3:02.893" v="34"/>
        <pc:sldMasterMkLst>
          <pc:docMk/>
          <pc:sldMasterMk cId="4088771817" sldId="2147483892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3:02.893" v="34"/>
          <pc:sldLayoutMkLst>
            <pc:docMk/>
            <pc:sldMasterMk cId="4088771817" sldId="2147483892"/>
            <pc:sldLayoutMk cId="3420521096" sldId="214748388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2.893" v="34"/>
          <pc:sldLayoutMkLst>
            <pc:docMk/>
            <pc:sldMasterMk cId="4088771817" sldId="2147483892"/>
            <pc:sldLayoutMk cId="3845411984" sldId="214748388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2.893" v="34"/>
          <pc:sldLayoutMkLst>
            <pc:docMk/>
            <pc:sldMasterMk cId="4088771817" sldId="2147483892"/>
            <pc:sldLayoutMk cId="3158668053" sldId="214748388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2.893" v="34"/>
          <pc:sldLayoutMkLst>
            <pc:docMk/>
            <pc:sldMasterMk cId="4088771817" sldId="2147483892"/>
            <pc:sldLayoutMk cId="3200141393" sldId="214748388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2.893" v="34"/>
          <pc:sldLayoutMkLst>
            <pc:docMk/>
            <pc:sldMasterMk cId="4088771817" sldId="2147483892"/>
            <pc:sldLayoutMk cId="774626688" sldId="214748388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2.893" v="34"/>
          <pc:sldLayoutMkLst>
            <pc:docMk/>
            <pc:sldMasterMk cId="4088771817" sldId="2147483892"/>
            <pc:sldLayoutMk cId="583004044" sldId="214748388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2.893" v="34"/>
          <pc:sldLayoutMkLst>
            <pc:docMk/>
            <pc:sldMasterMk cId="4088771817" sldId="2147483892"/>
            <pc:sldLayoutMk cId="2003676645" sldId="214748388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2.893" v="34"/>
          <pc:sldLayoutMkLst>
            <pc:docMk/>
            <pc:sldMasterMk cId="4088771817" sldId="2147483892"/>
            <pc:sldLayoutMk cId="2940813790" sldId="214748388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2.893" v="34"/>
          <pc:sldLayoutMkLst>
            <pc:docMk/>
            <pc:sldMasterMk cId="4088771817" sldId="2147483892"/>
            <pc:sldLayoutMk cId="649988920" sldId="214748388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2.893" v="34"/>
          <pc:sldLayoutMkLst>
            <pc:docMk/>
            <pc:sldMasterMk cId="4088771817" sldId="2147483892"/>
            <pc:sldLayoutMk cId="2527201347" sldId="214748389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2.893" v="34"/>
          <pc:sldLayoutMkLst>
            <pc:docMk/>
            <pc:sldMasterMk cId="4088771817" sldId="2147483892"/>
            <pc:sldLayoutMk cId="3764368595" sldId="2147483891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1:12.360" v="12"/>
        <pc:sldMasterMkLst>
          <pc:docMk/>
          <pc:sldMasterMk cId="1560867458" sldId="2147483904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1:12.360" v="12"/>
          <pc:sldLayoutMkLst>
            <pc:docMk/>
            <pc:sldMasterMk cId="1560867458" sldId="2147483904"/>
            <pc:sldLayoutMk cId="4002245928" sldId="214748389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2.360" v="12"/>
          <pc:sldLayoutMkLst>
            <pc:docMk/>
            <pc:sldMasterMk cId="1560867458" sldId="2147483904"/>
            <pc:sldLayoutMk cId="302260239" sldId="214748389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2.360" v="12"/>
          <pc:sldLayoutMkLst>
            <pc:docMk/>
            <pc:sldMasterMk cId="1560867458" sldId="2147483904"/>
            <pc:sldLayoutMk cId="2979729712" sldId="214748389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2.360" v="12"/>
          <pc:sldLayoutMkLst>
            <pc:docMk/>
            <pc:sldMasterMk cId="1560867458" sldId="2147483904"/>
            <pc:sldLayoutMk cId="3332048196" sldId="214748389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2.360" v="12"/>
          <pc:sldLayoutMkLst>
            <pc:docMk/>
            <pc:sldMasterMk cId="1560867458" sldId="2147483904"/>
            <pc:sldLayoutMk cId="2252417240" sldId="214748389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2.360" v="12"/>
          <pc:sldLayoutMkLst>
            <pc:docMk/>
            <pc:sldMasterMk cId="1560867458" sldId="2147483904"/>
            <pc:sldLayoutMk cId="162851205" sldId="214748389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2.360" v="12"/>
          <pc:sldLayoutMkLst>
            <pc:docMk/>
            <pc:sldMasterMk cId="1560867458" sldId="2147483904"/>
            <pc:sldLayoutMk cId="4288384073" sldId="214748389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2.360" v="12"/>
          <pc:sldLayoutMkLst>
            <pc:docMk/>
            <pc:sldMasterMk cId="1560867458" sldId="2147483904"/>
            <pc:sldLayoutMk cId="1287900750" sldId="214748390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2.360" v="12"/>
          <pc:sldLayoutMkLst>
            <pc:docMk/>
            <pc:sldMasterMk cId="1560867458" sldId="2147483904"/>
            <pc:sldLayoutMk cId="606469388" sldId="214748390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2.360" v="12"/>
          <pc:sldLayoutMkLst>
            <pc:docMk/>
            <pc:sldMasterMk cId="1560867458" sldId="2147483904"/>
            <pc:sldLayoutMk cId="2653224662" sldId="214748390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2.360" v="12"/>
          <pc:sldLayoutMkLst>
            <pc:docMk/>
            <pc:sldMasterMk cId="1560867458" sldId="2147483904"/>
            <pc:sldLayoutMk cId="234123918" sldId="2147483903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2:41.721" v="30"/>
        <pc:sldMasterMkLst>
          <pc:docMk/>
          <pc:sldMasterMk cId="1644905157" sldId="2147483904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2:41.721" v="30"/>
          <pc:sldLayoutMkLst>
            <pc:docMk/>
            <pc:sldMasterMk cId="1644905157" sldId="2147483904"/>
            <pc:sldLayoutMk cId="3850160792" sldId="214748389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41.721" v="30"/>
          <pc:sldLayoutMkLst>
            <pc:docMk/>
            <pc:sldMasterMk cId="1644905157" sldId="2147483904"/>
            <pc:sldLayoutMk cId="3646494406" sldId="214748389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41.721" v="30"/>
          <pc:sldLayoutMkLst>
            <pc:docMk/>
            <pc:sldMasterMk cId="1644905157" sldId="2147483904"/>
            <pc:sldLayoutMk cId="2970135041" sldId="214748389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41.721" v="30"/>
          <pc:sldLayoutMkLst>
            <pc:docMk/>
            <pc:sldMasterMk cId="1644905157" sldId="2147483904"/>
            <pc:sldLayoutMk cId="3430235298" sldId="214748389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41.721" v="30"/>
          <pc:sldLayoutMkLst>
            <pc:docMk/>
            <pc:sldMasterMk cId="1644905157" sldId="2147483904"/>
            <pc:sldLayoutMk cId="3876684841" sldId="214748389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41.721" v="30"/>
          <pc:sldLayoutMkLst>
            <pc:docMk/>
            <pc:sldMasterMk cId="1644905157" sldId="2147483904"/>
            <pc:sldLayoutMk cId="2374442374" sldId="214748389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41.721" v="30"/>
          <pc:sldLayoutMkLst>
            <pc:docMk/>
            <pc:sldMasterMk cId="1644905157" sldId="2147483904"/>
            <pc:sldLayoutMk cId="4275249930" sldId="214748389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41.721" v="30"/>
          <pc:sldLayoutMkLst>
            <pc:docMk/>
            <pc:sldMasterMk cId="1644905157" sldId="2147483904"/>
            <pc:sldLayoutMk cId="4173177690" sldId="214748390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41.721" v="30"/>
          <pc:sldLayoutMkLst>
            <pc:docMk/>
            <pc:sldMasterMk cId="1644905157" sldId="2147483904"/>
            <pc:sldLayoutMk cId="794011621" sldId="214748390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41.721" v="30"/>
          <pc:sldLayoutMkLst>
            <pc:docMk/>
            <pc:sldMasterMk cId="1644905157" sldId="2147483904"/>
            <pc:sldLayoutMk cId="841414083" sldId="214748390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41.721" v="30"/>
          <pc:sldLayoutMkLst>
            <pc:docMk/>
            <pc:sldMasterMk cId="1644905157" sldId="2147483904"/>
            <pc:sldLayoutMk cId="1653950746" sldId="2147483903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3:06.175" v="36"/>
        <pc:sldMasterMkLst>
          <pc:docMk/>
          <pc:sldMasterMk cId="421064427" sldId="2147483905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3:06.175" v="36"/>
          <pc:sldLayoutMkLst>
            <pc:docMk/>
            <pc:sldMasterMk cId="421064427" sldId="2147483905"/>
            <pc:sldLayoutMk cId="552098903" sldId="214748389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6.175" v="36"/>
          <pc:sldLayoutMkLst>
            <pc:docMk/>
            <pc:sldMasterMk cId="421064427" sldId="2147483905"/>
            <pc:sldLayoutMk cId="878190182" sldId="214748389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6.175" v="36"/>
          <pc:sldLayoutMkLst>
            <pc:docMk/>
            <pc:sldMasterMk cId="421064427" sldId="2147483905"/>
            <pc:sldLayoutMk cId="3555226387" sldId="214748389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6.175" v="36"/>
          <pc:sldLayoutMkLst>
            <pc:docMk/>
            <pc:sldMasterMk cId="421064427" sldId="2147483905"/>
            <pc:sldLayoutMk cId="926823627" sldId="214748389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6.175" v="36"/>
          <pc:sldLayoutMkLst>
            <pc:docMk/>
            <pc:sldMasterMk cId="421064427" sldId="2147483905"/>
            <pc:sldLayoutMk cId="3552670393" sldId="214748389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6.175" v="36"/>
          <pc:sldLayoutMkLst>
            <pc:docMk/>
            <pc:sldMasterMk cId="421064427" sldId="2147483905"/>
            <pc:sldLayoutMk cId="3310348846" sldId="214748389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6.175" v="36"/>
          <pc:sldLayoutMkLst>
            <pc:docMk/>
            <pc:sldMasterMk cId="421064427" sldId="2147483905"/>
            <pc:sldLayoutMk cId="1551060134" sldId="214748390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6.175" v="36"/>
          <pc:sldLayoutMkLst>
            <pc:docMk/>
            <pc:sldMasterMk cId="421064427" sldId="2147483905"/>
            <pc:sldLayoutMk cId="1410467971" sldId="214748390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6.175" v="36"/>
          <pc:sldLayoutMkLst>
            <pc:docMk/>
            <pc:sldMasterMk cId="421064427" sldId="2147483905"/>
            <pc:sldLayoutMk cId="4051767229" sldId="214748390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6.175" v="36"/>
          <pc:sldLayoutMkLst>
            <pc:docMk/>
            <pc:sldMasterMk cId="421064427" sldId="2147483905"/>
            <pc:sldLayoutMk cId="2774749644" sldId="214748390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06.175" v="36"/>
          <pc:sldLayoutMkLst>
            <pc:docMk/>
            <pc:sldMasterMk cId="421064427" sldId="2147483905"/>
            <pc:sldLayoutMk cId="2978110756" sldId="2147483904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1:51.157" v="22"/>
        <pc:sldMasterMkLst>
          <pc:docMk/>
          <pc:sldMasterMk cId="2519779896" sldId="2147483905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1:51.157" v="22"/>
          <pc:sldLayoutMkLst>
            <pc:docMk/>
            <pc:sldMasterMk cId="2519779896" sldId="2147483905"/>
            <pc:sldLayoutMk cId="861987634" sldId="214748389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1.157" v="22"/>
          <pc:sldLayoutMkLst>
            <pc:docMk/>
            <pc:sldMasterMk cId="2519779896" sldId="2147483905"/>
            <pc:sldLayoutMk cId="2825823455" sldId="214748389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1.157" v="22"/>
          <pc:sldLayoutMkLst>
            <pc:docMk/>
            <pc:sldMasterMk cId="2519779896" sldId="2147483905"/>
            <pc:sldLayoutMk cId="2071483360" sldId="214748389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1.157" v="22"/>
          <pc:sldLayoutMkLst>
            <pc:docMk/>
            <pc:sldMasterMk cId="2519779896" sldId="2147483905"/>
            <pc:sldLayoutMk cId="1827808952" sldId="214748389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1.157" v="22"/>
          <pc:sldLayoutMkLst>
            <pc:docMk/>
            <pc:sldMasterMk cId="2519779896" sldId="2147483905"/>
            <pc:sldLayoutMk cId="1931809283" sldId="214748389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1.157" v="22"/>
          <pc:sldLayoutMkLst>
            <pc:docMk/>
            <pc:sldMasterMk cId="2519779896" sldId="2147483905"/>
            <pc:sldLayoutMk cId="2169695144" sldId="214748389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1.157" v="22"/>
          <pc:sldLayoutMkLst>
            <pc:docMk/>
            <pc:sldMasterMk cId="2519779896" sldId="2147483905"/>
            <pc:sldLayoutMk cId="3697778451" sldId="214748389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1.157" v="22"/>
          <pc:sldLayoutMkLst>
            <pc:docMk/>
            <pc:sldMasterMk cId="2519779896" sldId="2147483905"/>
            <pc:sldLayoutMk cId="1098089110" sldId="214748390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1.157" v="22"/>
          <pc:sldLayoutMkLst>
            <pc:docMk/>
            <pc:sldMasterMk cId="2519779896" sldId="2147483905"/>
            <pc:sldLayoutMk cId="121984870" sldId="214748390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1.157" v="22"/>
          <pc:sldLayoutMkLst>
            <pc:docMk/>
            <pc:sldMasterMk cId="2519779896" sldId="2147483905"/>
            <pc:sldLayoutMk cId="1354407324" sldId="214748390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1.157" v="22"/>
          <pc:sldLayoutMkLst>
            <pc:docMk/>
            <pc:sldMasterMk cId="2519779896" sldId="2147483905"/>
            <pc:sldLayoutMk cId="183865621" sldId="214748390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1.157" v="22"/>
          <pc:sldLayoutMkLst>
            <pc:docMk/>
            <pc:sldMasterMk cId="2519779896" sldId="2147483905"/>
            <pc:sldLayoutMk cId="1299951374" sldId="2147483904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1:19.282" v="14"/>
        <pc:sldMasterMkLst>
          <pc:docMk/>
          <pc:sldMasterMk cId="2618501168" sldId="2147483917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1:19.282" v="14"/>
          <pc:sldLayoutMkLst>
            <pc:docMk/>
            <pc:sldMasterMk cId="2618501168" sldId="2147483917"/>
            <pc:sldLayoutMk cId="2810602359" sldId="214748390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9.282" v="14"/>
          <pc:sldLayoutMkLst>
            <pc:docMk/>
            <pc:sldMasterMk cId="2618501168" sldId="2147483917"/>
            <pc:sldLayoutMk cId="3153175783" sldId="214748390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9.282" v="14"/>
          <pc:sldLayoutMkLst>
            <pc:docMk/>
            <pc:sldMasterMk cId="2618501168" sldId="2147483917"/>
            <pc:sldLayoutMk cId="3265993972" sldId="214748390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9.282" v="14"/>
          <pc:sldLayoutMkLst>
            <pc:docMk/>
            <pc:sldMasterMk cId="2618501168" sldId="2147483917"/>
            <pc:sldLayoutMk cId="2651653033" sldId="214748390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9.282" v="14"/>
          <pc:sldLayoutMkLst>
            <pc:docMk/>
            <pc:sldMasterMk cId="2618501168" sldId="2147483917"/>
            <pc:sldLayoutMk cId="3878010697" sldId="214748391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9.282" v="14"/>
          <pc:sldLayoutMkLst>
            <pc:docMk/>
            <pc:sldMasterMk cId="2618501168" sldId="2147483917"/>
            <pc:sldLayoutMk cId="802089928" sldId="214748391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9.282" v="14"/>
          <pc:sldLayoutMkLst>
            <pc:docMk/>
            <pc:sldMasterMk cId="2618501168" sldId="2147483917"/>
            <pc:sldLayoutMk cId="2733933612" sldId="214748391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9.282" v="14"/>
          <pc:sldLayoutMkLst>
            <pc:docMk/>
            <pc:sldMasterMk cId="2618501168" sldId="2147483917"/>
            <pc:sldLayoutMk cId="654077906" sldId="214748391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9.282" v="14"/>
          <pc:sldLayoutMkLst>
            <pc:docMk/>
            <pc:sldMasterMk cId="2618501168" sldId="2147483917"/>
            <pc:sldLayoutMk cId="2053345946" sldId="214748391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9.282" v="14"/>
          <pc:sldLayoutMkLst>
            <pc:docMk/>
            <pc:sldMasterMk cId="2618501168" sldId="2147483917"/>
            <pc:sldLayoutMk cId="92511597" sldId="214748391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19.282" v="14"/>
          <pc:sldLayoutMkLst>
            <pc:docMk/>
            <pc:sldMasterMk cId="2618501168" sldId="2147483917"/>
            <pc:sldLayoutMk cId="2237790588" sldId="2147483916"/>
          </pc:sldLayoutMkLst>
        </pc:sldLayoutChg>
      </pc:sldMasterChg>
      <pc:sldMasterChg chg="add del modTransition addSldLayout delSldLayout modSldLayout">
        <pc:chgData name="Lara Filipa da Silva Bizarro" userId="S::a2021130066@isec.pt::44f771e6-547b-43cf-8929-e2fd2706a62d" providerId="AD" clId="Web-{BB27EAE9-1E90-4672-9E95-D8BDC58F8B47}" dt="2023-10-23T22:20:40.024" v="188"/>
        <pc:sldMasterMkLst>
          <pc:docMk/>
          <pc:sldMasterMk cId="2957129070" sldId="2147483917"/>
        </pc:sldMasterMkLst>
        <pc:sldLayoutChg chg="add del modTransition">
          <pc:chgData name="Lara Filipa da Silva Bizarro" userId="S::a2021130066@isec.pt::44f771e6-547b-43cf-8929-e2fd2706a62d" providerId="AD" clId="Web-{BB27EAE9-1E90-4672-9E95-D8BDC58F8B47}" dt="2023-10-23T22:20:40.024" v="188"/>
          <pc:sldLayoutMkLst>
            <pc:docMk/>
            <pc:sldMasterMk cId="2957129070" sldId="2147483917"/>
            <pc:sldLayoutMk cId="1363462514" sldId="2147483906"/>
          </pc:sldLayoutMkLst>
        </pc:sldLayoutChg>
        <pc:sldLayoutChg chg="add del modTransition">
          <pc:chgData name="Lara Filipa da Silva Bizarro" userId="S::a2021130066@isec.pt::44f771e6-547b-43cf-8929-e2fd2706a62d" providerId="AD" clId="Web-{BB27EAE9-1E90-4672-9E95-D8BDC58F8B47}" dt="2023-10-23T22:20:40.024" v="188"/>
          <pc:sldLayoutMkLst>
            <pc:docMk/>
            <pc:sldMasterMk cId="2957129070" sldId="2147483917"/>
            <pc:sldLayoutMk cId="1797704076" sldId="2147483907"/>
          </pc:sldLayoutMkLst>
        </pc:sldLayoutChg>
        <pc:sldLayoutChg chg="add del modTransition">
          <pc:chgData name="Lara Filipa da Silva Bizarro" userId="S::a2021130066@isec.pt::44f771e6-547b-43cf-8929-e2fd2706a62d" providerId="AD" clId="Web-{BB27EAE9-1E90-4672-9E95-D8BDC58F8B47}" dt="2023-10-23T22:20:40.024" v="188"/>
          <pc:sldLayoutMkLst>
            <pc:docMk/>
            <pc:sldMasterMk cId="2957129070" sldId="2147483917"/>
            <pc:sldLayoutMk cId="3948278333" sldId="2147483908"/>
          </pc:sldLayoutMkLst>
        </pc:sldLayoutChg>
        <pc:sldLayoutChg chg="add del modTransition">
          <pc:chgData name="Lara Filipa da Silva Bizarro" userId="S::a2021130066@isec.pt::44f771e6-547b-43cf-8929-e2fd2706a62d" providerId="AD" clId="Web-{BB27EAE9-1E90-4672-9E95-D8BDC58F8B47}" dt="2023-10-23T22:20:40.024" v="188"/>
          <pc:sldLayoutMkLst>
            <pc:docMk/>
            <pc:sldMasterMk cId="2957129070" sldId="2147483917"/>
            <pc:sldLayoutMk cId="1880685889" sldId="2147483909"/>
          </pc:sldLayoutMkLst>
        </pc:sldLayoutChg>
        <pc:sldLayoutChg chg="add del modTransition">
          <pc:chgData name="Lara Filipa da Silva Bizarro" userId="S::a2021130066@isec.pt::44f771e6-547b-43cf-8929-e2fd2706a62d" providerId="AD" clId="Web-{BB27EAE9-1E90-4672-9E95-D8BDC58F8B47}" dt="2023-10-23T22:20:40.024" v="188"/>
          <pc:sldLayoutMkLst>
            <pc:docMk/>
            <pc:sldMasterMk cId="2957129070" sldId="2147483917"/>
            <pc:sldLayoutMk cId="1081288981" sldId="2147483910"/>
          </pc:sldLayoutMkLst>
        </pc:sldLayoutChg>
        <pc:sldLayoutChg chg="add del modTransition">
          <pc:chgData name="Lara Filipa da Silva Bizarro" userId="S::a2021130066@isec.pt::44f771e6-547b-43cf-8929-e2fd2706a62d" providerId="AD" clId="Web-{BB27EAE9-1E90-4672-9E95-D8BDC58F8B47}" dt="2023-10-23T22:20:40.024" v="188"/>
          <pc:sldLayoutMkLst>
            <pc:docMk/>
            <pc:sldMasterMk cId="2957129070" sldId="2147483917"/>
            <pc:sldLayoutMk cId="3356977204" sldId="2147483911"/>
          </pc:sldLayoutMkLst>
        </pc:sldLayoutChg>
        <pc:sldLayoutChg chg="add del modTransition">
          <pc:chgData name="Lara Filipa da Silva Bizarro" userId="S::a2021130066@isec.pt::44f771e6-547b-43cf-8929-e2fd2706a62d" providerId="AD" clId="Web-{BB27EAE9-1E90-4672-9E95-D8BDC58F8B47}" dt="2023-10-23T22:20:40.024" v="188"/>
          <pc:sldLayoutMkLst>
            <pc:docMk/>
            <pc:sldMasterMk cId="2957129070" sldId="2147483917"/>
            <pc:sldLayoutMk cId="2771760177" sldId="2147483912"/>
          </pc:sldLayoutMkLst>
        </pc:sldLayoutChg>
        <pc:sldLayoutChg chg="add del modTransition">
          <pc:chgData name="Lara Filipa da Silva Bizarro" userId="S::a2021130066@isec.pt::44f771e6-547b-43cf-8929-e2fd2706a62d" providerId="AD" clId="Web-{BB27EAE9-1E90-4672-9E95-D8BDC58F8B47}" dt="2023-10-23T22:20:40.024" v="188"/>
          <pc:sldLayoutMkLst>
            <pc:docMk/>
            <pc:sldMasterMk cId="2957129070" sldId="2147483917"/>
            <pc:sldLayoutMk cId="322750868" sldId="2147483913"/>
          </pc:sldLayoutMkLst>
        </pc:sldLayoutChg>
        <pc:sldLayoutChg chg="add del modTransition">
          <pc:chgData name="Lara Filipa da Silva Bizarro" userId="S::a2021130066@isec.pt::44f771e6-547b-43cf-8929-e2fd2706a62d" providerId="AD" clId="Web-{BB27EAE9-1E90-4672-9E95-D8BDC58F8B47}" dt="2023-10-23T22:20:40.024" v="188"/>
          <pc:sldLayoutMkLst>
            <pc:docMk/>
            <pc:sldMasterMk cId="2957129070" sldId="2147483917"/>
            <pc:sldLayoutMk cId="216760109" sldId="2147483914"/>
          </pc:sldLayoutMkLst>
        </pc:sldLayoutChg>
        <pc:sldLayoutChg chg="add del modTransition">
          <pc:chgData name="Lara Filipa da Silva Bizarro" userId="S::a2021130066@isec.pt::44f771e6-547b-43cf-8929-e2fd2706a62d" providerId="AD" clId="Web-{BB27EAE9-1E90-4672-9E95-D8BDC58F8B47}" dt="2023-10-23T22:20:40.024" v="188"/>
          <pc:sldLayoutMkLst>
            <pc:docMk/>
            <pc:sldMasterMk cId="2957129070" sldId="2147483917"/>
            <pc:sldLayoutMk cId="1557910551" sldId="2147483915"/>
          </pc:sldLayoutMkLst>
        </pc:sldLayoutChg>
        <pc:sldLayoutChg chg="add del modTransition">
          <pc:chgData name="Lara Filipa da Silva Bizarro" userId="S::a2021130066@isec.pt::44f771e6-547b-43cf-8929-e2fd2706a62d" providerId="AD" clId="Web-{BB27EAE9-1E90-4672-9E95-D8BDC58F8B47}" dt="2023-10-23T22:20:40.024" v="188"/>
          <pc:sldLayoutMkLst>
            <pc:docMk/>
            <pc:sldMasterMk cId="2957129070" sldId="2147483917"/>
            <pc:sldLayoutMk cId="3519362413" sldId="2147483916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3:13.175" v="38"/>
        <pc:sldMasterMkLst>
          <pc:docMk/>
          <pc:sldMasterMk cId="2015088432" sldId="2147483918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3:13.175" v="38"/>
          <pc:sldLayoutMkLst>
            <pc:docMk/>
            <pc:sldMasterMk cId="2015088432" sldId="2147483918"/>
            <pc:sldLayoutMk cId="2303208237" sldId="214748390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13.175" v="38"/>
          <pc:sldLayoutMkLst>
            <pc:docMk/>
            <pc:sldMasterMk cId="2015088432" sldId="2147483918"/>
            <pc:sldLayoutMk cId="2328173140" sldId="214748390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13.175" v="38"/>
          <pc:sldLayoutMkLst>
            <pc:docMk/>
            <pc:sldMasterMk cId="2015088432" sldId="2147483918"/>
            <pc:sldLayoutMk cId="56053815" sldId="214748390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13.175" v="38"/>
          <pc:sldLayoutMkLst>
            <pc:docMk/>
            <pc:sldMasterMk cId="2015088432" sldId="2147483918"/>
            <pc:sldLayoutMk cId="1622175182" sldId="214748391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13.175" v="38"/>
          <pc:sldLayoutMkLst>
            <pc:docMk/>
            <pc:sldMasterMk cId="2015088432" sldId="2147483918"/>
            <pc:sldLayoutMk cId="2634059016" sldId="214748391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13.175" v="38"/>
          <pc:sldLayoutMkLst>
            <pc:docMk/>
            <pc:sldMasterMk cId="2015088432" sldId="2147483918"/>
            <pc:sldLayoutMk cId="810579399" sldId="214748391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13.175" v="38"/>
          <pc:sldLayoutMkLst>
            <pc:docMk/>
            <pc:sldMasterMk cId="2015088432" sldId="2147483918"/>
            <pc:sldLayoutMk cId="3974412474" sldId="214748391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13.175" v="38"/>
          <pc:sldLayoutMkLst>
            <pc:docMk/>
            <pc:sldMasterMk cId="2015088432" sldId="2147483918"/>
            <pc:sldLayoutMk cId="227161087" sldId="214748391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13.175" v="38"/>
          <pc:sldLayoutMkLst>
            <pc:docMk/>
            <pc:sldMasterMk cId="2015088432" sldId="2147483918"/>
            <pc:sldLayoutMk cId="3597855214" sldId="214748391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13.175" v="38"/>
          <pc:sldLayoutMkLst>
            <pc:docMk/>
            <pc:sldMasterMk cId="2015088432" sldId="2147483918"/>
            <pc:sldLayoutMk cId="2000193033" sldId="214748391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13.175" v="38"/>
          <pc:sldLayoutMkLst>
            <pc:docMk/>
            <pc:sldMasterMk cId="2015088432" sldId="2147483918"/>
            <pc:sldLayoutMk cId="3564362559" sldId="2147483917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2:17.564" v="26"/>
        <pc:sldMasterMkLst>
          <pc:docMk/>
          <pc:sldMasterMk cId="2387338804" sldId="2147483918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2:17.564" v="26"/>
          <pc:sldLayoutMkLst>
            <pc:docMk/>
            <pc:sldMasterMk cId="2387338804" sldId="2147483918"/>
            <pc:sldLayoutMk cId="2601088949" sldId="214748390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17.564" v="26"/>
          <pc:sldLayoutMkLst>
            <pc:docMk/>
            <pc:sldMasterMk cId="2387338804" sldId="2147483918"/>
            <pc:sldLayoutMk cId="3462561740" sldId="214748390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17.564" v="26"/>
          <pc:sldLayoutMkLst>
            <pc:docMk/>
            <pc:sldMasterMk cId="2387338804" sldId="2147483918"/>
            <pc:sldLayoutMk cId="412134724" sldId="214748390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17.564" v="26"/>
          <pc:sldLayoutMkLst>
            <pc:docMk/>
            <pc:sldMasterMk cId="2387338804" sldId="2147483918"/>
            <pc:sldLayoutMk cId="3267558628" sldId="214748391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17.564" v="26"/>
          <pc:sldLayoutMkLst>
            <pc:docMk/>
            <pc:sldMasterMk cId="2387338804" sldId="2147483918"/>
            <pc:sldLayoutMk cId="1476306332" sldId="214748391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17.564" v="26"/>
          <pc:sldLayoutMkLst>
            <pc:docMk/>
            <pc:sldMasterMk cId="2387338804" sldId="2147483918"/>
            <pc:sldLayoutMk cId="1105729147" sldId="214748391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17.564" v="26"/>
          <pc:sldLayoutMkLst>
            <pc:docMk/>
            <pc:sldMasterMk cId="2387338804" sldId="2147483918"/>
            <pc:sldLayoutMk cId="3168544695" sldId="214748391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17.564" v="26"/>
          <pc:sldLayoutMkLst>
            <pc:docMk/>
            <pc:sldMasterMk cId="2387338804" sldId="2147483918"/>
            <pc:sldLayoutMk cId="1774472293" sldId="214748391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17.564" v="26"/>
          <pc:sldLayoutMkLst>
            <pc:docMk/>
            <pc:sldMasterMk cId="2387338804" sldId="2147483918"/>
            <pc:sldLayoutMk cId="896168320" sldId="214748391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17.564" v="26"/>
          <pc:sldLayoutMkLst>
            <pc:docMk/>
            <pc:sldMasterMk cId="2387338804" sldId="2147483918"/>
            <pc:sldLayoutMk cId="2271783726" sldId="214748391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2:17.564" v="26"/>
          <pc:sldLayoutMkLst>
            <pc:docMk/>
            <pc:sldMasterMk cId="2387338804" sldId="2147483918"/>
            <pc:sldLayoutMk cId="1502238043" sldId="2147483917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1:35.126" v="16"/>
        <pc:sldMasterMkLst>
          <pc:docMk/>
          <pc:sldMasterMk cId="1324808164" sldId="2147483930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1:35.126" v="16"/>
          <pc:sldLayoutMkLst>
            <pc:docMk/>
            <pc:sldMasterMk cId="1324808164" sldId="2147483930"/>
            <pc:sldLayoutMk cId="3265087911" sldId="214748391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35.126" v="16"/>
          <pc:sldLayoutMkLst>
            <pc:docMk/>
            <pc:sldMasterMk cId="1324808164" sldId="2147483930"/>
            <pc:sldLayoutMk cId="3350664082" sldId="214748392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35.126" v="16"/>
          <pc:sldLayoutMkLst>
            <pc:docMk/>
            <pc:sldMasterMk cId="1324808164" sldId="2147483930"/>
            <pc:sldLayoutMk cId="3147682306" sldId="214748392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35.126" v="16"/>
          <pc:sldLayoutMkLst>
            <pc:docMk/>
            <pc:sldMasterMk cId="1324808164" sldId="2147483930"/>
            <pc:sldLayoutMk cId="169636342" sldId="214748392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35.126" v="16"/>
          <pc:sldLayoutMkLst>
            <pc:docMk/>
            <pc:sldMasterMk cId="1324808164" sldId="2147483930"/>
            <pc:sldLayoutMk cId="4006566041" sldId="214748392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35.126" v="16"/>
          <pc:sldLayoutMkLst>
            <pc:docMk/>
            <pc:sldMasterMk cId="1324808164" sldId="2147483930"/>
            <pc:sldLayoutMk cId="1444996515" sldId="214748392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35.126" v="16"/>
          <pc:sldLayoutMkLst>
            <pc:docMk/>
            <pc:sldMasterMk cId="1324808164" sldId="2147483930"/>
            <pc:sldLayoutMk cId="2533759875" sldId="214748392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35.126" v="16"/>
          <pc:sldLayoutMkLst>
            <pc:docMk/>
            <pc:sldMasterMk cId="1324808164" sldId="2147483930"/>
            <pc:sldLayoutMk cId="231090863" sldId="214748392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35.126" v="16"/>
          <pc:sldLayoutMkLst>
            <pc:docMk/>
            <pc:sldMasterMk cId="1324808164" sldId="2147483930"/>
            <pc:sldLayoutMk cId="1928961755" sldId="214748392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35.126" v="16"/>
          <pc:sldLayoutMkLst>
            <pc:docMk/>
            <pc:sldMasterMk cId="1324808164" sldId="2147483930"/>
            <pc:sldLayoutMk cId="1779679106" sldId="214748392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35.126" v="16"/>
          <pc:sldLayoutMkLst>
            <pc:docMk/>
            <pc:sldMasterMk cId="1324808164" sldId="2147483930"/>
            <pc:sldLayoutMk cId="631838399" sldId="2147483929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1:59.611" v="24"/>
        <pc:sldMasterMkLst>
          <pc:docMk/>
          <pc:sldMasterMk cId="3194638021" sldId="2147483944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1:59.611" v="24"/>
          <pc:sldLayoutMkLst>
            <pc:docMk/>
            <pc:sldMasterMk cId="3194638021" sldId="2147483944"/>
            <pc:sldLayoutMk cId="1399255696" sldId="214748393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9.611" v="24"/>
          <pc:sldLayoutMkLst>
            <pc:docMk/>
            <pc:sldMasterMk cId="3194638021" sldId="2147483944"/>
            <pc:sldLayoutMk cId="1916189677" sldId="214748393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9.611" v="24"/>
          <pc:sldLayoutMkLst>
            <pc:docMk/>
            <pc:sldMasterMk cId="3194638021" sldId="2147483944"/>
            <pc:sldLayoutMk cId="2132169694" sldId="214748393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9.611" v="24"/>
          <pc:sldLayoutMkLst>
            <pc:docMk/>
            <pc:sldMasterMk cId="3194638021" sldId="2147483944"/>
            <pc:sldLayoutMk cId="1643547823" sldId="214748393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9.611" v="24"/>
          <pc:sldLayoutMkLst>
            <pc:docMk/>
            <pc:sldMasterMk cId="3194638021" sldId="2147483944"/>
            <pc:sldLayoutMk cId="201987286" sldId="214748393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9.611" v="24"/>
          <pc:sldLayoutMkLst>
            <pc:docMk/>
            <pc:sldMasterMk cId="3194638021" sldId="2147483944"/>
            <pc:sldLayoutMk cId="1595695003" sldId="214748393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9.611" v="24"/>
          <pc:sldLayoutMkLst>
            <pc:docMk/>
            <pc:sldMasterMk cId="3194638021" sldId="2147483944"/>
            <pc:sldLayoutMk cId="325789639" sldId="214748393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9.611" v="24"/>
          <pc:sldLayoutMkLst>
            <pc:docMk/>
            <pc:sldMasterMk cId="3194638021" sldId="2147483944"/>
            <pc:sldLayoutMk cId="556498905" sldId="214748394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9.611" v="24"/>
          <pc:sldLayoutMkLst>
            <pc:docMk/>
            <pc:sldMasterMk cId="3194638021" sldId="2147483944"/>
            <pc:sldLayoutMk cId="3057829625" sldId="214748394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9.611" v="24"/>
          <pc:sldLayoutMkLst>
            <pc:docMk/>
            <pc:sldMasterMk cId="3194638021" sldId="2147483944"/>
            <pc:sldLayoutMk cId="133482480" sldId="214748394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1:59.611" v="24"/>
          <pc:sldLayoutMkLst>
            <pc:docMk/>
            <pc:sldMasterMk cId="3194638021" sldId="2147483944"/>
            <pc:sldLayoutMk cId="3120804441" sldId="2147483943"/>
          </pc:sldLayoutMkLst>
        </pc:sldLayoutChg>
      </pc:sldMasterChg>
      <pc:sldMasterChg chg="add del addSldLayout delSldLayout">
        <pc:chgData name="Lara Filipa da Silva Bizarro" userId="S::a2021130066@isec.pt::44f771e6-547b-43cf-8929-e2fd2706a62d" providerId="AD" clId="Web-{BB27EAE9-1E90-4672-9E95-D8BDC58F8B47}" dt="2023-10-23T21:53:20.659" v="40"/>
        <pc:sldMasterMkLst>
          <pc:docMk/>
          <pc:sldMasterMk cId="297229539" sldId="2147483970"/>
        </pc:sldMasterMkLst>
        <pc:sldLayoutChg chg="add del">
          <pc:chgData name="Lara Filipa da Silva Bizarro" userId="S::a2021130066@isec.pt::44f771e6-547b-43cf-8929-e2fd2706a62d" providerId="AD" clId="Web-{BB27EAE9-1E90-4672-9E95-D8BDC58F8B47}" dt="2023-10-23T21:53:20.659" v="40"/>
          <pc:sldLayoutMkLst>
            <pc:docMk/>
            <pc:sldMasterMk cId="297229539" sldId="2147483970"/>
            <pc:sldLayoutMk cId="2901485024" sldId="2147483959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20.659" v="40"/>
          <pc:sldLayoutMkLst>
            <pc:docMk/>
            <pc:sldMasterMk cId="297229539" sldId="2147483970"/>
            <pc:sldLayoutMk cId="2333899636" sldId="2147483960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20.659" v="40"/>
          <pc:sldLayoutMkLst>
            <pc:docMk/>
            <pc:sldMasterMk cId="297229539" sldId="2147483970"/>
            <pc:sldLayoutMk cId="3886725932" sldId="2147483961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20.659" v="40"/>
          <pc:sldLayoutMkLst>
            <pc:docMk/>
            <pc:sldMasterMk cId="297229539" sldId="2147483970"/>
            <pc:sldLayoutMk cId="4257392960" sldId="2147483962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20.659" v="40"/>
          <pc:sldLayoutMkLst>
            <pc:docMk/>
            <pc:sldMasterMk cId="297229539" sldId="2147483970"/>
            <pc:sldLayoutMk cId="1138611800" sldId="2147483963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20.659" v="40"/>
          <pc:sldLayoutMkLst>
            <pc:docMk/>
            <pc:sldMasterMk cId="297229539" sldId="2147483970"/>
            <pc:sldLayoutMk cId="4144496489" sldId="2147483964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20.659" v="40"/>
          <pc:sldLayoutMkLst>
            <pc:docMk/>
            <pc:sldMasterMk cId="297229539" sldId="2147483970"/>
            <pc:sldLayoutMk cId="3537684895" sldId="2147483965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20.659" v="40"/>
          <pc:sldLayoutMkLst>
            <pc:docMk/>
            <pc:sldMasterMk cId="297229539" sldId="2147483970"/>
            <pc:sldLayoutMk cId="2152233186" sldId="2147483966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20.659" v="40"/>
          <pc:sldLayoutMkLst>
            <pc:docMk/>
            <pc:sldMasterMk cId="297229539" sldId="2147483970"/>
            <pc:sldLayoutMk cId="2973346309" sldId="2147483967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20.659" v="40"/>
          <pc:sldLayoutMkLst>
            <pc:docMk/>
            <pc:sldMasterMk cId="297229539" sldId="2147483970"/>
            <pc:sldLayoutMk cId="1537197292" sldId="2147483968"/>
          </pc:sldLayoutMkLst>
        </pc:sldLayoutChg>
        <pc:sldLayoutChg chg="add del">
          <pc:chgData name="Lara Filipa da Silva Bizarro" userId="S::a2021130066@isec.pt::44f771e6-547b-43cf-8929-e2fd2706a62d" providerId="AD" clId="Web-{BB27EAE9-1E90-4672-9E95-D8BDC58F8B47}" dt="2023-10-23T21:53:20.659" v="40"/>
          <pc:sldLayoutMkLst>
            <pc:docMk/>
            <pc:sldMasterMk cId="297229539" sldId="2147483970"/>
            <pc:sldLayoutMk cId="2902181382" sldId="214748396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ogo\Desktop\Material%20Estudo\2&#186;Ano\1&#170;Semestre\IIA\Diogo_2021146037_Lara_2021130066\Resultados_ModeloB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ogo\Desktop\Material%20Estudo\2&#186;Ano\1&#170;Semestre\IIA\Diogo_2021146037_Lara_2021130066\Resultados_ModeMelhorad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333731725155293"/>
          <c:y val="1.448249876968504E-2"/>
          <c:w val="0.70666268274844701"/>
          <c:h val="0.72058240034448817"/>
        </c:manualLayout>
      </c:layout>
      <c:lineChart>
        <c:grouping val="stacked"/>
        <c:varyColors val="0"/>
        <c:ser>
          <c:idx val="10"/>
          <c:order val="10"/>
          <c:tx>
            <c:strRef>
              <c:f>Folha1!$O$5</c:f>
              <c:strCache>
                <c:ptCount val="1"/>
                <c:pt idx="0">
                  <c:v>Média de Hienas Vivas no Final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Folha1!$D$6:$D$18</c:f>
              <c:strCache>
                <c:ptCount val="13"/>
                <c:pt idx="0">
                  <c:v>Exp. 1 - H1</c:v>
                </c:pt>
                <c:pt idx="1">
                  <c:v>Exp.  2 - H1</c:v>
                </c:pt>
                <c:pt idx="2">
                  <c:v>Exp.  3 - H1</c:v>
                </c:pt>
                <c:pt idx="3">
                  <c:v>Exp.  4 -H1</c:v>
                </c:pt>
                <c:pt idx="4">
                  <c:v>Exp. 5 - H2</c:v>
                </c:pt>
                <c:pt idx="5">
                  <c:v>Exp. 6 -H2</c:v>
                </c:pt>
                <c:pt idx="6">
                  <c:v>Exp. 7 - H2</c:v>
                </c:pt>
                <c:pt idx="7">
                  <c:v>Exp. 8 - H2</c:v>
                </c:pt>
                <c:pt idx="8">
                  <c:v>Exp. - H3</c:v>
                </c:pt>
                <c:pt idx="9">
                  <c:v>Exp. 10 - H3</c:v>
                </c:pt>
                <c:pt idx="10">
                  <c:v>Exp. 11 - H4</c:v>
                </c:pt>
                <c:pt idx="11">
                  <c:v>Exp. 12 - H4</c:v>
                </c:pt>
                <c:pt idx="12">
                  <c:v>Exp. 13 - Controlo</c:v>
                </c:pt>
              </c:strCache>
            </c:strRef>
          </c:cat>
          <c:val>
            <c:numRef>
              <c:f>Folha1!$O$6:$O$18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0.02</c:v>
                </c:pt>
                <c:pt idx="3">
                  <c:v>70.03</c:v>
                </c:pt>
                <c:pt idx="4">
                  <c:v>90.91</c:v>
                </c:pt>
                <c:pt idx="5">
                  <c:v>77.72</c:v>
                </c:pt>
                <c:pt idx="6">
                  <c:v>59.63</c:v>
                </c:pt>
                <c:pt idx="7">
                  <c:v>1.44</c:v>
                </c:pt>
                <c:pt idx="8">
                  <c:v>8.35</c:v>
                </c:pt>
                <c:pt idx="9">
                  <c:v>9.7100000000000009</c:v>
                </c:pt>
                <c:pt idx="10">
                  <c:v>0</c:v>
                </c:pt>
                <c:pt idx="11">
                  <c:v>0</c:v>
                </c:pt>
                <c:pt idx="12">
                  <c:v>13.22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060-416F-B6C9-071470348C56}"/>
            </c:ext>
          </c:extLst>
        </c:ser>
        <c:ser>
          <c:idx val="11"/>
          <c:order val="11"/>
          <c:tx>
            <c:strRef>
              <c:f>Folha1!$P$5</c:f>
              <c:strCache>
                <c:ptCount val="1"/>
                <c:pt idx="0">
                  <c:v>Tempo Medio de Sobrevivência das Hienas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Folha1!$D$6:$D$18</c:f>
              <c:strCache>
                <c:ptCount val="13"/>
                <c:pt idx="0">
                  <c:v>Exp. 1 - H1</c:v>
                </c:pt>
                <c:pt idx="1">
                  <c:v>Exp.  2 - H1</c:v>
                </c:pt>
                <c:pt idx="2">
                  <c:v>Exp.  3 - H1</c:v>
                </c:pt>
                <c:pt idx="3">
                  <c:v>Exp.  4 -H1</c:v>
                </c:pt>
                <c:pt idx="4">
                  <c:v>Exp. 5 - H2</c:v>
                </c:pt>
                <c:pt idx="5">
                  <c:v>Exp. 6 -H2</c:v>
                </c:pt>
                <c:pt idx="6">
                  <c:v>Exp. 7 - H2</c:v>
                </c:pt>
                <c:pt idx="7">
                  <c:v>Exp. 8 - H2</c:v>
                </c:pt>
                <c:pt idx="8">
                  <c:v>Exp. - H3</c:v>
                </c:pt>
                <c:pt idx="9">
                  <c:v>Exp. 10 - H3</c:v>
                </c:pt>
                <c:pt idx="10">
                  <c:v>Exp. 11 - H4</c:v>
                </c:pt>
                <c:pt idx="11">
                  <c:v>Exp. 12 - H4</c:v>
                </c:pt>
                <c:pt idx="12">
                  <c:v>Exp. 13 - Controlo</c:v>
                </c:pt>
              </c:strCache>
            </c:strRef>
          </c:cat>
          <c:val>
            <c:numRef>
              <c:f>Folha1!$P$6:$P$18</c:f>
              <c:numCache>
                <c:formatCode>General</c:formatCode>
                <c:ptCount val="13"/>
                <c:pt idx="0">
                  <c:v>1000</c:v>
                </c:pt>
                <c:pt idx="1">
                  <c:v>1000</c:v>
                </c:pt>
                <c:pt idx="2">
                  <c:v>980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860</c:v>
                </c:pt>
                <c:pt idx="8">
                  <c:v>156.22999999999999</c:v>
                </c:pt>
                <c:pt idx="9">
                  <c:v>197.72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060-416F-B6C9-071470348C56}"/>
            </c:ext>
          </c:extLst>
        </c:ser>
        <c:ser>
          <c:idx val="12"/>
          <c:order val="12"/>
          <c:tx>
            <c:strRef>
              <c:f>Folha1!$Q$5</c:f>
              <c:strCache>
                <c:ptCount val="1"/>
                <c:pt idx="0">
                  <c:v>Média de Leões Vivos no Final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Folha1!$D$6:$D$18</c:f>
              <c:strCache>
                <c:ptCount val="13"/>
                <c:pt idx="0">
                  <c:v>Exp. 1 - H1</c:v>
                </c:pt>
                <c:pt idx="1">
                  <c:v>Exp.  2 - H1</c:v>
                </c:pt>
                <c:pt idx="2">
                  <c:v>Exp.  3 - H1</c:v>
                </c:pt>
                <c:pt idx="3">
                  <c:v>Exp.  4 -H1</c:v>
                </c:pt>
                <c:pt idx="4">
                  <c:v>Exp. 5 - H2</c:v>
                </c:pt>
                <c:pt idx="5">
                  <c:v>Exp. 6 -H2</c:v>
                </c:pt>
                <c:pt idx="6">
                  <c:v>Exp. 7 - H2</c:v>
                </c:pt>
                <c:pt idx="7">
                  <c:v>Exp. 8 - H2</c:v>
                </c:pt>
                <c:pt idx="8">
                  <c:v>Exp. - H3</c:v>
                </c:pt>
                <c:pt idx="9">
                  <c:v>Exp. 10 - H3</c:v>
                </c:pt>
                <c:pt idx="10">
                  <c:v>Exp. 11 - H4</c:v>
                </c:pt>
                <c:pt idx="11">
                  <c:v>Exp. 12 - H4</c:v>
                </c:pt>
                <c:pt idx="12">
                  <c:v>Exp. 13 - Controlo</c:v>
                </c:pt>
              </c:strCache>
            </c:strRef>
          </c:cat>
          <c:val>
            <c:numRef>
              <c:f>Folha1!$Q$6:$Q$18</c:f>
              <c:numCache>
                <c:formatCode>General</c:formatCode>
                <c:ptCount val="13"/>
                <c:pt idx="0">
                  <c:v>74.290000000000006</c:v>
                </c:pt>
                <c:pt idx="1">
                  <c:v>49.53</c:v>
                </c:pt>
                <c:pt idx="2">
                  <c:v>18.47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14.31</c:v>
                </c:pt>
                <c:pt idx="8">
                  <c:v>1</c:v>
                </c:pt>
                <c:pt idx="9">
                  <c:v>0.85</c:v>
                </c:pt>
                <c:pt idx="10">
                  <c:v>0.26</c:v>
                </c:pt>
                <c:pt idx="11">
                  <c:v>0.87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060-416F-B6C9-071470348C56}"/>
            </c:ext>
          </c:extLst>
        </c:ser>
        <c:ser>
          <c:idx val="13"/>
          <c:order val="13"/>
          <c:tx>
            <c:strRef>
              <c:f>Folha1!$R$5</c:f>
              <c:strCache>
                <c:ptCount val="1"/>
                <c:pt idx="0">
                  <c:v>Tempo Medio de Sobrevivência dos Leões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Folha1!$D$6:$D$18</c:f>
              <c:strCache>
                <c:ptCount val="13"/>
                <c:pt idx="0">
                  <c:v>Exp. 1 - H1</c:v>
                </c:pt>
                <c:pt idx="1">
                  <c:v>Exp.  2 - H1</c:v>
                </c:pt>
                <c:pt idx="2">
                  <c:v>Exp.  3 - H1</c:v>
                </c:pt>
                <c:pt idx="3">
                  <c:v>Exp.  4 -H1</c:v>
                </c:pt>
                <c:pt idx="4">
                  <c:v>Exp. 5 - H2</c:v>
                </c:pt>
                <c:pt idx="5">
                  <c:v>Exp. 6 -H2</c:v>
                </c:pt>
                <c:pt idx="6">
                  <c:v>Exp. 7 - H2</c:v>
                </c:pt>
                <c:pt idx="7">
                  <c:v>Exp. 8 - H2</c:v>
                </c:pt>
                <c:pt idx="8">
                  <c:v>Exp. - H3</c:v>
                </c:pt>
                <c:pt idx="9">
                  <c:v>Exp. 10 - H3</c:v>
                </c:pt>
                <c:pt idx="10">
                  <c:v>Exp. 11 - H4</c:v>
                </c:pt>
                <c:pt idx="11">
                  <c:v>Exp. 12 - H4</c:v>
                </c:pt>
                <c:pt idx="12">
                  <c:v>Exp. 13 - Controlo</c:v>
                </c:pt>
              </c:strCache>
            </c:strRef>
          </c:cat>
          <c:val>
            <c:numRef>
              <c:f>Folha1!$R$6:$R$18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1000</c:v>
                </c:pt>
                <c:pt idx="4">
                  <c:v>1000</c:v>
                </c:pt>
                <c:pt idx="5">
                  <c:v>1000</c:v>
                </c:pt>
                <c:pt idx="6">
                  <c:v>1000</c:v>
                </c:pt>
                <c:pt idx="7">
                  <c:v>70</c:v>
                </c:pt>
                <c:pt idx="8">
                  <c:v>496.23</c:v>
                </c:pt>
                <c:pt idx="9">
                  <c:v>537.72</c:v>
                </c:pt>
                <c:pt idx="10">
                  <c:v>439.81</c:v>
                </c:pt>
                <c:pt idx="11">
                  <c:v>491</c:v>
                </c:pt>
                <c:pt idx="12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4060-416F-B6C9-071470348C5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90718032"/>
        <c:axId val="93834395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Folha1!$E$5</c15:sqref>
                        </c15:formulaRef>
                      </c:ext>
                    </c:extLst>
                    <c:strCache>
                      <c:ptCount val="1"/>
                      <c:pt idx="0">
                        <c:v>Hienas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Folha1!$D$6:$D$18</c15:sqref>
                        </c15:formulaRef>
                      </c:ext>
                    </c:extLst>
                    <c:strCache>
                      <c:ptCount val="13"/>
                      <c:pt idx="0">
                        <c:v>Exp. 1 - H1</c:v>
                      </c:pt>
                      <c:pt idx="1">
                        <c:v>Exp.  2 - H1</c:v>
                      </c:pt>
                      <c:pt idx="2">
                        <c:v>Exp.  3 - H1</c:v>
                      </c:pt>
                      <c:pt idx="3">
                        <c:v>Exp.  4 -H1</c:v>
                      </c:pt>
                      <c:pt idx="4">
                        <c:v>Exp. 5 - H2</c:v>
                      </c:pt>
                      <c:pt idx="5">
                        <c:v>Exp. 6 -H2</c:v>
                      </c:pt>
                      <c:pt idx="6">
                        <c:v>Exp. 7 - H2</c:v>
                      </c:pt>
                      <c:pt idx="7">
                        <c:v>Exp. 8 - H2</c:v>
                      </c:pt>
                      <c:pt idx="8">
                        <c:v>Exp. - H3</c:v>
                      </c:pt>
                      <c:pt idx="9">
                        <c:v>Exp. 10 - H3</c:v>
                      </c:pt>
                      <c:pt idx="10">
                        <c:v>Exp. 11 - H4</c:v>
                      </c:pt>
                      <c:pt idx="11">
                        <c:v>Exp. 12 - H4</c:v>
                      </c:pt>
                      <c:pt idx="12">
                        <c:v>Exp. 13 - Controlo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Folha1!$E$6:$E$18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25</c:v>
                      </c:pt>
                      <c:pt idx="1">
                        <c:v>50</c:v>
                      </c:pt>
                      <c:pt idx="2">
                        <c:v>75</c:v>
                      </c:pt>
                      <c:pt idx="3">
                        <c:v>120</c:v>
                      </c:pt>
                      <c:pt idx="4">
                        <c:v>100</c:v>
                      </c:pt>
                      <c:pt idx="5">
                        <c:v>100</c:v>
                      </c:pt>
                      <c:pt idx="6">
                        <c:v>100</c:v>
                      </c:pt>
                      <c:pt idx="7">
                        <c:v>100</c:v>
                      </c:pt>
                      <c:pt idx="8">
                        <c:v>50</c:v>
                      </c:pt>
                      <c:pt idx="9">
                        <c:v>50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60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4060-416F-B6C9-071470348C56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Folha1!$F$5</c15:sqref>
                        </c15:formulaRef>
                      </c:ext>
                    </c:extLst>
                    <c:strCache>
                      <c:ptCount val="1"/>
                      <c:pt idx="0">
                        <c:v>Leões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Folha1!$D$6:$D$18</c15:sqref>
                        </c15:formulaRef>
                      </c:ext>
                    </c:extLst>
                    <c:strCache>
                      <c:ptCount val="13"/>
                      <c:pt idx="0">
                        <c:v>Exp. 1 - H1</c:v>
                      </c:pt>
                      <c:pt idx="1">
                        <c:v>Exp.  2 - H1</c:v>
                      </c:pt>
                      <c:pt idx="2">
                        <c:v>Exp.  3 - H1</c:v>
                      </c:pt>
                      <c:pt idx="3">
                        <c:v>Exp.  4 -H1</c:v>
                      </c:pt>
                      <c:pt idx="4">
                        <c:v>Exp. 5 - H2</c:v>
                      </c:pt>
                      <c:pt idx="5">
                        <c:v>Exp. 6 -H2</c:v>
                      </c:pt>
                      <c:pt idx="6">
                        <c:v>Exp. 7 - H2</c:v>
                      </c:pt>
                      <c:pt idx="7">
                        <c:v>Exp. 8 - H2</c:v>
                      </c:pt>
                      <c:pt idx="8">
                        <c:v>Exp. - H3</c:v>
                      </c:pt>
                      <c:pt idx="9">
                        <c:v>Exp. 10 - H3</c:v>
                      </c:pt>
                      <c:pt idx="10">
                        <c:v>Exp. 11 - H4</c:v>
                      </c:pt>
                      <c:pt idx="11">
                        <c:v>Exp. 12 - H4</c:v>
                      </c:pt>
                      <c:pt idx="12">
                        <c:v>Exp. 13 -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Folha1!$F$6:$F$18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100</c:v>
                      </c:pt>
                      <c:pt idx="1">
                        <c:v>100</c:v>
                      </c:pt>
                      <c:pt idx="2">
                        <c:v>100</c:v>
                      </c:pt>
                      <c:pt idx="3">
                        <c:v>100</c:v>
                      </c:pt>
                      <c:pt idx="4">
                        <c:v>25</c:v>
                      </c:pt>
                      <c:pt idx="5">
                        <c:v>50</c:v>
                      </c:pt>
                      <c:pt idx="6">
                        <c:v>75</c:v>
                      </c:pt>
                      <c:pt idx="7">
                        <c:v>120</c:v>
                      </c:pt>
                      <c:pt idx="8">
                        <c:v>50</c:v>
                      </c:pt>
                      <c:pt idx="9">
                        <c:v>50</c:v>
                      </c:pt>
                      <c:pt idx="10">
                        <c:v>50</c:v>
                      </c:pt>
                      <c:pt idx="11">
                        <c:v>50</c:v>
                      </c:pt>
                      <c:pt idx="12">
                        <c:v>110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060-416F-B6C9-071470348C56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Folha1!$G$5</c15:sqref>
                        </c15:formulaRef>
                      </c:ext>
                    </c:extLst>
                    <c:strCache>
                      <c:ptCount val="1"/>
                      <c:pt idx="0">
                        <c:v>Alimento Pequeno (Células Castanhas)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Folha1!$D$6:$D$18</c15:sqref>
                        </c15:formulaRef>
                      </c:ext>
                    </c:extLst>
                    <c:strCache>
                      <c:ptCount val="13"/>
                      <c:pt idx="0">
                        <c:v>Exp. 1 - H1</c:v>
                      </c:pt>
                      <c:pt idx="1">
                        <c:v>Exp.  2 - H1</c:v>
                      </c:pt>
                      <c:pt idx="2">
                        <c:v>Exp.  3 - H1</c:v>
                      </c:pt>
                      <c:pt idx="3">
                        <c:v>Exp.  4 -H1</c:v>
                      </c:pt>
                      <c:pt idx="4">
                        <c:v>Exp. 5 - H2</c:v>
                      </c:pt>
                      <c:pt idx="5">
                        <c:v>Exp. 6 -H2</c:v>
                      </c:pt>
                      <c:pt idx="6">
                        <c:v>Exp. 7 - H2</c:v>
                      </c:pt>
                      <c:pt idx="7">
                        <c:v>Exp. 8 - H2</c:v>
                      </c:pt>
                      <c:pt idx="8">
                        <c:v>Exp. - H3</c:v>
                      </c:pt>
                      <c:pt idx="9">
                        <c:v>Exp. 10 - H3</c:v>
                      </c:pt>
                      <c:pt idx="10">
                        <c:v>Exp. 11 - H4</c:v>
                      </c:pt>
                      <c:pt idx="11">
                        <c:v>Exp. 12 - H4</c:v>
                      </c:pt>
                      <c:pt idx="12">
                        <c:v>Exp. 13 -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Folha1!$G$6:$G$18</c15:sqref>
                        </c15:formulaRef>
                      </c:ext>
                    </c:extLst>
                    <c:numCache>
                      <c:formatCode>0%</c:formatCode>
                      <c:ptCount val="13"/>
                      <c:pt idx="0">
                        <c:v>0.1</c:v>
                      </c:pt>
                      <c:pt idx="1">
                        <c:v>0.1</c:v>
                      </c:pt>
                      <c:pt idx="2">
                        <c:v>0.1</c:v>
                      </c:pt>
                      <c:pt idx="3">
                        <c:v>0.1</c:v>
                      </c:pt>
                      <c:pt idx="4">
                        <c:v>0.1</c:v>
                      </c:pt>
                      <c:pt idx="5">
                        <c:v>0.1</c:v>
                      </c:pt>
                      <c:pt idx="6">
                        <c:v>0.1</c:v>
                      </c:pt>
                      <c:pt idx="7">
                        <c:v>0.1</c:v>
                      </c:pt>
                      <c:pt idx="8">
                        <c:v>0.1</c:v>
                      </c:pt>
                      <c:pt idx="9">
                        <c:v>0.1</c:v>
                      </c:pt>
                      <c:pt idx="10">
                        <c:v>0.1</c:v>
                      </c:pt>
                      <c:pt idx="11">
                        <c:v>0.1</c:v>
                      </c:pt>
                      <c:pt idx="12">
                        <c:v>0.04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4060-416F-B6C9-071470348C56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Folha1!$H$5</c15:sqref>
                        </c15:formulaRef>
                      </c:ext>
                    </c:extLst>
                    <c:strCache>
                      <c:ptCount val="1"/>
                      <c:pt idx="0">
                        <c:v>Alimento Grande (Células Vermelhos)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Folha1!$D$6:$D$18</c15:sqref>
                        </c15:formulaRef>
                      </c:ext>
                    </c:extLst>
                    <c:strCache>
                      <c:ptCount val="13"/>
                      <c:pt idx="0">
                        <c:v>Exp. 1 - H1</c:v>
                      </c:pt>
                      <c:pt idx="1">
                        <c:v>Exp.  2 - H1</c:v>
                      </c:pt>
                      <c:pt idx="2">
                        <c:v>Exp.  3 - H1</c:v>
                      </c:pt>
                      <c:pt idx="3">
                        <c:v>Exp.  4 -H1</c:v>
                      </c:pt>
                      <c:pt idx="4">
                        <c:v>Exp. 5 - H2</c:v>
                      </c:pt>
                      <c:pt idx="5">
                        <c:v>Exp. 6 -H2</c:v>
                      </c:pt>
                      <c:pt idx="6">
                        <c:v>Exp. 7 - H2</c:v>
                      </c:pt>
                      <c:pt idx="7">
                        <c:v>Exp. 8 - H2</c:v>
                      </c:pt>
                      <c:pt idx="8">
                        <c:v>Exp. - H3</c:v>
                      </c:pt>
                      <c:pt idx="9">
                        <c:v>Exp. 10 - H3</c:v>
                      </c:pt>
                      <c:pt idx="10">
                        <c:v>Exp. 11 - H4</c:v>
                      </c:pt>
                      <c:pt idx="11">
                        <c:v>Exp. 12 - H4</c:v>
                      </c:pt>
                      <c:pt idx="12">
                        <c:v>Exp. 13 -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Folha1!$H$6:$H$18</c15:sqref>
                        </c15:formulaRef>
                      </c:ext>
                    </c:extLst>
                    <c:numCache>
                      <c:formatCode>0%</c:formatCode>
                      <c:ptCount val="13"/>
                      <c:pt idx="0">
                        <c:v>0.05</c:v>
                      </c:pt>
                      <c:pt idx="1">
                        <c:v>0.05</c:v>
                      </c:pt>
                      <c:pt idx="2">
                        <c:v>0.05</c:v>
                      </c:pt>
                      <c:pt idx="3">
                        <c:v>0.05</c:v>
                      </c:pt>
                      <c:pt idx="4">
                        <c:v>0.05</c:v>
                      </c:pt>
                      <c:pt idx="5">
                        <c:v>0.05</c:v>
                      </c:pt>
                      <c:pt idx="6">
                        <c:v>0.05</c:v>
                      </c:pt>
                      <c:pt idx="7">
                        <c:v>0.05</c:v>
                      </c:pt>
                      <c:pt idx="8">
                        <c:v>0.05</c:v>
                      </c:pt>
                      <c:pt idx="9">
                        <c:v>0.05</c:v>
                      </c:pt>
                      <c:pt idx="10">
                        <c:v>7.0000000000000007E-2</c:v>
                      </c:pt>
                      <c:pt idx="11">
                        <c:v>0.1</c:v>
                      </c:pt>
                      <c:pt idx="12">
                        <c:v>0.02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4060-416F-B6C9-071470348C56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Folha1!$I$5</c15:sqref>
                        </c15:formulaRef>
                      </c:ext>
                    </c:extLst>
                    <c:strCache>
                      <c:ptCount val="1"/>
                      <c:pt idx="0">
                        <c:v>Celulas Azuis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Folha1!$D$6:$D$18</c15:sqref>
                        </c15:formulaRef>
                      </c:ext>
                    </c:extLst>
                    <c:strCache>
                      <c:ptCount val="13"/>
                      <c:pt idx="0">
                        <c:v>Exp. 1 - H1</c:v>
                      </c:pt>
                      <c:pt idx="1">
                        <c:v>Exp.  2 - H1</c:v>
                      </c:pt>
                      <c:pt idx="2">
                        <c:v>Exp.  3 - H1</c:v>
                      </c:pt>
                      <c:pt idx="3">
                        <c:v>Exp.  4 -H1</c:v>
                      </c:pt>
                      <c:pt idx="4">
                        <c:v>Exp. 5 - H2</c:v>
                      </c:pt>
                      <c:pt idx="5">
                        <c:v>Exp. 6 -H2</c:v>
                      </c:pt>
                      <c:pt idx="6">
                        <c:v>Exp. 7 - H2</c:v>
                      </c:pt>
                      <c:pt idx="7">
                        <c:v>Exp. 8 - H2</c:v>
                      </c:pt>
                      <c:pt idx="8">
                        <c:v>Exp. - H3</c:v>
                      </c:pt>
                      <c:pt idx="9">
                        <c:v>Exp. 10 - H3</c:v>
                      </c:pt>
                      <c:pt idx="10">
                        <c:v>Exp. 11 - H4</c:v>
                      </c:pt>
                      <c:pt idx="11">
                        <c:v>Exp. 12 - H4</c:v>
                      </c:pt>
                      <c:pt idx="12">
                        <c:v>Exp. 13 -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Folha1!$I$6:$I$18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3</c:v>
                      </c:pt>
                      <c:pt idx="1">
                        <c:v>3</c:v>
                      </c:pt>
                      <c:pt idx="2">
                        <c:v>3</c:v>
                      </c:pt>
                      <c:pt idx="3">
                        <c:v>3</c:v>
                      </c:pt>
                      <c:pt idx="4">
                        <c:v>3</c:v>
                      </c:pt>
                      <c:pt idx="5">
                        <c:v>3</c:v>
                      </c:pt>
                      <c:pt idx="6">
                        <c:v>3</c:v>
                      </c:pt>
                      <c:pt idx="7">
                        <c:v>3</c:v>
                      </c:pt>
                      <c:pt idx="8">
                        <c:v>4</c:v>
                      </c:pt>
                      <c:pt idx="9">
                        <c:v>5</c:v>
                      </c:pt>
                      <c:pt idx="10">
                        <c:v>3</c:v>
                      </c:pt>
                      <c:pt idx="11">
                        <c:v>3</c:v>
                      </c:pt>
                      <c:pt idx="12">
                        <c:v>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4060-416F-B6C9-071470348C56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Folha1!$J$5</c15:sqref>
                        </c15:formulaRef>
                      </c:ext>
                    </c:extLst>
                    <c:strCache>
                      <c:ptCount val="1"/>
                      <c:pt idx="0">
                        <c:v>Energia da Comida Castanha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Folha1!$D$6:$D$18</c15:sqref>
                        </c15:formulaRef>
                      </c:ext>
                    </c:extLst>
                    <c:strCache>
                      <c:ptCount val="13"/>
                      <c:pt idx="0">
                        <c:v>Exp. 1 - H1</c:v>
                      </c:pt>
                      <c:pt idx="1">
                        <c:v>Exp.  2 - H1</c:v>
                      </c:pt>
                      <c:pt idx="2">
                        <c:v>Exp.  3 - H1</c:v>
                      </c:pt>
                      <c:pt idx="3">
                        <c:v>Exp.  4 -H1</c:v>
                      </c:pt>
                      <c:pt idx="4">
                        <c:v>Exp. 5 - H2</c:v>
                      </c:pt>
                      <c:pt idx="5">
                        <c:v>Exp. 6 -H2</c:v>
                      </c:pt>
                      <c:pt idx="6">
                        <c:v>Exp. 7 - H2</c:v>
                      </c:pt>
                      <c:pt idx="7">
                        <c:v>Exp. 8 - H2</c:v>
                      </c:pt>
                      <c:pt idx="8">
                        <c:v>Exp. - H3</c:v>
                      </c:pt>
                      <c:pt idx="9">
                        <c:v>Exp. 10 - H3</c:v>
                      </c:pt>
                      <c:pt idx="10">
                        <c:v>Exp. 11 - H4</c:v>
                      </c:pt>
                      <c:pt idx="11">
                        <c:v>Exp. 12 - H4</c:v>
                      </c:pt>
                      <c:pt idx="12">
                        <c:v>Exp. 13 -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Folha1!$J$6:$J$18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25</c:v>
                      </c:pt>
                      <c:pt idx="1">
                        <c:v>25</c:v>
                      </c:pt>
                      <c:pt idx="2">
                        <c:v>25</c:v>
                      </c:pt>
                      <c:pt idx="3">
                        <c:v>25</c:v>
                      </c:pt>
                      <c:pt idx="4">
                        <c:v>25</c:v>
                      </c:pt>
                      <c:pt idx="5">
                        <c:v>25</c:v>
                      </c:pt>
                      <c:pt idx="6">
                        <c:v>25</c:v>
                      </c:pt>
                      <c:pt idx="7">
                        <c:v>25</c:v>
                      </c:pt>
                      <c:pt idx="8">
                        <c:v>25</c:v>
                      </c:pt>
                      <c:pt idx="9">
                        <c:v>25</c:v>
                      </c:pt>
                      <c:pt idx="10">
                        <c:v>25</c:v>
                      </c:pt>
                      <c:pt idx="11">
                        <c:v>25</c:v>
                      </c:pt>
                      <c:pt idx="12">
                        <c:v>10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4060-416F-B6C9-071470348C56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Folha1!$K$5</c15:sqref>
                        </c15:formulaRef>
                      </c:ext>
                    </c:extLst>
                    <c:strCache>
                      <c:ptCount val="1"/>
                      <c:pt idx="0">
                        <c:v>Energia da Comida Vermelha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Folha1!$D$6:$D$18</c15:sqref>
                        </c15:formulaRef>
                      </c:ext>
                    </c:extLst>
                    <c:strCache>
                      <c:ptCount val="13"/>
                      <c:pt idx="0">
                        <c:v>Exp. 1 - H1</c:v>
                      </c:pt>
                      <c:pt idx="1">
                        <c:v>Exp.  2 - H1</c:v>
                      </c:pt>
                      <c:pt idx="2">
                        <c:v>Exp.  3 - H1</c:v>
                      </c:pt>
                      <c:pt idx="3">
                        <c:v>Exp.  4 -H1</c:v>
                      </c:pt>
                      <c:pt idx="4">
                        <c:v>Exp. 5 - H2</c:v>
                      </c:pt>
                      <c:pt idx="5">
                        <c:v>Exp. 6 -H2</c:v>
                      </c:pt>
                      <c:pt idx="6">
                        <c:v>Exp. 7 - H2</c:v>
                      </c:pt>
                      <c:pt idx="7">
                        <c:v>Exp. 8 - H2</c:v>
                      </c:pt>
                      <c:pt idx="8">
                        <c:v>Exp. - H3</c:v>
                      </c:pt>
                      <c:pt idx="9">
                        <c:v>Exp. 10 - H3</c:v>
                      </c:pt>
                      <c:pt idx="10">
                        <c:v>Exp. 11 - H4</c:v>
                      </c:pt>
                      <c:pt idx="11">
                        <c:v>Exp. 12 - H4</c:v>
                      </c:pt>
                      <c:pt idx="12">
                        <c:v>Exp. 13 -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Folha1!$K$6:$K$18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25</c:v>
                      </c:pt>
                      <c:pt idx="1">
                        <c:v>25</c:v>
                      </c:pt>
                      <c:pt idx="2">
                        <c:v>25</c:v>
                      </c:pt>
                      <c:pt idx="3">
                        <c:v>25</c:v>
                      </c:pt>
                      <c:pt idx="4">
                        <c:v>25</c:v>
                      </c:pt>
                      <c:pt idx="5">
                        <c:v>25</c:v>
                      </c:pt>
                      <c:pt idx="6">
                        <c:v>25</c:v>
                      </c:pt>
                      <c:pt idx="7">
                        <c:v>25</c:v>
                      </c:pt>
                      <c:pt idx="8">
                        <c:v>25</c:v>
                      </c:pt>
                      <c:pt idx="9">
                        <c:v>25</c:v>
                      </c:pt>
                      <c:pt idx="10">
                        <c:v>25</c:v>
                      </c:pt>
                      <c:pt idx="11">
                        <c:v>25</c:v>
                      </c:pt>
                      <c:pt idx="12">
                        <c:v>10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4060-416F-B6C9-071470348C56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Folha1!$L$5</c15:sqref>
                        </c15:formulaRef>
                      </c:ext>
                    </c:extLst>
                    <c:strCache>
                      <c:ptCount val="1"/>
                      <c:pt idx="0">
                        <c:v>Energia Inicial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Folha1!$D$6:$D$18</c15:sqref>
                        </c15:formulaRef>
                      </c:ext>
                    </c:extLst>
                    <c:strCache>
                      <c:ptCount val="13"/>
                      <c:pt idx="0">
                        <c:v>Exp. 1 - H1</c:v>
                      </c:pt>
                      <c:pt idx="1">
                        <c:v>Exp.  2 - H1</c:v>
                      </c:pt>
                      <c:pt idx="2">
                        <c:v>Exp.  3 - H1</c:v>
                      </c:pt>
                      <c:pt idx="3">
                        <c:v>Exp.  4 -H1</c:v>
                      </c:pt>
                      <c:pt idx="4">
                        <c:v>Exp. 5 - H2</c:v>
                      </c:pt>
                      <c:pt idx="5">
                        <c:v>Exp. 6 -H2</c:v>
                      </c:pt>
                      <c:pt idx="6">
                        <c:v>Exp. 7 - H2</c:v>
                      </c:pt>
                      <c:pt idx="7">
                        <c:v>Exp. 8 - H2</c:v>
                      </c:pt>
                      <c:pt idx="8">
                        <c:v>Exp. - H3</c:v>
                      </c:pt>
                      <c:pt idx="9">
                        <c:v>Exp. 10 - H3</c:v>
                      </c:pt>
                      <c:pt idx="10">
                        <c:v>Exp. 11 - H4</c:v>
                      </c:pt>
                      <c:pt idx="11">
                        <c:v>Exp. 12 - H4</c:v>
                      </c:pt>
                      <c:pt idx="12">
                        <c:v>Exp. 13 -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Folha1!$L$6:$L$18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100</c:v>
                      </c:pt>
                      <c:pt idx="1">
                        <c:v>100</c:v>
                      </c:pt>
                      <c:pt idx="2">
                        <c:v>100</c:v>
                      </c:pt>
                      <c:pt idx="3">
                        <c:v>100</c:v>
                      </c:pt>
                      <c:pt idx="4">
                        <c:v>100</c:v>
                      </c:pt>
                      <c:pt idx="5">
                        <c:v>100</c:v>
                      </c:pt>
                      <c:pt idx="6">
                        <c:v>100</c:v>
                      </c:pt>
                      <c:pt idx="7">
                        <c:v>100</c:v>
                      </c:pt>
                      <c:pt idx="8">
                        <c:v>100</c:v>
                      </c:pt>
                      <c:pt idx="9">
                        <c:v>100</c:v>
                      </c:pt>
                      <c:pt idx="10">
                        <c:v>100</c:v>
                      </c:pt>
                      <c:pt idx="11">
                        <c:v>100</c:v>
                      </c:pt>
                      <c:pt idx="12">
                        <c:v>50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4060-416F-B6C9-071470348C56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Folha1!$M$5</c15:sqref>
                        </c15:formulaRef>
                      </c:ext>
                    </c:extLst>
                    <c:strCache>
                      <c:ptCount val="1"/>
                      <c:pt idx="0">
                        <c:v>Energia Perdida ao Matar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60000"/>
                      </a:schemeClr>
                    </a:solidFill>
                    <a:ln w="9525">
                      <a:solidFill>
                        <a:schemeClr val="accent3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Folha1!$D$6:$D$18</c15:sqref>
                        </c15:formulaRef>
                      </c:ext>
                    </c:extLst>
                    <c:strCache>
                      <c:ptCount val="13"/>
                      <c:pt idx="0">
                        <c:v>Exp. 1 - H1</c:v>
                      </c:pt>
                      <c:pt idx="1">
                        <c:v>Exp.  2 - H1</c:v>
                      </c:pt>
                      <c:pt idx="2">
                        <c:v>Exp.  3 - H1</c:v>
                      </c:pt>
                      <c:pt idx="3">
                        <c:v>Exp.  4 -H1</c:v>
                      </c:pt>
                      <c:pt idx="4">
                        <c:v>Exp. 5 - H2</c:v>
                      </c:pt>
                      <c:pt idx="5">
                        <c:v>Exp. 6 -H2</c:v>
                      </c:pt>
                      <c:pt idx="6">
                        <c:v>Exp. 7 - H2</c:v>
                      </c:pt>
                      <c:pt idx="7">
                        <c:v>Exp. 8 - H2</c:v>
                      </c:pt>
                      <c:pt idx="8">
                        <c:v>Exp. - H3</c:v>
                      </c:pt>
                      <c:pt idx="9">
                        <c:v>Exp. 10 - H3</c:v>
                      </c:pt>
                      <c:pt idx="10">
                        <c:v>Exp. 11 - H4</c:v>
                      </c:pt>
                      <c:pt idx="11">
                        <c:v>Exp. 12 - H4</c:v>
                      </c:pt>
                      <c:pt idx="12">
                        <c:v>Exp. 13 -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Folha1!$M$6:$M$18</c15:sqref>
                        </c15:formulaRef>
                      </c:ext>
                    </c:extLst>
                    <c:numCache>
                      <c:formatCode>0%</c:formatCode>
                      <c:ptCount val="13"/>
                      <c:pt idx="0">
                        <c:v>0.05</c:v>
                      </c:pt>
                      <c:pt idx="1">
                        <c:v>0.05</c:v>
                      </c:pt>
                      <c:pt idx="2">
                        <c:v>0.05</c:v>
                      </c:pt>
                      <c:pt idx="3">
                        <c:v>0.05</c:v>
                      </c:pt>
                      <c:pt idx="4">
                        <c:v>0.05</c:v>
                      </c:pt>
                      <c:pt idx="5">
                        <c:v>0.05</c:v>
                      </c:pt>
                      <c:pt idx="6">
                        <c:v>0.05</c:v>
                      </c:pt>
                      <c:pt idx="7">
                        <c:v>0.05</c:v>
                      </c:pt>
                      <c:pt idx="8">
                        <c:v>0.05</c:v>
                      </c:pt>
                      <c:pt idx="9">
                        <c:v>0.05</c:v>
                      </c:pt>
                      <c:pt idx="10">
                        <c:v>0.05</c:v>
                      </c:pt>
                      <c:pt idx="11">
                        <c:v>0.05</c:v>
                      </c:pt>
                      <c:pt idx="12">
                        <c:v>0.02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4060-416F-B6C9-071470348C56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Folha1!$N$5</c15:sqref>
                        </c15:formulaRef>
                      </c:ext>
                    </c:extLst>
                    <c:strCache>
                      <c:ptCount val="1"/>
                      <c:pt idx="0">
                        <c:v>Tempo de Descanso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60000"/>
                      </a:schemeClr>
                    </a:solidFill>
                    <a:ln w="9525">
                      <a:solidFill>
                        <a:schemeClr val="accent4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Folha1!$D$6:$D$18</c15:sqref>
                        </c15:formulaRef>
                      </c:ext>
                    </c:extLst>
                    <c:strCache>
                      <c:ptCount val="13"/>
                      <c:pt idx="0">
                        <c:v>Exp. 1 - H1</c:v>
                      </c:pt>
                      <c:pt idx="1">
                        <c:v>Exp.  2 - H1</c:v>
                      </c:pt>
                      <c:pt idx="2">
                        <c:v>Exp.  3 - H1</c:v>
                      </c:pt>
                      <c:pt idx="3">
                        <c:v>Exp.  4 -H1</c:v>
                      </c:pt>
                      <c:pt idx="4">
                        <c:v>Exp. 5 - H2</c:v>
                      </c:pt>
                      <c:pt idx="5">
                        <c:v>Exp. 6 -H2</c:v>
                      </c:pt>
                      <c:pt idx="6">
                        <c:v>Exp. 7 - H2</c:v>
                      </c:pt>
                      <c:pt idx="7">
                        <c:v>Exp. 8 - H2</c:v>
                      </c:pt>
                      <c:pt idx="8">
                        <c:v>Exp. - H3</c:v>
                      </c:pt>
                      <c:pt idx="9">
                        <c:v>Exp. 10 - H3</c:v>
                      </c:pt>
                      <c:pt idx="10">
                        <c:v>Exp. 11 - H4</c:v>
                      </c:pt>
                      <c:pt idx="11">
                        <c:v>Exp. 12 - H4</c:v>
                      </c:pt>
                      <c:pt idx="12">
                        <c:v>Exp. 13 -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Folha1!$N$6:$N$18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5</c:v>
                      </c:pt>
                      <c:pt idx="1">
                        <c:v>5</c:v>
                      </c:pt>
                      <c:pt idx="2">
                        <c:v>5</c:v>
                      </c:pt>
                      <c:pt idx="3">
                        <c:v>5</c:v>
                      </c:pt>
                      <c:pt idx="4">
                        <c:v>5</c:v>
                      </c:pt>
                      <c:pt idx="5">
                        <c:v>5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5</c:v>
                      </c:pt>
                      <c:pt idx="9">
                        <c:v>5</c:v>
                      </c:pt>
                      <c:pt idx="10">
                        <c:v>5</c:v>
                      </c:pt>
                      <c:pt idx="11">
                        <c:v>5</c:v>
                      </c:pt>
                      <c:pt idx="12">
                        <c:v>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4060-416F-B6C9-071470348C56}"/>
                  </c:ext>
                </c:extLst>
              </c15:ser>
            </c15:filteredLineSeries>
          </c:ext>
        </c:extLst>
      </c:lineChart>
      <c:catAx>
        <c:axId val="99071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38343952"/>
        <c:crosses val="autoZero"/>
        <c:auto val="1"/>
        <c:lblAlgn val="ctr"/>
        <c:lblOffset val="100"/>
        <c:noMultiLvlLbl val="0"/>
      </c:catAx>
      <c:valAx>
        <c:axId val="938343952"/>
        <c:scaling>
          <c:orientation val="minMax"/>
          <c:max val="13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990718032"/>
        <c:crosses val="autoZero"/>
        <c:crossBetween val="between"/>
        <c:majorUnit val="100"/>
        <c:minorUnit val="5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3"/>
          <c:order val="13"/>
          <c:tx>
            <c:strRef>
              <c:f>Folha1!$P$6</c:f>
              <c:strCache>
                <c:ptCount val="1"/>
                <c:pt idx="0">
                  <c:v>Média de Hienas Vivas no Final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Folha1!$B$7:$B$16</c:f>
              <c:strCache>
                <c:ptCount val="10"/>
                <c:pt idx="0">
                  <c:v>Experiência 1 - M1</c:v>
                </c:pt>
                <c:pt idx="1">
                  <c:v>Experiência 2 - M1</c:v>
                </c:pt>
                <c:pt idx="2">
                  <c:v>Experiência 3 - M1</c:v>
                </c:pt>
                <c:pt idx="3">
                  <c:v>Experiência 4 - M2</c:v>
                </c:pt>
                <c:pt idx="4">
                  <c:v>Experiência 5 - M2</c:v>
                </c:pt>
                <c:pt idx="5">
                  <c:v>Experiência 6 - M2</c:v>
                </c:pt>
                <c:pt idx="6">
                  <c:v>Experiência 7 - M3</c:v>
                </c:pt>
                <c:pt idx="7">
                  <c:v>Experiência 8 - M3</c:v>
                </c:pt>
                <c:pt idx="8">
                  <c:v>Experiência 9 - M3</c:v>
                </c:pt>
                <c:pt idx="9">
                  <c:v>Experiência 10 - Controlo</c:v>
                </c:pt>
              </c:strCache>
            </c:strRef>
          </c:cat>
          <c:val>
            <c:numRef>
              <c:f>Folha1!$P$7:$P$16</c:f>
              <c:numCache>
                <c:formatCode>General</c:formatCode>
                <c:ptCount val="10"/>
                <c:pt idx="0">
                  <c:v>3.01</c:v>
                </c:pt>
                <c:pt idx="1">
                  <c:v>6.49</c:v>
                </c:pt>
                <c:pt idx="2">
                  <c:v>9.4700000000000006</c:v>
                </c:pt>
                <c:pt idx="3">
                  <c:v>6.79</c:v>
                </c:pt>
                <c:pt idx="4">
                  <c:v>5.96</c:v>
                </c:pt>
                <c:pt idx="5">
                  <c:v>5.51</c:v>
                </c:pt>
                <c:pt idx="6">
                  <c:v>6.94</c:v>
                </c:pt>
                <c:pt idx="7">
                  <c:v>5.38</c:v>
                </c:pt>
                <c:pt idx="8">
                  <c:v>5.7</c:v>
                </c:pt>
                <c:pt idx="9">
                  <c:v>8.0299999999999994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4B1A-493A-B1CB-9E2CDDDFC780}"/>
            </c:ext>
          </c:extLst>
        </c:ser>
        <c:ser>
          <c:idx val="14"/>
          <c:order val="14"/>
          <c:tx>
            <c:strRef>
              <c:f>Folha1!$Q$6</c:f>
              <c:strCache>
                <c:ptCount val="1"/>
                <c:pt idx="0">
                  <c:v>Tempo Medio de Sobrevivência das Hienas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none"/>
          </c:marker>
          <c:cat>
            <c:strRef>
              <c:f>Folha1!$B$7:$B$16</c:f>
              <c:strCache>
                <c:ptCount val="10"/>
                <c:pt idx="0">
                  <c:v>Experiência 1 - M1</c:v>
                </c:pt>
                <c:pt idx="1">
                  <c:v>Experiência 2 - M1</c:v>
                </c:pt>
                <c:pt idx="2">
                  <c:v>Experiência 3 - M1</c:v>
                </c:pt>
                <c:pt idx="3">
                  <c:v>Experiência 4 - M2</c:v>
                </c:pt>
                <c:pt idx="4">
                  <c:v>Experiência 5 - M2</c:v>
                </c:pt>
                <c:pt idx="5">
                  <c:v>Experiência 6 - M2</c:v>
                </c:pt>
                <c:pt idx="6">
                  <c:v>Experiência 7 - M3</c:v>
                </c:pt>
                <c:pt idx="7">
                  <c:v>Experiência 8 - M3</c:v>
                </c:pt>
                <c:pt idx="8">
                  <c:v>Experiência 9 - M3</c:v>
                </c:pt>
                <c:pt idx="9">
                  <c:v>Experiência 10 - Controlo</c:v>
                </c:pt>
              </c:strCache>
            </c:strRef>
          </c:cat>
          <c:val>
            <c:numRef>
              <c:f>Folha1!$Q$7:$Q$16</c:f>
              <c:numCache>
                <c:formatCode>General</c:formatCode>
                <c:ptCount val="10"/>
                <c:pt idx="0">
                  <c:v>171.03</c:v>
                </c:pt>
                <c:pt idx="1">
                  <c:v>40</c:v>
                </c:pt>
                <c:pt idx="2">
                  <c:v>10</c:v>
                </c:pt>
                <c:pt idx="3">
                  <c:v>40</c:v>
                </c:pt>
                <c:pt idx="4">
                  <c:v>30</c:v>
                </c:pt>
                <c:pt idx="5">
                  <c:v>70</c:v>
                </c:pt>
                <c:pt idx="6">
                  <c:v>10</c:v>
                </c:pt>
                <c:pt idx="7">
                  <c:v>70</c:v>
                </c:pt>
                <c:pt idx="8">
                  <c:v>62.75</c:v>
                </c:pt>
                <c:pt idx="9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4B1A-493A-B1CB-9E2CDDDFC780}"/>
            </c:ext>
          </c:extLst>
        </c:ser>
        <c:ser>
          <c:idx val="15"/>
          <c:order val="15"/>
          <c:tx>
            <c:strRef>
              <c:f>Folha1!$R$6</c:f>
              <c:strCache>
                <c:ptCount val="1"/>
                <c:pt idx="0">
                  <c:v>Média de Leões Vivos no Final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Folha1!$B$7:$B$16</c:f>
              <c:strCache>
                <c:ptCount val="10"/>
                <c:pt idx="0">
                  <c:v>Experiência 1 - M1</c:v>
                </c:pt>
                <c:pt idx="1">
                  <c:v>Experiência 2 - M1</c:v>
                </c:pt>
                <c:pt idx="2">
                  <c:v>Experiência 3 - M1</c:v>
                </c:pt>
                <c:pt idx="3">
                  <c:v>Experiência 4 - M2</c:v>
                </c:pt>
                <c:pt idx="4">
                  <c:v>Experiência 5 - M2</c:v>
                </c:pt>
                <c:pt idx="5">
                  <c:v>Experiência 6 - M2</c:v>
                </c:pt>
                <c:pt idx="6">
                  <c:v>Experiência 7 - M3</c:v>
                </c:pt>
                <c:pt idx="7">
                  <c:v>Experiência 8 - M3</c:v>
                </c:pt>
                <c:pt idx="8">
                  <c:v>Experiência 9 - M3</c:v>
                </c:pt>
                <c:pt idx="9">
                  <c:v>Experiência 10 - Controlo</c:v>
                </c:pt>
              </c:strCache>
            </c:strRef>
          </c:cat>
          <c:val>
            <c:numRef>
              <c:f>Folha1!$R$7:$R$16</c:f>
              <c:numCache>
                <c:formatCode>General</c:formatCode>
                <c:ptCount val="10"/>
                <c:pt idx="0">
                  <c:v>0.57999999999999996</c:v>
                </c:pt>
                <c:pt idx="1">
                  <c:v>0.61</c:v>
                </c:pt>
                <c:pt idx="2">
                  <c:v>0.63</c:v>
                </c:pt>
                <c:pt idx="3">
                  <c:v>0.42</c:v>
                </c:pt>
                <c:pt idx="4">
                  <c:v>0.56000000000000005</c:v>
                </c:pt>
                <c:pt idx="5">
                  <c:v>0.62</c:v>
                </c:pt>
                <c:pt idx="6">
                  <c:v>0.31</c:v>
                </c:pt>
                <c:pt idx="7">
                  <c:v>0.64</c:v>
                </c:pt>
                <c:pt idx="8">
                  <c:v>0.53</c:v>
                </c:pt>
                <c:pt idx="9">
                  <c:v>0.69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4B1A-493A-B1CB-9E2CDDDFC780}"/>
            </c:ext>
          </c:extLst>
        </c:ser>
        <c:ser>
          <c:idx val="16"/>
          <c:order val="16"/>
          <c:tx>
            <c:strRef>
              <c:f>Folha1!$S$6</c:f>
              <c:strCache>
                <c:ptCount val="1"/>
                <c:pt idx="0">
                  <c:v>Tempo Medio de Sobrevivência dos Leões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Folha1!$B$7:$B$16</c:f>
              <c:strCache>
                <c:ptCount val="10"/>
                <c:pt idx="0">
                  <c:v>Experiência 1 - M1</c:v>
                </c:pt>
                <c:pt idx="1">
                  <c:v>Experiência 2 - M1</c:v>
                </c:pt>
                <c:pt idx="2">
                  <c:v>Experiência 3 - M1</c:v>
                </c:pt>
                <c:pt idx="3">
                  <c:v>Experiência 4 - M2</c:v>
                </c:pt>
                <c:pt idx="4">
                  <c:v>Experiência 5 - M2</c:v>
                </c:pt>
                <c:pt idx="5">
                  <c:v>Experiência 6 - M2</c:v>
                </c:pt>
                <c:pt idx="6">
                  <c:v>Experiência 7 - M3</c:v>
                </c:pt>
                <c:pt idx="7">
                  <c:v>Experiência 8 - M3</c:v>
                </c:pt>
                <c:pt idx="8">
                  <c:v>Experiência 9 - M3</c:v>
                </c:pt>
                <c:pt idx="9">
                  <c:v>Experiência 10 - Controlo</c:v>
                </c:pt>
              </c:strCache>
            </c:strRef>
          </c:cat>
          <c:val>
            <c:numRef>
              <c:f>Folha1!$S$7:$S$16</c:f>
              <c:numCache>
                <c:formatCode>General</c:formatCode>
                <c:ptCount val="10"/>
                <c:pt idx="0">
                  <c:v>701.03</c:v>
                </c:pt>
                <c:pt idx="1">
                  <c:v>700</c:v>
                </c:pt>
                <c:pt idx="2">
                  <c:v>730</c:v>
                </c:pt>
                <c:pt idx="3">
                  <c:v>790</c:v>
                </c:pt>
                <c:pt idx="4">
                  <c:v>700</c:v>
                </c:pt>
                <c:pt idx="5">
                  <c:v>630</c:v>
                </c:pt>
                <c:pt idx="6">
                  <c:v>810</c:v>
                </c:pt>
                <c:pt idx="7">
                  <c:v>700</c:v>
                </c:pt>
                <c:pt idx="8">
                  <c:v>742.75</c:v>
                </c:pt>
                <c:pt idx="9">
                  <c:v>740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4B1A-493A-B1CB-9E2CDDDFC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5968528"/>
        <c:axId val="62804422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Folha1!$C$6</c15:sqref>
                        </c15:formulaRef>
                      </c:ext>
                    </c:extLst>
                    <c:strCache>
                      <c:ptCount val="1"/>
                      <c:pt idx="0">
                        <c:v>Hienas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Folha1!$B$7:$B$16</c15:sqref>
                        </c15:formulaRef>
                      </c:ext>
                    </c:extLst>
                    <c:strCache>
                      <c:ptCount val="10"/>
                      <c:pt idx="0">
                        <c:v>Experiência 1 - M1</c:v>
                      </c:pt>
                      <c:pt idx="1">
                        <c:v>Experiência 2 - M1</c:v>
                      </c:pt>
                      <c:pt idx="2">
                        <c:v>Experiência 3 - M1</c:v>
                      </c:pt>
                      <c:pt idx="3">
                        <c:v>Experiência 4 - M2</c:v>
                      </c:pt>
                      <c:pt idx="4">
                        <c:v>Experiência 5 - M2</c:v>
                      </c:pt>
                      <c:pt idx="5">
                        <c:v>Experiência 6 - M2</c:v>
                      </c:pt>
                      <c:pt idx="6">
                        <c:v>Experiência 7 - M3</c:v>
                      </c:pt>
                      <c:pt idx="7">
                        <c:v>Experiência 8 - M3</c:v>
                      </c:pt>
                      <c:pt idx="8">
                        <c:v>Experiência 9 - M3</c:v>
                      </c:pt>
                      <c:pt idx="9">
                        <c:v>Experiência 10 - Controlo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Folha1!$C$7:$C$16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60</c:v>
                      </c:pt>
                      <c:pt idx="1">
                        <c:v>60</c:v>
                      </c:pt>
                      <c:pt idx="2">
                        <c:v>60</c:v>
                      </c:pt>
                      <c:pt idx="3">
                        <c:v>60</c:v>
                      </c:pt>
                      <c:pt idx="4">
                        <c:v>60</c:v>
                      </c:pt>
                      <c:pt idx="5">
                        <c:v>60</c:v>
                      </c:pt>
                      <c:pt idx="6">
                        <c:v>60</c:v>
                      </c:pt>
                      <c:pt idx="7">
                        <c:v>60</c:v>
                      </c:pt>
                      <c:pt idx="8">
                        <c:v>60</c:v>
                      </c:pt>
                      <c:pt idx="9">
                        <c:v>60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4B1A-493A-B1CB-9E2CDDDFC780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Folha1!$D$6</c15:sqref>
                        </c15:formulaRef>
                      </c:ext>
                    </c:extLst>
                    <c:strCache>
                      <c:ptCount val="1"/>
                      <c:pt idx="0">
                        <c:v>Leões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Folha1!$B$7:$B$16</c15:sqref>
                        </c15:formulaRef>
                      </c:ext>
                    </c:extLst>
                    <c:strCache>
                      <c:ptCount val="10"/>
                      <c:pt idx="0">
                        <c:v>Experiência 1 - M1</c:v>
                      </c:pt>
                      <c:pt idx="1">
                        <c:v>Experiência 2 - M1</c:v>
                      </c:pt>
                      <c:pt idx="2">
                        <c:v>Experiência 3 - M1</c:v>
                      </c:pt>
                      <c:pt idx="3">
                        <c:v>Experiência 4 - M2</c:v>
                      </c:pt>
                      <c:pt idx="4">
                        <c:v>Experiência 5 - M2</c:v>
                      </c:pt>
                      <c:pt idx="5">
                        <c:v>Experiência 6 - M2</c:v>
                      </c:pt>
                      <c:pt idx="6">
                        <c:v>Experiência 7 - M3</c:v>
                      </c:pt>
                      <c:pt idx="7">
                        <c:v>Experiência 8 - M3</c:v>
                      </c:pt>
                      <c:pt idx="8">
                        <c:v>Experiência 9 - M3</c:v>
                      </c:pt>
                      <c:pt idx="9">
                        <c:v>Experiência 10 -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Folha1!$D$7:$D$16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60</c:v>
                      </c:pt>
                      <c:pt idx="1">
                        <c:v>60</c:v>
                      </c:pt>
                      <c:pt idx="2">
                        <c:v>60</c:v>
                      </c:pt>
                      <c:pt idx="3">
                        <c:v>60</c:v>
                      </c:pt>
                      <c:pt idx="4">
                        <c:v>60</c:v>
                      </c:pt>
                      <c:pt idx="5">
                        <c:v>60</c:v>
                      </c:pt>
                      <c:pt idx="6">
                        <c:v>60</c:v>
                      </c:pt>
                      <c:pt idx="7">
                        <c:v>60</c:v>
                      </c:pt>
                      <c:pt idx="8">
                        <c:v>60</c:v>
                      </c:pt>
                      <c:pt idx="9">
                        <c:v>60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B1A-493A-B1CB-9E2CDDDFC780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Folha1!$E$6</c15:sqref>
                        </c15:formulaRef>
                      </c:ext>
                    </c:extLst>
                    <c:strCache>
                      <c:ptCount val="1"/>
                      <c:pt idx="0">
                        <c:v>Oasis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Folha1!$B$7:$B$16</c15:sqref>
                        </c15:formulaRef>
                      </c:ext>
                    </c:extLst>
                    <c:strCache>
                      <c:ptCount val="10"/>
                      <c:pt idx="0">
                        <c:v>Experiência 1 - M1</c:v>
                      </c:pt>
                      <c:pt idx="1">
                        <c:v>Experiência 2 - M1</c:v>
                      </c:pt>
                      <c:pt idx="2">
                        <c:v>Experiência 3 - M1</c:v>
                      </c:pt>
                      <c:pt idx="3">
                        <c:v>Experiência 4 - M2</c:v>
                      </c:pt>
                      <c:pt idx="4">
                        <c:v>Experiência 5 - M2</c:v>
                      </c:pt>
                      <c:pt idx="5">
                        <c:v>Experiência 6 - M2</c:v>
                      </c:pt>
                      <c:pt idx="6">
                        <c:v>Experiência 7 - M3</c:v>
                      </c:pt>
                      <c:pt idx="7">
                        <c:v>Experiência 8 - M3</c:v>
                      </c:pt>
                      <c:pt idx="8">
                        <c:v>Experiência 9 - M3</c:v>
                      </c:pt>
                      <c:pt idx="9">
                        <c:v>Experiência 10 -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Folha1!$E$7:$E$16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4B1A-493A-B1CB-9E2CDDDFC78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Folha1!$F$6</c15:sqref>
                        </c15:formulaRef>
                      </c:ext>
                    </c:extLst>
                    <c:strCache>
                      <c:ptCount val="1"/>
                      <c:pt idx="0">
                        <c:v>Catos</c:v>
                      </c:pt>
                    </c:strCache>
                  </c:strRef>
                </c:tx>
                <c:spPr>
                  <a:ln w="28575" cap="rnd">
                    <a:solidFill>
                      <a:srgbClr val="7030A0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Folha1!$B$7:$B$16</c15:sqref>
                        </c15:formulaRef>
                      </c:ext>
                    </c:extLst>
                    <c:strCache>
                      <c:ptCount val="10"/>
                      <c:pt idx="0">
                        <c:v>Experiência 1 - M1</c:v>
                      </c:pt>
                      <c:pt idx="1">
                        <c:v>Experiência 2 - M1</c:v>
                      </c:pt>
                      <c:pt idx="2">
                        <c:v>Experiência 3 - M1</c:v>
                      </c:pt>
                      <c:pt idx="3">
                        <c:v>Experiência 4 - M2</c:v>
                      </c:pt>
                      <c:pt idx="4">
                        <c:v>Experiência 5 - M2</c:v>
                      </c:pt>
                      <c:pt idx="5">
                        <c:v>Experiência 6 - M2</c:v>
                      </c:pt>
                      <c:pt idx="6">
                        <c:v>Experiência 7 - M3</c:v>
                      </c:pt>
                      <c:pt idx="7">
                        <c:v>Experiência 8 - M3</c:v>
                      </c:pt>
                      <c:pt idx="8">
                        <c:v>Experiência 9 - M3</c:v>
                      </c:pt>
                      <c:pt idx="9">
                        <c:v>Experiência 10 -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Folha1!$F$7:$F$16</c15:sqref>
                        </c15:formulaRef>
                      </c:ext>
                    </c:extLst>
                    <c:numCache>
                      <c:formatCode>0%</c:formatCode>
                      <c:ptCount val="10"/>
                      <c:pt idx="0">
                        <c:v>7.0000000000000007E-2</c:v>
                      </c:pt>
                      <c:pt idx="1">
                        <c:v>7.0000000000000007E-2</c:v>
                      </c:pt>
                      <c:pt idx="2">
                        <c:v>7.0000000000000007E-2</c:v>
                      </c:pt>
                      <c:pt idx="3">
                        <c:v>0.02</c:v>
                      </c:pt>
                      <c:pt idx="4">
                        <c:v>7.0000000000000007E-2</c:v>
                      </c:pt>
                      <c:pt idx="5">
                        <c:v>0.15</c:v>
                      </c:pt>
                      <c:pt idx="6">
                        <c:v>7.0000000000000007E-2</c:v>
                      </c:pt>
                      <c:pt idx="7">
                        <c:v>7.0000000000000007E-2</c:v>
                      </c:pt>
                      <c:pt idx="8">
                        <c:v>7.0000000000000007E-2</c:v>
                      </c:pt>
                      <c:pt idx="9">
                        <c:v>0.1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4B1A-493A-B1CB-9E2CDDDFC780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Folha1!$G$6</c15:sqref>
                        </c15:formulaRef>
                      </c:ext>
                    </c:extLst>
                    <c:strCache>
                      <c:ptCount val="1"/>
                      <c:pt idx="0">
                        <c:v>Hipopotamnos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Folha1!$B$7:$B$16</c15:sqref>
                        </c15:formulaRef>
                      </c:ext>
                    </c:extLst>
                    <c:strCache>
                      <c:ptCount val="10"/>
                      <c:pt idx="0">
                        <c:v>Experiência 1 - M1</c:v>
                      </c:pt>
                      <c:pt idx="1">
                        <c:v>Experiência 2 - M1</c:v>
                      </c:pt>
                      <c:pt idx="2">
                        <c:v>Experiência 3 - M1</c:v>
                      </c:pt>
                      <c:pt idx="3">
                        <c:v>Experiência 4 - M2</c:v>
                      </c:pt>
                      <c:pt idx="4">
                        <c:v>Experiência 5 - M2</c:v>
                      </c:pt>
                      <c:pt idx="5">
                        <c:v>Experiência 6 - M2</c:v>
                      </c:pt>
                      <c:pt idx="6">
                        <c:v>Experiência 7 - M3</c:v>
                      </c:pt>
                      <c:pt idx="7">
                        <c:v>Experiência 8 - M3</c:v>
                      </c:pt>
                      <c:pt idx="8">
                        <c:v>Experiência 9 - M3</c:v>
                      </c:pt>
                      <c:pt idx="9">
                        <c:v>Experiência 10 -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Folha1!$G$7:$G$16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</c:v>
                      </c:pt>
                      <c:pt idx="1">
                        <c:v>2</c:v>
                      </c:pt>
                      <c:pt idx="2">
                        <c:v>2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1</c:v>
                      </c:pt>
                      <c:pt idx="7">
                        <c:v>2</c:v>
                      </c:pt>
                      <c:pt idx="8">
                        <c:v>3</c:v>
                      </c:pt>
                      <c:pt idx="9">
                        <c:v>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4B1A-493A-B1CB-9E2CDDDFC780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Folha1!$H$6</c15:sqref>
                        </c15:formulaRef>
                      </c:ext>
                    </c:extLst>
                    <c:strCache>
                      <c:ptCount val="1"/>
                      <c:pt idx="0">
                        <c:v>Alimento Pequeno (Células Castanhas)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Folha1!$B$7:$B$16</c15:sqref>
                        </c15:formulaRef>
                      </c:ext>
                    </c:extLst>
                    <c:strCache>
                      <c:ptCount val="10"/>
                      <c:pt idx="0">
                        <c:v>Experiência 1 - M1</c:v>
                      </c:pt>
                      <c:pt idx="1">
                        <c:v>Experiência 2 - M1</c:v>
                      </c:pt>
                      <c:pt idx="2">
                        <c:v>Experiência 3 - M1</c:v>
                      </c:pt>
                      <c:pt idx="3">
                        <c:v>Experiência 4 - M2</c:v>
                      </c:pt>
                      <c:pt idx="4">
                        <c:v>Experiência 5 - M2</c:v>
                      </c:pt>
                      <c:pt idx="5">
                        <c:v>Experiência 6 - M2</c:v>
                      </c:pt>
                      <c:pt idx="6">
                        <c:v>Experiência 7 - M3</c:v>
                      </c:pt>
                      <c:pt idx="7">
                        <c:v>Experiência 8 - M3</c:v>
                      </c:pt>
                      <c:pt idx="8">
                        <c:v>Experiência 9 - M3</c:v>
                      </c:pt>
                      <c:pt idx="9">
                        <c:v>Experiência 10 -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Folha1!$H$7:$H$16</c15:sqref>
                        </c15:formulaRef>
                      </c:ext>
                    </c:extLst>
                    <c:numCache>
                      <c:formatCode>0%</c:formatCode>
                      <c:ptCount val="10"/>
                      <c:pt idx="0">
                        <c:v>0.1</c:v>
                      </c:pt>
                      <c:pt idx="1">
                        <c:v>0.1</c:v>
                      </c:pt>
                      <c:pt idx="2">
                        <c:v>0.1</c:v>
                      </c:pt>
                      <c:pt idx="3">
                        <c:v>0.1</c:v>
                      </c:pt>
                      <c:pt idx="4">
                        <c:v>0.1</c:v>
                      </c:pt>
                      <c:pt idx="5">
                        <c:v>0.1</c:v>
                      </c:pt>
                      <c:pt idx="6">
                        <c:v>0.1</c:v>
                      </c:pt>
                      <c:pt idx="7">
                        <c:v>0.1</c:v>
                      </c:pt>
                      <c:pt idx="8">
                        <c:v>0.1</c:v>
                      </c:pt>
                      <c:pt idx="9">
                        <c:v>0.1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4B1A-493A-B1CB-9E2CDDDFC780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Folha1!$I$6</c15:sqref>
                        </c15:formulaRef>
                      </c:ext>
                    </c:extLst>
                    <c:strCache>
                      <c:ptCount val="1"/>
                      <c:pt idx="0">
                        <c:v>Alimento Grande (Células Vermelhos)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Folha1!$B$7:$B$16</c15:sqref>
                        </c15:formulaRef>
                      </c:ext>
                    </c:extLst>
                    <c:strCache>
                      <c:ptCount val="10"/>
                      <c:pt idx="0">
                        <c:v>Experiência 1 - M1</c:v>
                      </c:pt>
                      <c:pt idx="1">
                        <c:v>Experiência 2 - M1</c:v>
                      </c:pt>
                      <c:pt idx="2">
                        <c:v>Experiência 3 - M1</c:v>
                      </c:pt>
                      <c:pt idx="3">
                        <c:v>Experiência 4 - M2</c:v>
                      </c:pt>
                      <c:pt idx="4">
                        <c:v>Experiência 5 - M2</c:v>
                      </c:pt>
                      <c:pt idx="5">
                        <c:v>Experiência 6 - M2</c:v>
                      </c:pt>
                      <c:pt idx="6">
                        <c:v>Experiência 7 - M3</c:v>
                      </c:pt>
                      <c:pt idx="7">
                        <c:v>Experiência 8 - M3</c:v>
                      </c:pt>
                      <c:pt idx="8">
                        <c:v>Experiência 9 - M3</c:v>
                      </c:pt>
                      <c:pt idx="9">
                        <c:v>Experiência 10 -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Folha1!$I$7:$I$16</c15:sqref>
                        </c15:formulaRef>
                      </c:ext>
                    </c:extLst>
                    <c:numCache>
                      <c:formatCode>0%</c:formatCode>
                      <c:ptCount val="10"/>
                      <c:pt idx="0">
                        <c:v>0.05</c:v>
                      </c:pt>
                      <c:pt idx="1">
                        <c:v>0.05</c:v>
                      </c:pt>
                      <c:pt idx="2">
                        <c:v>0.05</c:v>
                      </c:pt>
                      <c:pt idx="3">
                        <c:v>0.05</c:v>
                      </c:pt>
                      <c:pt idx="4">
                        <c:v>0.05</c:v>
                      </c:pt>
                      <c:pt idx="5">
                        <c:v>0.05</c:v>
                      </c:pt>
                      <c:pt idx="6">
                        <c:v>0.05</c:v>
                      </c:pt>
                      <c:pt idx="7">
                        <c:v>0.05</c:v>
                      </c:pt>
                      <c:pt idx="8">
                        <c:v>0.05</c:v>
                      </c:pt>
                      <c:pt idx="9">
                        <c:v>0.05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4B1A-493A-B1CB-9E2CDDDFC780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Folha1!$J$6</c15:sqref>
                        </c15:formulaRef>
                      </c:ext>
                    </c:extLst>
                    <c:strCache>
                      <c:ptCount val="1"/>
                      <c:pt idx="0">
                        <c:v>Celulas Azuis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Folha1!$B$7:$B$16</c15:sqref>
                        </c15:formulaRef>
                      </c:ext>
                    </c:extLst>
                    <c:strCache>
                      <c:ptCount val="10"/>
                      <c:pt idx="0">
                        <c:v>Experiência 1 - M1</c:v>
                      </c:pt>
                      <c:pt idx="1">
                        <c:v>Experiência 2 - M1</c:v>
                      </c:pt>
                      <c:pt idx="2">
                        <c:v>Experiência 3 - M1</c:v>
                      </c:pt>
                      <c:pt idx="3">
                        <c:v>Experiência 4 - M2</c:v>
                      </c:pt>
                      <c:pt idx="4">
                        <c:v>Experiência 5 - M2</c:v>
                      </c:pt>
                      <c:pt idx="5">
                        <c:v>Experiência 6 - M2</c:v>
                      </c:pt>
                      <c:pt idx="6">
                        <c:v>Experiência 7 - M3</c:v>
                      </c:pt>
                      <c:pt idx="7">
                        <c:v>Experiência 8 - M3</c:v>
                      </c:pt>
                      <c:pt idx="8">
                        <c:v>Experiência 9 - M3</c:v>
                      </c:pt>
                      <c:pt idx="9">
                        <c:v>Experiência 10 -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Folha1!$J$7:$J$16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</c:v>
                      </c:pt>
                      <c:pt idx="1">
                        <c:v>3</c:v>
                      </c:pt>
                      <c:pt idx="2">
                        <c:v>3</c:v>
                      </c:pt>
                      <c:pt idx="3">
                        <c:v>3</c:v>
                      </c:pt>
                      <c:pt idx="4">
                        <c:v>3</c:v>
                      </c:pt>
                      <c:pt idx="5">
                        <c:v>3</c:v>
                      </c:pt>
                      <c:pt idx="6">
                        <c:v>3</c:v>
                      </c:pt>
                      <c:pt idx="7">
                        <c:v>3</c:v>
                      </c:pt>
                      <c:pt idx="8">
                        <c:v>3</c:v>
                      </c:pt>
                      <c:pt idx="9">
                        <c:v>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4B1A-493A-B1CB-9E2CDDDFC780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Folha1!$K$6</c15:sqref>
                        </c15:formulaRef>
                      </c:ext>
                    </c:extLst>
                    <c:strCache>
                      <c:ptCount val="1"/>
                      <c:pt idx="0">
                        <c:v>Energia da Comida Castanha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Folha1!$B$7:$B$16</c15:sqref>
                        </c15:formulaRef>
                      </c:ext>
                    </c:extLst>
                    <c:strCache>
                      <c:ptCount val="10"/>
                      <c:pt idx="0">
                        <c:v>Experiência 1 - M1</c:v>
                      </c:pt>
                      <c:pt idx="1">
                        <c:v>Experiência 2 - M1</c:v>
                      </c:pt>
                      <c:pt idx="2">
                        <c:v>Experiência 3 - M1</c:v>
                      </c:pt>
                      <c:pt idx="3">
                        <c:v>Experiência 4 - M2</c:v>
                      </c:pt>
                      <c:pt idx="4">
                        <c:v>Experiência 5 - M2</c:v>
                      </c:pt>
                      <c:pt idx="5">
                        <c:v>Experiência 6 - M2</c:v>
                      </c:pt>
                      <c:pt idx="6">
                        <c:v>Experiência 7 - M3</c:v>
                      </c:pt>
                      <c:pt idx="7">
                        <c:v>Experiência 8 - M3</c:v>
                      </c:pt>
                      <c:pt idx="8">
                        <c:v>Experiência 9 - M3</c:v>
                      </c:pt>
                      <c:pt idx="9">
                        <c:v>Experiência 10 -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Folha1!$K$7:$K$16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25</c:v>
                      </c:pt>
                      <c:pt idx="1">
                        <c:v>25</c:v>
                      </c:pt>
                      <c:pt idx="2">
                        <c:v>25</c:v>
                      </c:pt>
                      <c:pt idx="3">
                        <c:v>25</c:v>
                      </c:pt>
                      <c:pt idx="4">
                        <c:v>25</c:v>
                      </c:pt>
                      <c:pt idx="5">
                        <c:v>25</c:v>
                      </c:pt>
                      <c:pt idx="6">
                        <c:v>25</c:v>
                      </c:pt>
                      <c:pt idx="7">
                        <c:v>25</c:v>
                      </c:pt>
                      <c:pt idx="8">
                        <c:v>25</c:v>
                      </c:pt>
                      <c:pt idx="9">
                        <c:v>25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4B1A-493A-B1CB-9E2CDDDFC780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Folha1!$L$6</c15:sqref>
                        </c15:formulaRef>
                      </c:ext>
                    </c:extLst>
                    <c:strCache>
                      <c:ptCount val="1"/>
                      <c:pt idx="0">
                        <c:v>Energia da Comida Vermelha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Folha1!$B$7:$B$16</c15:sqref>
                        </c15:formulaRef>
                      </c:ext>
                    </c:extLst>
                    <c:strCache>
                      <c:ptCount val="10"/>
                      <c:pt idx="0">
                        <c:v>Experiência 1 - M1</c:v>
                      </c:pt>
                      <c:pt idx="1">
                        <c:v>Experiência 2 - M1</c:v>
                      </c:pt>
                      <c:pt idx="2">
                        <c:v>Experiência 3 - M1</c:v>
                      </c:pt>
                      <c:pt idx="3">
                        <c:v>Experiência 4 - M2</c:v>
                      </c:pt>
                      <c:pt idx="4">
                        <c:v>Experiência 5 - M2</c:v>
                      </c:pt>
                      <c:pt idx="5">
                        <c:v>Experiência 6 - M2</c:v>
                      </c:pt>
                      <c:pt idx="6">
                        <c:v>Experiência 7 - M3</c:v>
                      </c:pt>
                      <c:pt idx="7">
                        <c:v>Experiência 8 - M3</c:v>
                      </c:pt>
                      <c:pt idx="8">
                        <c:v>Experiência 9 - M3</c:v>
                      </c:pt>
                      <c:pt idx="9">
                        <c:v>Experiência 10 -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Folha1!$L$7:$L$16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25</c:v>
                      </c:pt>
                      <c:pt idx="1">
                        <c:v>25</c:v>
                      </c:pt>
                      <c:pt idx="2">
                        <c:v>25</c:v>
                      </c:pt>
                      <c:pt idx="3">
                        <c:v>25</c:v>
                      </c:pt>
                      <c:pt idx="4">
                        <c:v>25</c:v>
                      </c:pt>
                      <c:pt idx="5">
                        <c:v>25</c:v>
                      </c:pt>
                      <c:pt idx="6">
                        <c:v>25</c:v>
                      </c:pt>
                      <c:pt idx="7">
                        <c:v>25</c:v>
                      </c:pt>
                      <c:pt idx="8">
                        <c:v>25</c:v>
                      </c:pt>
                      <c:pt idx="9">
                        <c:v>25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4B1A-493A-B1CB-9E2CDDDFC780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Folha1!$M$6</c15:sqref>
                        </c15:formulaRef>
                      </c:ext>
                    </c:extLst>
                    <c:strCache>
                      <c:ptCount val="1"/>
                      <c:pt idx="0">
                        <c:v>Energia Inicial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Folha1!$B$7:$B$16</c15:sqref>
                        </c15:formulaRef>
                      </c:ext>
                    </c:extLst>
                    <c:strCache>
                      <c:ptCount val="10"/>
                      <c:pt idx="0">
                        <c:v>Experiência 1 - M1</c:v>
                      </c:pt>
                      <c:pt idx="1">
                        <c:v>Experiência 2 - M1</c:v>
                      </c:pt>
                      <c:pt idx="2">
                        <c:v>Experiência 3 - M1</c:v>
                      </c:pt>
                      <c:pt idx="3">
                        <c:v>Experiência 4 - M2</c:v>
                      </c:pt>
                      <c:pt idx="4">
                        <c:v>Experiência 5 - M2</c:v>
                      </c:pt>
                      <c:pt idx="5">
                        <c:v>Experiência 6 - M2</c:v>
                      </c:pt>
                      <c:pt idx="6">
                        <c:v>Experiência 7 - M3</c:v>
                      </c:pt>
                      <c:pt idx="7">
                        <c:v>Experiência 8 - M3</c:v>
                      </c:pt>
                      <c:pt idx="8">
                        <c:v>Experiência 9 - M3</c:v>
                      </c:pt>
                      <c:pt idx="9">
                        <c:v>Experiência 10 -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Folha1!$M$7:$M$16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</c:v>
                      </c:pt>
                      <c:pt idx="1">
                        <c:v>100</c:v>
                      </c:pt>
                      <c:pt idx="2">
                        <c:v>100</c:v>
                      </c:pt>
                      <c:pt idx="3">
                        <c:v>100</c:v>
                      </c:pt>
                      <c:pt idx="4">
                        <c:v>100</c:v>
                      </c:pt>
                      <c:pt idx="5">
                        <c:v>100</c:v>
                      </c:pt>
                      <c:pt idx="6">
                        <c:v>100</c:v>
                      </c:pt>
                      <c:pt idx="7">
                        <c:v>100</c:v>
                      </c:pt>
                      <c:pt idx="8">
                        <c:v>100</c:v>
                      </c:pt>
                      <c:pt idx="9">
                        <c:v>100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4B1A-493A-B1CB-9E2CDDDFC780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Folha1!$N$6</c15:sqref>
                        </c15:formulaRef>
                      </c:ext>
                    </c:extLst>
                    <c:strCache>
                      <c:ptCount val="1"/>
                      <c:pt idx="0">
                        <c:v>Energia Perdida ao Matar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Folha1!$B$7:$B$16</c15:sqref>
                        </c15:formulaRef>
                      </c:ext>
                    </c:extLst>
                    <c:strCache>
                      <c:ptCount val="10"/>
                      <c:pt idx="0">
                        <c:v>Experiência 1 - M1</c:v>
                      </c:pt>
                      <c:pt idx="1">
                        <c:v>Experiência 2 - M1</c:v>
                      </c:pt>
                      <c:pt idx="2">
                        <c:v>Experiência 3 - M1</c:v>
                      </c:pt>
                      <c:pt idx="3">
                        <c:v>Experiência 4 - M2</c:v>
                      </c:pt>
                      <c:pt idx="4">
                        <c:v>Experiência 5 - M2</c:v>
                      </c:pt>
                      <c:pt idx="5">
                        <c:v>Experiência 6 - M2</c:v>
                      </c:pt>
                      <c:pt idx="6">
                        <c:v>Experiência 7 - M3</c:v>
                      </c:pt>
                      <c:pt idx="7">
                        <c:v>Experiência 8 - M3</c:v>
                      </c:pt>
                      <c:pt idx="8">
                        <c:v>Experiência 9 - M3</c:v>
                      </c:pt>
                      <c:pt idx="9">
                        <c:v>Experiência 10 -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Folha1!$N$7:$N$16</c15:sqref>
                        </c15:formulaRef>
                      </c:ext>
                    </c:extLst>
                    <c:numCache>
                      <c:formatCode>0%</c:formatCode>
                      <c:ptCount val="10"/>
                      <c:pt idx="0">
                        <c:v>0.05</c:v>
                      </c:pt>
                      <c:pt idx="1">
                        <c:v>0.05</c:v>
                      </c:pt>
                      <c:pt idx="2">
                        <c:v>0.05</c:v>
                      </c:pt>
                      <c:pt idx="3">
                        <c:v>0.05</c:v>
                      </c:pt>
                      <c:pt idx="4">
                        <c:v>0.05</c:v>
                      </c:pt>
                      <c:pt idx="5">
                        <c:v>0.05</c:v>
                      </c:pt>
                      <c:pt idx="6">
                        <c:v>0.05</c:v>
                      </c:pt>
                      <c:pt idx="7">
                        <c:v>0.05</c:v>
                      </c:pt>
                      <c:pt idx="8">
                        <c:v>0.05</c:v>
                      </c:pt>
                      <c:pt idx="9">
                        <c:v>0.05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4B1A-493A-B1CB-9E2CDDDFC780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Folha1!$O$6</c15:sqref>
                        </c15:formulaRef>
                      </c:ext>
                    </c:extLst>
                    <c:strCache>
                      <c:ptCount val="1"/>
                      <c:pt idx="0">
                        <c:v>Tempo de Descanso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Folha1!$B$7:$B$16</c15:sqref>
                        </c15:formulaRef>
                      </c:ext>
                    </c:extLst>
                    <c:strCache>
                      <c:ptCount val="10"/>
                      <c:pt idx="0">
                        <c:v>Experiência 1 - M1</c:v>
                      </c:pt>
                      <c:pt idx="1">
                        <c:v>Experiência 2 - M1</c:v>
                      </c:pt>
                      <c:pt idx="2">
                        <c:v>Experiência 3 - M1</c:v>
                      </c:pt>
                      <c:pt idx="3">
                        <c:v>Experiência 4 - M2</c:v>
                      </c:pt>
                      <c:pt idx="4">
                        <c:v>Experiência 5 - M2</c:v>
                      </c:pt>
                      <c:pt idx="5">
                        <c:v>Experiência 6 - M2</c:v>
                      </c:pt>
                      <c:pt idx="6">
                        <c:v>Experiência 7 - M3</c:v>
                      </c:pt>
                      <c:pt idx="7">
                        <c:v>Experiência 8 - M3</c:v>
                      </c:pt>
                      <c:pt idx="8">
                        <c:v>Experiência 9 - M3</c:v>
                      </c:pt>
                      <c:pt idx="9">
                        <c:v>Experiência 10 - Controlo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Folha1!$O$7:$O$16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</c:v>
                      </c:pt>
                      <c:pt idx="1">
                        <c:v>5</c:v>
                      </c:pt>
                      <c:pt idx="2">
                        <c:v>5</c:v>
                      </c:pt>
                      <c:pt idx="3">
                        <c:v>5</c:v>
                      </c:pt>
                      <c:pt idx="4">
                        <c:v>5</c:v>
                      </c:pt>
                      <c:pt idx="5">
                        <c:v>5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5</c:v>
                      </c:pt>
                      <c:pt idx="9">
                        <c:v>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C-4B1A-493A-B1CB-9E2CDDDFC780}"/>
                  </c:ext>
                </c:extLst>
              </c15:ser>
            </c15:filteredLineSeries>
          </c:ext>
        </c:extLst>
      </c:lineChart>
      <c:catAx>
        <c:axId val="62596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28044224"/>
        <c:crosses val="autoZero"/>
        <c:auto val="1"/>
        <c:lblAlgn val="ctr"/>
        <c:lblOffset val="100"/>
        <c:noMultiLvlLbl val="0"/>
      </c:catAx>
      <c:valAx>
        <c:axId val="628044224"/>
        <c:scaling>
          <c:orientation val="minMax"/>
          <c:max val="89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259685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</c:dTable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FCB736-0ADD-49BB-B6DE-B82334245F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83AE6-440A-41CC-97E8-CB5B48967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A0DD-9D25-4E63-A187-2DD30194DBFD}" type="datetime1">
              <a:rPr lang="en-GB" smtClean="0"/>
              <a:t>23/10/2023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C4EC-0C1D-4CB6-A06C-633D86E64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F510-C925-4D25-B15A-6F217A3CF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CD996-28E9-4091-BD1A-BF7E37D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8767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D70F6-D675-4BF2-9C80-0A6E714C3280}" type="datetime1">
              <a:rPr lang="en-GB" smtClean="0"/>
              <a:pPr/>
              <a:t>23/10/2023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F5F66-C26C-4A0C-9C41-1168CB2D5E67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953299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F5F66-C26C-4A0C-9C41-1168CB2D5E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9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176017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8588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720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086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01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055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6241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898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6251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407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833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2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0" r:id="rId6"/>
    <p:sldLayoutId id="2147483906" r:id="rId7"/>
    <p:sldLayoutId id="2147483907" r:id="rId8"/>
    <p:sldLayoutId id="2147483908" r:id="rId9"/>
    <p:sldLayoutId id="2147483909" r:id="rId10"/>
    <p:sldLayoutId id="2147483911" r:id="rId11"/>
  </p:sldLayoutIdLst>
  <p:transition spd="slow">
    <p:wipe/>
  </p:transition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044" y="1203186"/>
            <a:ext cx="5139812" cy="2070330"/>
          </a:xfrm>
        </p:spPr>
        <p:txBody>
          <a:bodyPr rtlCol="0" anchor="b">
            <a:normAutofit/>
          </a:bodyPr>
          <a:lstStyle/>
          <a:p>
            <a:r>
              <a:rPr lang="en-GB" b="1" dirty="0" err="1"/>
              <a:t>Agentes</a:t>
            </a:r>
            <a:r>
              <a:rPr lang="en-GB" b="1" dirty="0"/>
              <a:t> </a:t>
            </a:r>
            <a:r>
              <a:rPr lang="en-GB" b="1" dirty="0" err="1"/>
              <a:t>Racionais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66" y="3273517"/>
            <a:ext cx="4482952" cy="624246"/>
          </a:xfrm>
        </p:spPr>
        <p:txBody>
          <a:bodyPr rtlCol="0" anchor="t">
            <a:normAutofit/>
          </a:bodyPr>
          <a:lstStyle/>
          <a:p>
            <a:r>
              <a:rPr lang="en-GB" cap="all" dirty="0" err="1"/>
              <a:t>Trabalho</a:t>
            </a:r>
            <a:r>
              <a:rPr lang="en-GB" cap="all" dirty="0"/>
              <a:t> </a:t>
            </a:r>
            <a:r>
              <a:rPr lang="en-GB" cap="all" dirty="0" err="1"/>
              <a:t>Prático</a:t>
            </a:r>
            <a:r>
              <a:rPr lang="en-GB" cap="all" dirty="0"/>
              <a:t> Nº1</a:t>
            </a:r>
          </a:p>
        </p:txBody>
      </p:sp>
      <p:sp>
        <p:nvSpPr>
          <p:cNvPr id="103" name="Date Placeholder 3">
            <a:extLst>
              <a:ext uri="{FF2B5EF4-FFF2-40B4-BE49-F238E27FC236}">
                <a16:creationId xmlns:a16="http://schemas.microsoft.com/office/drawing/2014/main" id="{86EB3901-53C6-2F86-AB1B-8B105353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24/10/2023</a:t>
            </a:r>
          </a:p>
        </p:txBody>
      </p:sp>
      <p:pic>
        <p:nvPicPr>
          <p:cNvPr id="97" name="Picture 96" descr="An abstract genetic concept">
            <a:extLst>
              <a:ext uri="{FF2B5EF4-FFF2-40B4-BE49-F238E27FC236}">
                <a16:creationId xmlns:a16="http://schemas.microsoft.com/office/drawing/2014/main" id="{FBE52768-5F5B-BBE0-5535-4E15CCEA6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3" r="13656"/>
          <a:stretch/>
        </p:blipFill>
        <p:spPr>
          <a:xfrm>
            <a:off x="7534655" y="10"/>
            <a:ext cx="4657346" cy="6857990"/>
          </a:xfrm>
          <a:prstGeom prst="rect">
            <a:avLst/>
          </a:prstGeom>
          <a:noFill/>
        </p:spPr>
      </p:pic>
      <p:sp>
        <p:nvSpPr>
          <p:cNvPr id="105" name="Footer Placeholder 4">
            <a:extLst>
              <a:ext uri="{FF2B5EF4-FFF2-40B4-BE49-F238E27FC236}">
                <a16:creationId xmlns:a16="http://schemas.microsoft.com/office/drawing/2014/main" id="{22AAAFF2-72FA-E450-DFB2-9E76164A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03662" y="6105114"/>
            <a:ext cx="3391137" cy="55327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</a:t>
            </a:r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realizado</a:t>
            </a:r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</a:t>
            </a:r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                                   </a:t>
            </a:r>
            <a:b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Diogo Oliveira 2021146037</a:t>
            </a:r>
            <a:b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Lara Bizarro </a:t>
            </a:r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lt"/>
                <a:cs typeface="+mj-lt"/>
              </a:rPr>
              <a:t>2021130066</a:t>
            </a:r>
            <a:endParaRPr 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Slide Number Placeholder 5">
            <a:extLst>
              <a:ext uri="{FF2B5EF4-FFF2-40B4-BE49-F238E27FC236}">
                <a16:creationId xmlns:a16="http://schemas.microsoft.com/office/drawing/2014/main" id="{EF4883EF-396E-8A71-8D20-6054ED84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m 12" descr="Olá Pusheen">
            <a:extLst>
              <a:ext uri="{FF2B5EF4-FFF2-40B4-BE49-F238E27FC236}">
                <a16:creationId xmlns:a16="http://schemas.microsoft.com/office/drawing/2014/main" id="{DB30FF2B-9D9D-E4F9-42CC-F22ADC5DD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8746" y="76200"/>
            <a:ext cx="332105" cy="33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B5CC93-71B0-0BA0-383E-25F037E6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Ambiente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BB7753A-E41E-1CE2-A75B-4A0D6CAA1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dirty="0"/>
              <a:t>Base 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70738577-A472-7067-ED73-263DE867F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PT" dirty="0"/>
              <a:t>Melhorado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098989-0C41-6A5F-89F3-E85DF4D0F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66899" y="2757956"/>
            <a:ext cx="3207027" cy="3150794"/>
          </a:xfrm>
        </p:spPr>
        <p:txBody>
          <a:bodyPr/>
          <a:lstStyle/>
          <a:p>
            <a:r>
              <a:rPr lang="pt-PT" dirty="0"/>
              <a:t>Comida de grande porte</a:t>
            </a:r>
          </a:p>
          <a:p>
            <a:r>
              <a:rPr lang="pt-PT" dirty="0"/>
              <a:t>Comida de pequeno porte</a:t>
            </a:r>
          </a:p>
          <a:p>
            <a:r>
              <a:rPr lang="pt-PT" dirty="0"/>
              <a:t>Células Azuis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F23444E6-D5B7-4981-B5D8-4E333E1D7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79806" y="2740418"/>
            <a:ext cx="3083560" cy="3150794"/>
          </a:xfrm>
        </p:spPr>
        <p:txBody>
          <a:bodyPr/>
          <a:lstStyle/>
          <a:p>
            <a:r>
              <a:rPr lang="pt-PT" dirty="0"/>
              <a:t>Comida de grande porte</a:t>
            </a:r>
          </a:p>
          <a:p>
            <a:r>
              <a:rPr lang="pt-PT" dirty="0"/>
              <a:t>Comida de pequeno porte</a:t>
            </a:r>
          </a:p>
          <a:p>
            <a:r>
              <a:rPr lang="pt-PT" dirty="0"/>
              <a:t>Células Azuis</a:t>
            </a:r>
          </a:p>
          <a:p>
            <a:r>
              <a:rPr lang="pt-PT" dirty="0"/>
              <a:t>Catos</a:t>
            </a:r>
          </a:p>
          <a:p>
            <a:r>
              <a:rPr lang="pt-PT" dirty="0"/>
              <a:t>“Resultado dos oásis”</a:t>
            </a:r>
          </a:p>
        </p:txBody>
      </p:sp>
      <p:pic>
        <p:nvPicPr>
          <p:cNvPr id="2054" name="Picture 6" descr="Savannah Generic Flat icon">
            <a:extLst>
              <a:ext uri="{FF2B5EF4-FFF2-40B4-BE49-F238E27FC236}">
                <a16:creationId xmlns:a16="http://schemas.microsoft.com/office/drawing/2014/main" id="{B71CC206-998F-9C8A-7BFE-FBD38AFB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" y="459073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460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B5CC93-71B0-0BA0-383E-25F037E6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mODELOS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BB7753A-E41E-1CE2-A75B-4A0D6CAA1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dirty="0"/>
              <a:t>Base </a:t>
            </a:r>
          </a:p>
        </p:txBody>
      </p:sp>
      <p:pic>
        <p:nvPicPr>
          <p:cNvPr id="10" name="Marcador de Posição de Conteúdo 9" descr="Uma imagem com captura de ecrã, Saturação de cores, quadrado, padrão&#10;&#10;Descrição gerada automaticamente">
            <a:extLst>
              <a:ext uri="{FF2B5EF4-FFF2-40B4-BE49-F238E27FC236}">
                <a16:creationId xmlns:a16="http://schemas.microsoft.com/office/drawing/2014/main" id="{B9FD2EE0-71F8-76EC-B741-123A7B72AC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63333" y="2702653"/>
            <a:ext cx="3814164" cy="3844678"/>
          </a:xfrm>
        </p:spPr>
      </p:pic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70738577-A472-7067-ED73-263DE867F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PT" dirty="0"/>
              <a:t>Melhorado</a:t>
            </a:r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304F0625-63B8-A37E-E9D0-EDF7241B0B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14504" y="2711637"/>
            <a:ext cx="3814164" cy="3826711"/>
          </a:xfrm>
        </p:spPr>
      </p:pic>
    </p:spTree>
    <p:extLst>
      <p:ext uri="{BB962C8B-B14F-4D97-AF65-F5344CB8AC3E}">
        <p14:creationId xmlns:p14="http://schemas.microsoft.com/office/powerpoint/2010/main" val="1492661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B5CC93-71B0-0BA0-383E-25F037E6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Agentes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BB7753A-E41E-1CE2-A75B-4A0D6CAA1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dirty="0"/>
              <a:t>Base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70738577-A472-7067-ED73-263DE867F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PT" dirty="0"/>
              <a:t>Melhorado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2DCAE4-11D1-2347-CB60-E2FBC5A97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pt-PT" dirty="0"/>
              <a:t>Hienas</a:t>
            </a:r>
          </a:p>
          <a:p>
            <a:pPr algn="ctr"/>
            <a:r>
              <a:rPr lang="pt-PT" dirty="0"/>
              <a:t>Leões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A8DEC8FC-88D6-0604-118D-09DE976D8D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pt-PT" dirty="0"/>
              <a:t>Hienas</a:t>
            </a:r>
          </a:p>
          <a:p>
            <a:pPr algn="ctr"/>
            <a:r>
              <a:rPr lang="pt-PT" dirty="0"/>
              <a:t>Leões</a:t>
            </a:r>
          </a:p>
          <a:p>
            <a:pPr algn="ctr"/>
            <a:r>
              <a:rPr lang="pt-PT" dirty="0"/>
              <a:t>Hipopótamos</a:t>
            </a:r>
          </a:p>
          <a:p>
            <a:pPr algn="ctr"/>
            <a:r>
              <a:rPr lang="pt-PT" dirty="0"/>
              <a:t>Oásis</a:t>
            </a:r>
          </a:p>
        </p:txBody>
      </p:sp>
      <p:pic>
        <p:nvPicPr>
          <p:cNvPr id="1026" name="Picture 2" descr="Hyena - Free animals icons">
            <a:extLst>
              <a:ext uri="{FF2B5EF4-FFF2-40B4-BE49-F238E27FC236}">
                <a16:creationId xmlns:a16="http://schemas.microsoft.com/office/drawing/2014/main" id="{CD8A25B2-4D68-A41C-495F-D2AD1F0D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0" y="269748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on - Free animals icons">
            <a:extLst>
              <a:ext uri="{FF2B5EF4-FFF2-40B4-BE49-F238E27FC236}">
                <a16:creationId xmlns:a16="http://schemas.microsoft.com/office/drawing/2014/main" id="{D08350FD-C11C-4134-355A-350AF57A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40" y="3185160"/>
            <a:ext cx="579120" cy="57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ippopotamus - Free animals icons">
            <a:extLst>
              <a:ext uri="{FF2B5EF4-FFF2-40B4-BE49-F238E27FC236}">
                <a16:creationId xmlns:a16="http://schemas.microsoft.com/office/drawing/2014/main" id="{CFCB441C-1AFD-47E1-1A2D-2DEEB9895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20" y="3699913"/>
            <a:ext cx="421640" cy="4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asis - Free nature icons">
            <a:extLst>
              <a:ext uri="{FF2B5EF4-FFF2-40B4-BE49-F238E27FC236}">
                <a16:creationId xmlns:a16="http://schemas.microsoft.com/office/drawing/2014/main" id="{97149EA2-D576-7BEB-7711-28AD449DC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412155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gent&quot; Icon - Download for free – Iconduck">
            <a:extLst>
              <a:ext uri="{FF2B5EF4-FFF2-40B4-BE49-F238E27FC236}">
                <a16:creationId xmlns:a16="http://schemas.microsoft.com/office/drawing/2014/main" id="{3D4F6C3E-0862-7F7A-F663-FA6FDAA3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1358418"/>
            <a:ext cx="262021" cy="26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707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87441-2CA1-ED96-CBB1-F50FF7E8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A48450-D4BA-B22C-E462-221E9A43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002ECA-AA3F-DA4D-E808-ED7544D1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3" y="2152650"/>
            <a:ext cx="5724617" cy="39738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19DF622-F124-C0F4-B2A6-0B13C5723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86" y="2152650"/>
            <a:ext cx="5730570" cy="397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2227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8833E-7ADE-9902-2270-3B94D80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EBB68E-014E-F8F0-F32C-5BB610C56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0F1CE7-C5EB-05B9-E8D6-00E1F5B5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42" y="385763"/>
            <a:ext cx="5739358" cy="37528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B715C76-C92E-FAEC-7A6E-331540847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5"/>
          <a:stretch/>
        </p:blipFill>
        <p:spPr>
          <a:xfrm>
            <a:off x="6245868" y="2262188"/>
            <a:ext cx="5666423" cy="43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735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03BA-744D-0F4F-E881-02E92711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Hipóteses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C9F7D1-3A63-1156-A107-9E5CC4DD7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dirty="0"/>
              <a:t>Base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0F5D2AB-ECC4-EC3F-A311-F93A2D94A0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/>
              <a:t>A quantidade de hienas influencia a sobrevivência de leões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 A quantidade de leões influencia a sobrevivência de hienas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A quantidade de blocos azuis influência a sobrevivência dos leões e a sobrevivência de hienas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A quantidade de comida de grande porte influencia a sobrevivência dos leões (sem hienas)</a:t>
            </a:r>
          </a:p>
          <a:p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37F59F5-6C2C-2BC2-D6EE-3200E6270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PT" dirty="0"/>
              <a:t>Melhorado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7322593-7EC6-9CC4-16A0-8FD5A7660D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/>
              <a:t>A quantidade de oásis influencia a sobrevivência dos leões e hienas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A quantidade de catos influencia a sobrevivência dos leões e hienas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A quantidade de hipopótamos influencia a sobrevivência dos leões e hienas</a:t>
            </a:r>
          </a:p>
        </p:txBody>
      </p:sp>
    </p:spTree>
    <p:extLst>
      <p:ext uri="{BB962C8B-B14F-4D97-AF65-F5344CB8AC3E}">
        <p14:creationId xmlns:p14="http://schemas.microsoft.com/office/powerpoint/2010/main" val="424424206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B40E2068-ED03-7C6D-3305-952FE2C42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568290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613649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3711935C-D1DD-5238-D933-405C57E265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5217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764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o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110</TotalTime>
  <Words>148</Words>
  <Application>Microsoft Office PowerPoint</Application>
  <PresentationFormat>Ecrã Panorâmico</PresentationFormat>
  <Paragraphs>40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Arial</vt:lpstr>
      <vt:lpstr>Calibri</vt:lpstr>
      <vt:lpstr>Goudy Old Style</vt:lpstr>
      <vt:lpstr>Univers Light</vt:lpstr>
      <vt:lpstr>PoiseVTI</vt:lpstr>
      <vt:lpstr>Agentes Racionais</vt:lpstr>
      <vt:lpstr>Ambiente</vt:lpstr>
      <vt:lpstr>mODELOS</vt:lpstr>
      <vt:lpstr>Agentes</vt:lpstr>
      <vt:lpstr>Implementação</vt:lpstr>
      <vt:lpstr>Apresentação do PowerPoint</vt:lpstr>
      <vt:lpstr>Hipóteses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Diogo Rafael Abrantes Oliveira</cp:lastModifiedBy>
  <cp:revision>86</cp:revision>
  <dcterms:created xsi:type="dcterms:W3CDTF">2023-10-23T21:49:58Z</dcterms:created>
  <dcterms:modified xsi:type="dcterms:W3CDTF">2023-10-24T00:18:30Z</dcterms:modified>
</cp:coreProperties>
</file>