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83" r:id="rId2"/>
    <p:sldId id="450" r:id="rId3"/>
    <p:sldId id="451" r:id="rId4"/>
    <p:sldId id="452" r:id="rId5"/>
    <p:sldId id="453" r:id="rId6"/>
    <p:sldId id="454" r:id="rId7"/>
    <p:sldId id="455" r:id="rId8"/>
    <p:sldId id="456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F07"/>
    <a:srgbClr val="FFC611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474" autoAdjust="0"/>
  </p:normalViewPr>
  <p:slideViewPr>
    <p:cSldViewPr>
      <p:cViewPr varScale="1">
        <p:scale>
          <a:sx n="67" d="100"/>
          <a:sy n="67" d="100"/>
        </p:scale>
        <p:origin x="13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0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78A59-5805-4144-B40E-510166CCB574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2E081-0940-41BC-AD8D-803954FDF2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2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B7FA08-1BC5-441F-802B-DFA84C144805}" type="datetimeFigureOut">
              <a:rPr lang="pt-BR" smtClean="0"/>
              <a:pPr/>
              <a:t>08/09/2022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809AE5-3FBB-406C-B0C7-364E1E4AE01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2656"/>
            <a:ext cx="6215063" cy="1328068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pt-BR" sz="4800" dirty="0">
                <a:solidFill>
                  <a:schemeClr val="tx1"/>
                </a:solidFill>
                <a:latin typeface="augie" pitchFamily="2" charset="0"/>
                <a:cs typeface="Arial" pitchFamily="34" charset="0"/>
              </a:rPr>
              <a:t>Matemática para a computação</a:t>
            </a:r>
            <a:endParaRPr lang="pt-BR" sz="4800" b="1" dirty="0">
              <a:solidFill>
                <a:schemeClr val="tx1"/>
              </a:solidFill>
              <a:latin typeface="augie" pitchFamily="2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771775" y="4076700"/>
            <a:ext cx="611505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>
              <a:defRPr/>
            </a:pP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gie" pitchFamily="2" charset="0"/>
                <a:cs typeface="Arial" pitchFamily="34" charset="0"/>
              </a:rPr>
              <a:t>Professor</a:t>
            </a:r>
          </a:p>
          <a:p>
            <a:pPr algn="ctr">
              <a:defRPr/>
            </a:pPr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ugie" pitchFamily="2" charset="0"/>
                <a:cs typeface="Arial" pitchFamily="34" charset="0"/>
              </a:rPr>
              <a:t>Santinho</a:t>
            </a:r>
          </a:p>
        </p:txBody>
      </p:sp>
      <p:pic>
        <p:nvPicPr>
          <p:cNvPr id="15364" name="Picture 4" descr="34_cerebro_1977142cer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150" y="0"/>
            <a:ext cx="273685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cerebro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6338"/>
            <a:ext cx="2700338" cy="31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340768"/>
            <a:ext cx="9144000" cy="2664296"/>
          </a:xfrm>
        </p:spPr>
        <p:txBody>
          <a:bodyPr>
            <a:noAutofit/>
          </a:bodyPr>
          <a:lstStyle/>
          <a:p>
            <a:pPr algn="ctr"/>
            <a:r>
              <a:rPr lang="pt-BR" sz="5400" dirty="0"/>
              <a:t>Sentença declarativa que pode ser verdadeira ou falsa, mas não ambas.</a:t>
            </a:r>
          </a:p>
          <a:p>
            <a:pPr algn="ctr"/>
            <a:endParaRPr lang="pt-BR" sz="5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-500098" y="285728"/>
            <a:ext cx="10001320" cy="646331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ugie" pitchFamily="2" charset="0"/>
              </a:rPr>
              <a:t>PROPOSIÇÃO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4221088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dirty="0" err="1"/>
              <a:t>Ex</a:t>
            </a:r>
            <a:r>
              <a:rPr lang="pt-BR" sz="5400" dirty="0"/>
              <a:t>: Santinho é </a:t>
            </a:r>
            <a:r>
              <a:rPr lang="pt-BR" sz="5400" dirty="0" err="1"/>
              <a:t>monoball</a:t>
            </a:r>
            <a:r>
              <a:rPr lang="pt-BR" sz="5400" dirty="0"/>
              <a:t>.</a:t>
            </a:r>
          </a:p>
          <a:p>
            <a:pPr algn="ctr"/>
            <a:r>
              <a:rPr lang="pt-BR" sz="5400" dirty="0"/>
              <a:t>Palmeiras não tem mundial. </a:t>
            </a:r>
          </a:p>
        </p:txBody>
      </p:sp>
    </p:spTree>
    <p:extLst>
      <p:ext uri="{BB962C8B-B14F-4D97-AF65-F5344CB8AC3E}">
        <p14:creationId xmlns:p14="http://schemas.microsoft.com/office/powerpoint/2010/main" val="644357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6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4174" y="1124744"/>
            <a:ext cx="9144000" cy="1152128"/>
          </a:xfrm>
        </p:spPr>
        <p:txBody>
          <a:bodyPr>
            <a:noAutofit/>
          </a:bodyPr>
          <a:lstStyle/>
          <a:p>
            <a:pPr algn="ctr"/>
            <a:r>
              <a:rPr lang="pt-BR" sz="5400" dirty="0"/>
              <a:t>Você tem quantas bolas?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-500098" y="285728"/>
            <a:ext cx="10001320" cy="646331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ugie" pitchFamily="2" charset="0"/>
              </a:rPr>
              <a:t>O QUE NÃO É PROPOSIÇÃO:</a:t>
            </a:r>
          </a:p>
        </p:txBody>
      </p:sp>
      <p:sp>
        <p:nvSpPr>
          <p:cNvPr id="2" name="Retângulo 1"/>
          <p:cNvSpPr/>
          <p:nvPr/>
        </p:nvSpPr>
        <p:spPr>
          <a:xfrm>
            <a:off x="19345" y="220486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dirty="0"/>
              <a:t>x = 2 + y</a:t>
            </a:r>
          </a:p>
        </p:txBody>
      </p:sp>
      <p:sp>
        <p:nvSpPr>
          <p:cNvPr id="5" name="Retângulo 4"/>
          <p:cNvSpPr/>
          <p:nvPr/>
        </p:nvSpPr>
        <p:spPr>
          <a:xfrm>
            <a:off x="-7077" y="364502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dirty="0"/>
              <a:t>Não desperdice tempo.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5157192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5400" dirty="0"/>
              <a:t>Bola pra frente!</a:t>
            </a:r>
          </a:p>
        </p:txBody>
      </p:sp>
    </p:spTree>
    <p:extLst>
      <p:ext uri="{BB962C8B-B14F-4D97-AF65-F5344CB8AC3E}">
        <p14:creationId xmlns:p14="http://schemas.microsoft.com/office/powerpoint/2010/main" val="3651770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6" grpId="0" animBg="1"/>
      <p:bldP spid="2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500098" y="285728"/>
            <a:ext cx="10001320" cy="646331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ugie" pitchFamily="2" charset="0"/>
              </a:rPr>
              <a:t>NEGAÇÃO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99617"/>
              </p:ext>
            </p:extLst>
          </p:nvPr>
        </p:nvGraphicFramePr>
        <p:xfrm>
          <a:off x="1452562" y="2060848"/>
          <a:ext cx="609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~p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553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500098" y="285728"/>
            <a:ext cx="10001320" cy="646331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ugie" pitchFamily="2" charset="0"/>
              </a:rPr>
              <a:t>DISJUNÇÃO (OU)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7336"/>
              </p:ext>
            </p:extLst>
          </p:nvPr>
        </p:nvGraphicFramePr>
        <p:xfrm>
          <a:off x="1452562" y="1196752"/>
          <a:ext cx="6096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 err="1"/>
                        <a:t>pvq</a:t>
                      </a:r>
                      <a:endParaRPr lang="pt-BR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325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500098" y="285728"/>
            <a:ext cx="10001320" cy="646331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ugie" pitchFamily="2" charset="0"/>
              </a:rPr>
              <a:t>CONJUNÇÃO (E)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20071"/>
              </p:ext>
            </p:extLst>
          </p:nvPr>
        </p:nvGraphicFramePr>
        <p:xfrm>
          <a:off x="1452562" y="1196752"/>
          <a:ext cx="6096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 err="1"/>
                        <a:t>p^q</a:t>
                      </a:r>
                      <a:endParaRPr lang="pt-BR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60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500098" y="285728"/>
            <a:ext cx="10001320" cy="646331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ugie" pitchFamily="2" charset="0"/>
              </a:rPr>
              <a:t>CONDIÇÃO (SE p, ENTÃO q)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98519"/>
              </p:ext>
            </p:extLst>
          </p:nvPr>
        </p:nvGraphicFramePr>
        <p:xfrm>
          <a:off x="1452562" y="1196752"/>
          <a:ext cx="707987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 err="1"/>
                        <a:t>p</a:t>
                      </a:r>
                      <a:r>
                        <a:rPr lang="pt-BR" sz="6600" dirty="0" err="1">
                          <a:sym typeface="Symbol"/>
                        </a:rPr>
                        <a:t></a:t>
                      </a:r>
                      <a:r>
                        <a:rPr lang="pt-BR" sz="6600" dirty="0" err="1"/>
                        <a:t>q</a:t>
                      </a:r>
                      <a:endParaRPr lang="pt-BR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895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-500098" y="285728"/>
            <a:ext cx="10001320" cy="646331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ugie" pitchFamily="2" charset="0"/>
              </a:rPr>
              <a:t>BICONDIÇÃO (p SE E SOMENTE SE q)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76321"/>
              </p:ext>
            </p:extLst>
          </p:nvPr>
        </p:nvGraphicFramePr>
        <p:xfrm>
          <a:off x="1452562" y="1196752"/>
          <a:ext cx="707987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 err="1"/>
                        <a:t>p</a:t>
                      </a:r>
                      <a:r>
                        <a:rPr lang="pt-BR" sz="6600" dirty="0" err="1">
                          <a:sym typeface="Symbol"/>
                        </a:rPr>
                        <a:t></a:t>
                      </a:r>
                      <a:r>
                        <a:rPr lang="pt-BR" sz="6600" dirty="0" err="1"/>
                        <a:t>q</a:t>
                      </a:r>
                      <a:endParaRPr lang="pt-BR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6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30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antin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11076</TotalTime>
  <Words>154</Words>
  <Application>Microsoft Office PowerPoint</Application>
  <PresentationFormat>Apresentação na tela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augie</vt:lpstr>
      <vt:lpstr>Calibri</vt:lpstr>
      <vt:lpstr>Symbol</vt:lpstr>
      <vt:lpstr>Wingdings 2</vt:lpstr>
      <vt:lpstr>Fluxo</vt:lpstr>
      <vt:lpstr>Matemática para a computação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Santinho</dc:creator>
  <cp:lastModifiedBy>prof. Santinho</cp:lastModifiedBy>
  <cp:revision>215</cp:revision>
  <dcterms:created xsi:type="dcterms:W3CDTF">2010-07-19T17:19:48Z</dcterms:created>
  <dcterms:modified xsi:type="dcterms:W3CDTF">2022-09-08T19:55:09Z</dcterms:modified>
</cp:coreProperties>
</file>