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8" d="100"/>
          <a:sy n="78" d="100"/>
        </p:scale>
        <p:origin x="-1536" y="-84"/>
      </p:cViewPr>
      <p:guideLst>
        <p:guide pos="2880" orient="horz"/>
        <p:guide pos="2160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Blank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 bwMode="auto">
          <a:xfrm>
            <a:off x="119634" y="564641"/>
            <a:ext cx="8961120" cy="38100"/>
          </a:xfrm>
          <a:custGeom>
            <a:avLst/>
            <a:gdLst/>
            <a:ahLst/>
            <a:cxnLst/>
            <a:rect l="l" t="t" r="r" b="b"/>
            <a:pathLst>
              <a:path w="8961120" h="38100" fill="norm" stroke="1" extrusionOk="0">
                <a:moveTo>
                  <a:pt x="0" y="0"/>
                </a:moveTo>
                <a:lnTo>
                  <a:pt x="8961120" y="38100"/>
                </a:lnTo>
              </a:path>
            </a:pathLst>
          </a:custGeom>
          <a:ln w="2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/>
          <a:stretch/>
        </p:blipFill>
        <p:spPr bwMode="auto">
          <a:xfrm>
            <a:off x="1392936" y="245363"/>
            <a:ext cx="4877562" cy="34975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/>
          <a:stretch/>
        </p:blipFill>
        <p:spPr bwMode="auto">
          <a:xfrm>
            <a:off x="1345692" y="216395"/>
            <a:ext cx="2146554" cy="48083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 bwMode="auto">
          <a:xfrm>
            <a:off x="1394459" y="224027"/>
            <a:ext cx="4876800" cy="349250"/>
          </a:xfrm>
          <a:custGeom>
            <a:avLst/>
            <a:gdLst/>
            <a:ahLst/>
            <a:cxnLst/>
            <a:rect l="l" t="t" r="r" b="b"/>
            <a:pathLst>
              <a:path w="4876800" h="349250" fill="norm" stroke="1" extrusionOk="0">
                <a:moveTo>
                  <a:pt x="4876800" y="0"/>
                </a:moveTo>
                <a:lnTo>
                  <a:pt x="0" y="0"/>
                </a:lnTo>
                <a:lnTo>
                  <a:pt x="0" y="348996"/>
                </a:lnTo>
                <a:lnTo>
                  <a:pt x="4876800" y="348996"/>
                </a:lnTo>
                <a:lnTo>
                  <a:pt x="4876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 bwMode="auto">
          <a:xfrm>
            <a:off x="119634" y="564641"/>
            <a:ext cx="8961120" cy="38100"/>
          </a:xfrm>
          <a:custGeom>
            <a:avLst/>
            <a:gdLst/>
            <a:ahLst/>
            <a:cxnLst/>
            <a:rect l="l" t="t" r="r" b="b"/>
            <a:pathLst>
              <a:path w="8961120" h="38100" fill="norm" stroke="1" extrusionOk="0">
                <a:moveTo>
                  <a:pt x="0" y="0"/>
                </a:moveTo>
                <a:lnTo>
                  <a:pt x="8961120" y="38100"/>
                </a:lnTo>
              </a:path>
            </a:pathLst>
          </a:custGeom>
          <a:ln w="2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/>
          <a:stretch/>
        </p:blipFill>
        <p:spPr bwMode="auto">
          <a:xfrm>
            <a:off x="1392936" y="245363"/>
            <a:ext cx="4877562" cy="3497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1471422" y="236601"/>
            <a:ext cx="620115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Relationship Id="rId4" Type="http://schemas.openxmlformats.org/officeDocument/2006/relationships/image" Target="../media/image1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Relationship Id="rId4" Type="http://schemas.openxmlformats.org/officeDocument/2006/relationships/image" Target="../media/image11.jp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Relationship Id="rId29" Type="http://schemas.openxmlformats.org/officeDocument/2006/relationships/image" Target="../media/image39.png"/><Relationship Id="rId30" Type="http://schemas.openxmlformats.org/officeDocument/2006/relationships/image" Target="../media/image40.png"/><Relationship Id="rId31" Type="http://schemas.openxmlformats.org/officeDocument/2006/relationships/image" Target="../media/image41.png"/><Relationship Id="rId32" Type="http://schemas.openxmlformats.org/officeDocument/2006/relationships/image" Target="../media/image42.jpg"/><Relationship Id="rId33" Type="http://schemas.openxmlformats.org/officeDocument/2006/relationships/image" Target="../media/image43.jpg"/><Relationship Id="rId34" Type="http://schemas.openxmlformats.org/officeDocument/2006/relationships/image" Target="../media/image44.png"/><Relationship Id="rId35" Type="http://schemas.openxmlformats.org/officeDocument/2006/relationships/image" Target="../media/image45.png"/><Relationship Id="rId36" Type="http://schemas.openxmlformats.org/officeDocument/2006/relationships/image" Target="../media/image46.jpg"/><Relationship Id="rId37" Type="http://schemas.openxmlformats.org/officeDocument/2006/relationships/image" Target="../media/image47.png"/><Relationship Id="rId38" Type="http://schemas.openxmlformats.org/officeDocument/2006/relationships/image" Target="../media/image48.jpg"/><Relationship Id="rId39" Type="http://schemas.openxmlformats.org/officeDocument/2006/relationships/image" Target="../media/image49.png"/><Relationship Id="rId40" Type="http://schemas.openxmlformats.org/officeDocument/2006/relationships/image" Target="../media/image6.jpg"/><Relationship Id="rId41" Type="http://schemas.openxmlformats.org/officeDocument/2006/relationships/image" Target="../media/image50.png"/><Relationship Id="rId42" Type="http://schemas.openxmlformats.org/officeDocument/2006/relationships/image" Target="../media/image51.jpg"/><Relationship Id="rId43" Type="http://schemas.openxmlformats.org/officeDocument/2006/relationships/image" Target="../media/image52.png"/><Relationship Id="rId44" Type="http://schemas.openxmlformats.org/officeDocument/2006/relationships/image" Target="../media/image53.png"/><Relationship Id="rId45" Type="http://schemas.openxmlformats.org/officeDocument/2006/relationships/image" Target="../media/image54.jpg"/><Relationship Id="rId46" Type="http://schemas.openxmlformats.org/officeDocument/2006/relationships/image" Target="../media/image5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6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57.jp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1.jpg"/><Relationship Id="rId4" Type="http://schemas.openxmlformats.org/officeDocument/2006/relationships/image" Target="../media/image60.jpg"/><Relationship Id="rId5" Type="http://schemas.openxmlformats.org/officeDocument/2006/relationships/image" Target="../media/image61.jpg"/><Relationship Id="rId6" Type="http://schemas.openxmlformats.org/officeDocument/2006/relationships/image" Target="../media/image6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jpg"/><Relationship Id="rId4" Type="http://schemas.openxmlformats.org/officeDocument/2006/relationships/image" Target="../media/image65.jpg"/><Relationship Id="rId5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 bwMode="auto">
          <a:xfrm>
            <a:off x="54800" y="216395"/>
            <a:ext cx="8987155" cy="481330"/>
            <a:chOff x="54800" y="216395"/>
            <a:chExt cx="8987155" cy="481330"/>
          </a:xfrm>
        </p:grpSpPr>
        <p:sp>
          <p:nvSpPr>
            <p:cNvPr id="3" name="object 3"/>
            <p:cNvSpPr/>
            <p:nvPr/>
          </p:nvSpPr>
          <p:spPr bwMode="auto">
            <a:xfrm>
              <a:off x="67818" y="389381"/>
              <a:ext cx="8961120" cy="38100"/>
            </a:xfrm>
            <a:custGeom>
              <a:avLst/>
              <a:gdLst/>
              <a:ahLst/>
              <a:cxnLst/>
              <a:rect l="l" t="t" r="r" b="b"/>
              <a:pathLst>
                <a:path w="8961120" h="38100" fill="norm" stroke="1" extrusionOk="0">
                  <a:moveTo>
                    <a:pt x="0" y="0"/>
                  </a:moveTo>
                  <a:lnTo>
                    <a:pt x="8961120" y="38100"/>
                  </a:lnTo>
                </a:path>
              </a:pathLst>
            </a:custGeom>
            <a:grpFill/>
            <a:ln w="25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/>
            <a:stretch/>
          </p:blipFill>
          <p:spPr bwMode="auto">
            <a:xfrm>
              <a:off x="1063751" y="245363"/>
              <a:ext cx="4879086" cy="3497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/>
            <a:stretch/>
          </p:blipFill>
          <p:spPr bwMode="auto">
            <a:xfrm>
              <a:off x="1018032" y="216395"/>
              <a:ext cx="3583686" cy="4808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 bwMode="auto">
            <a:xfrm>
              <a:off x="1065276" y="224027"/>
              <a:ext cx="4878705" cy="349250"/>
            </a:xfrm>
            <a:custGeom>
              <a:avLst/>
              <a:gdLst/>
              <a:ahLst/>
              <a:cxnLst/>
              <a:rect l="l" t="t" r="r" b="b"/>
              <a:pathLst>
                <a:path w="4878705" h="349250" fill="norm" stroke="1" extrusionOk="0">
                  <a:moveTo>
                    <a:pt x="48783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4878324" y="348996"/>
                  </a:lnTo>
                  <a:lnTo>
                    <a:pt x="4878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 bwMode="auto">
          <a:xfrm>
            <a:off x="1065275" y="224027"/>
            <a:ext cx="4878705" cy="3492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  <a:defRPr/>
            </a:pPr>
            <a:r>
              <a:rPr spc="-20"/>
              <a:t>PROYECTO</a:t>
            </a:r>
            <a:r>
              <a:rPr spc="-25"/>
              <a:t> </a:t>
            </a:r>
            <a:r>
              <a:rPr spc="-10"/>
              <a:t>TÍPICO</a:t>
            </a:r>
            <a:r>
              <a:rPr spc="-20"/>
              <a:t> </a:t>
            </a:r>
            <a:r>
              <a:rPr spc="-5"/>
              <a:t>DE</a:t>
            </a:r>
            <a:r>
              <a:rPr spc="-20"/>
              <a:t> </a:t>
            </a:r>
            <a:r>
              <a:rPr spc="-80"/>
              <a:t>DATA</a:t>
            </a:r>
            <a:r>
              <a:rPr spc="-5"/>
              <a:t> SCIENCE</a:t>
            </a:r>
            <a:endParaRPr/>
          </a:p>
        </p:txBody>
      </p:sp>
      <p:sp>
        <p:nvSpPr>
          <p:cNvPr id="11" name="object 11"/>
          <p:cNvSpPr txBox="1"/>
          <p:nvPr/>
        </p:nvSpPr>
        <p:spPr bwMode="auto">
          <a:xfrm>
            <a:off x="856284" y="1133678"/>
            <a:ext cx="72313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Arial MT"/>
                <a:cs typeface="Arial MT"/>
              </a:rPr>
              <a:t>En</a:t>
            </a:r>
            <a:r>
              <a:rPr sz="1800" spc="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el ámbito</a:t>
            </a:r>
            <a:r>
              <a:rPr sz="1800" spc="15">
                <a:latin typeface="Arial MT"/>
                <a:cs typeface="Arial MT"/>
              </a:rPr>
              <a:t> </a:t>
            </a:r>
            <a:r>
              <a:rPr sz="1800" spc="-5">
                <a:latin typeface="Arial MT"/>
                <a:cs typeface="Arial MT"/>
              </a:rPr>
              <a:t>empresarial</a:t>
            </a:r>
            <a:r>
              <a:rPr sz="1800" spc="25">
                <a:latin typeface="Arial MT"/>
                <a:cs typeface="Arial MT"/>
              </a:rPr>
              <a:t> </a:t>
            </a:r>
            <a:r>
              <a:rPr sz="1800" spc="-5">
                <a:latin typeface="Arial MT"/>
                <a:cs typeface="Arial MT"/>
              </a:rPr>
              <a:t>los</a:t>
            </a:r>
            <a:r>
              <a:rPr sz="1800" spc="10">
                <a:latin typeface="Arial MT"/>
                <a:cs typeface="Arial MT"/>
              </a:rPr>
              <a:t> </a:t>
            </a:r>
            <a:r>
              <a:rPr sz="1800" spc="-5">
                <a:latin typeface="Arial MT"/>
                <a:cs typeface="Arial MT"/>
              </a:rPr>
              <a:t>proyectos</a:t>
            </a:r>
            <a:r>
              <a:rPr sz="1800" spc="4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de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Data</a:t>
            </a:r>
            <a:r>
              <a:rPr sz="1800" spc="25">
                <a:latin typeface="Arial MT"/>
                <a:cs typeface="Arial MT"/>
              </a:rPr>
              <a:t> </a:t>
            </a:r>
            <a:r>
              <a:rPr sz="1800" spc="-5">
                <a:latin typeface="Arial MT"/>
                <a:cs typeface="Arial MT"/>
              </a:rPr>
              <a:t>Science</a:t>
            </a:r>
            <a:r>
              <a:rPr sz="1800" spc="15">
                <a:latin typeface="Arial MT"/>
                <a:cs typeface="Arial MT"/>
              </a:rPr>
              <a:t> </a:t>
            </a:r>
            <a:r>
              <a:rPr sz="1800" spc="-5">
                <a:latin typeface="Arial MT"/>
                <a:cs typeface="Arial MT"/>
              </a:rPr>
              <a:t>suelen</a:t>
            </a:r>
            <a:r>
              <a:rPr sz="1800" spc="15">
                <a:latin typeface="Arial MT"/>
                <a:cs typeface="Arial MT"/>
              </a:rPr>
              <a:t> </a:t>
            </a:r>
            <a:r>
              <a:rPr sz="1800" spc="-5">
                <a:latin typeface="Arial MT"/>
                <a:cs typeface="Arial MT"/>
              </a:rPr>
              <a:t>tener</a:t>
            </a:r>
            <a:r>
              <a:rPr sz="1800" spc="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r>
              <a:rPr sz="1800" spc="-5">
                <a:latin typeface="Arial MT"/>
                <a:cs typeface="Arial MT"/>
              </a:rPr>
              <a:t>componentes</a:t>
            </a:r>
            <a:r>
              <a:rPr sz="1800" spc="10">
                <a:latin typeface="Arial MT"/>
                <a:cs typeface="Arial MT"/>
              </a:rPr>
              <a:t> </a:t>
            </a:r>
            <a:r>
              <a:rPr sz="1800" spc="-5">
                <a:latin typeface="Arial MT"/>
                <a:cs typeface="Arial MT"/>
              </a:rPr>
              <a:t>o</a:t>
            </a:r>
            <a:r>
              <a:rPr sz="1800" spc="-1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fases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 bwMode="auto">
          <a:xfrm>
            <a:off x="762254" y="2566670"/>
            <a:ext cx="2391410" cy="628015"/>
            <a:chOff x="762254" y="2566670"/>
            <a:chExt cx="2391410" cy="628015"/>
          </a:xfrm>
        </p:grpSpPr>
        <p:sp>
          <p:nvSpPr>
            <p:cNvPr id="13" name="object 13"/>
            <p:cNvSpPr/>
            <p:nvPr/>
          </p:nvSpPr>
          <p:spPr bwMode="auto">
            <a:xfrm>
              <a:off x="986028" y="2845308"/>
              <a:ext cx="2167255" cy="349250"/>
            </a:xfrm>
            <a:custGeom>
              <a:avLst/>
              <a:gdLst/>
              <a:ahLst/>
              <a:cxnLst/>
              <a:rect l="l" t="t" r="r" b="b"/>
              <a:pathLst>
                <a:path w="2167255" h="349250" fill="norm" stroke="1" extrusionOk="0">
                  <a:moveTo>
                    <a:pt x="216712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2167128" y="348996"/>
                  </a:lnTo>
                  <a:lnTo>
                    <a:pt x="2167128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4" name="object 14"/>
            <p:cNvSpPr/>
            <p:nvPr/>
          </p:nvSpPr>
          <p:spPr bwMode="auto">
            <a:xfrm>
              <a:off x="774954" y="2579370"/>
              <a:ext cx="425450" cy="342900"/>
            </a:xfrm>
            <a:custGeom>
              <a:avLst/>
              <a:gdLst/>
              <a:ahLst/>
              <a:cxnLst/>
              <a:rect l="l" t="t" r="r" b="b"/>
              <a:pathLst>
                <a:path w="425450" h="342900" fill="norm" stroke="1" extrusionOk="0">
                  <a:moveTo>
                    <a:pt x="212598" y="0"/>
                  </a:moveTo>
                  <a:lnTo>
                    <a:pt x="163852" y="4525"/>
                  </a:lnTo>
                  <a:lnTo>
                    <a:pt x="119104" y="17417"/>
                  </a:lnTo>
                  <a:lnTo>
                    <a:pt x="79630" y="37649"/>
                  </a:lnTo>
                  <a:lnTo>
                    <a:pt x="46706" y="64194"/>
                  </a:lnTo>
                  <a:lnTo>
                    <a:pt x="21609" y="96027"/>
                  </a:lnTo>
                  <a:lnTo>
                    <a:pt x="5615" y="132121"/>
                  </a:lnTo>
                  <a:lnTo>
                    <a:pt x="0" y="171450"/>
                  </a:lnTo>
                  <a:lnTo>
                    <a:pt x="5615" y="210778"/>
                  </a:lnTo>
                  <a:lnTo>
                    <a:pt x="21609" y="246872"/>
                  </a:lnTo>
                  <a:lnTo>
                    <a:pt x="46706" y="278705"/>
                  </a:lnTo>
                  <a:lnTo>
                    <a:pt x="79630" y="305250"/>
                  </a:lnTo>
                  <a:lnTo>
                    <a:pt x="119104" y="325482"/>
                  </a:lnTo>
                  <a:lnTo>
                    <a:pt x="163852" y="338374"/>
                  </a:lnTo>
                  <a:lnTo>
                    <a:pt x="212598" y="342900"/>
                  </a:lnTo>
                  <a:lnTo>
                    <a:pt x="261343" y="338374"/>
                  </a:lnTo>
                  <a:lnTo>
                    <a:pt x="306091" y="325482"/>
                  </a:lnTo>
                  <a:lnTo>
                    <a:pt x="345565" y="305250"/>
                  </a:lnTo>
                  <a:lnTo>
                    <a:pt x="378489" y="278705"/>
                  </a:lnTo>
                  <a:lnTo>
                    <a:pt x="403586" y="246872"/>
                  </a:lnTo>
                  <a:lnTo>
                    <a:pt x="419580" y="210778"/>
                  </a:lnTo>
                  <a:lnTo>
                    <a:pt x="425195" y="171450"/>
                  </a:lnTo>
                  <a:lnTo>
                    <a:pt x="419580" y="132121"/>
                  </a:lnTo>
                  <a:lnTo>
                    <a:pt x="403586" y="96027"/>
                  </a:lnTo>
                  <a:lnTo>
                    <a:pt x="378489" y="64194"/>
                  </a:lnTo>
                  <a:lnTo>
                    <a:pt x="345565" y="37649"/>
                  </a:lnTo>
                  <a:lnTo>
                    <a:pt x="306091" y="17417"/>
                  </a:lnTo>
                  <a:lnTo>
                    <a:pt x="261343" y="4525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5" name="object 15"/>
            <p:cNvSpPr/>
            <p:nvPr/>
          </p:nvSpPr>
          <p:spPr bwMode="auto">
            <a:xfrm>
              <a:off x="774954" y="2579370"/>
              <a:ext cx="425450" cy="342900"/>
            </a:xfrm>
            <a:custGeom>
              <a:avLst/>
              <a:gdLst/>
              <a:ahLst/>
              <a:cxnLst/>
              <a:rect l="l" t="t" r="r" b="b"/>
              <a:pathLst>
                <a:path w="425450" h="342900" fill="norm" stroke="1" extrusionOk="0">
                  <a:moveTo>
                    <a:pt x="0" y="171450"/>
                  </a:moveTo>
                  <a:lnTo>
                    <a:pt x="5615" y="132121"/>
                  </a:lnTo>
                  <a:lnTo>
                    <a:pt x="21609" y="96027"/>
                  </a:lnTo>
                  <a:lnTo>
                    <a:pt x="46706" y="64194"/>
                  </a:lnTo>
                  <a:lnTo>
                    <a:pt x="79630" y="37649"/>
                  </a:lnTo>
                  <a:lnTo>
                    <a:pt x="119104" y="17417"/>
                  </a:lnTo>
                  <a:lnTo>
                    <a:pt x="163852" y="4525"/>
                  </a:lnTo>
                  <a:lnTo>
                    <a:pt x="212598" y="0"/>
                  </a:lnTo>
                  <a:lnTo>
                    <a:pt x="261343" y="4525"/>
                  </a:lnTo>
                  <a:lnTo>
                    <a:pt x="306091" y="17417"/>
                  </a:lnTo>
                  <a:lnTo>
                    <a:pt x="345565" y="37649"/>
                  </a:lnTo>
                  <a:lnTo>
                    <a:pt x="378489" y="64194"/>
                  </a:lnTo>
                  <a:lnTo>
                    <a:pt x="403586" y="96027"/>
                  </a:lnTo>
                  <a:lnTo>
                    <a:pt x="419580" y="132121"/>
                  </a:lnTo>
                  <a:lnTo>
                    <a:pt x="425195" y="171450"/>
                  </a:lnTo>
                  <a:lnTo>
                    <a:pt x="419580" y="210778"/>
                  </a:lnTo>
                  <a:lnTo>
                    <a:pt x="403586" y="246872"/>
                  </a:lnTo>
                  <a:lnTo>
                    <a:pt x="378489" y="278705"/>
                  </a:lnTo>
                  <a:lnTo>
                    <a:pt x="345565" y="305250"/>
                  </a:lnTo>
                  <a:lnTo>
                    <a:pt x="306091" y="325482"/>
                  </a:lnTo>
                  <a:lnTo>
                    <a:pt x="261343" y="338374"/>
                  </a:lnTo>
                  <a:lnTo>
                    <a:pt x="212598" y="342900"/>
                  </a:lnTo>
                  <a:lnTo>
                    <a:pt x="163852" y="338374"/>
                  </a:lnTo>
                  <a:lnTo>
                    <a:pt x="119104" y="325482"/>
                  </a:lnTo>
                  <a:lnTo>
                    <a:pt x="79630" y="305250"/>
                  </a:lnTo>
                  <a:lnTo>
                    <a:pt x="46706" y="278705"/>
                  </a:lnTo>
                  <a:lnTo>
                    <a:pt x="21609" y="246872"/>
                  </a:lnTo>
                  <a:lnTo>
                    <a:pt x="5615" y="210778"/>
                  </a:lnTo>
                  <a:lnTo>
                    <a:pt x="0" y="171450"/>
                  </a:lnTo>
                  <a:close/>
                </a:path>
              </a:pathLst>
            </a:custGeom>
            <a:grpFill/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6" name="object 16"/>
          <p:cNvSpPr txBox="1"/>
          <p:nvPr/>
        </p:nvSpPr>
        <p:spPr bwMode="auto">
          <a:xfrm>
            <a:off x="923239" y="2594228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 bwMode="auto">
          <a:xfrm>
            <a:off x="3353053" y="2566670"/>
            <a:ext cx="4960620" cy="628015"/>
            <a:chOff x="3353053" y="2566670"/>
            <a:chExt cx="4960620" cy="628015"/>
          </a:xfrm>
        </p:grpSpPr>
        <p:sp>
          <p:nvSpPr>
            <p:cNvPr id="18" name="object 18"/>
            <p:cNvSpPr/>
            <p:nvPr/>
          </p:nvSpPr>
          <p:spPr bwMode="auto">
            <a:xfrm>
              <a:off x="3578351" y="2845308"/>
              <a:ext cx="2165985" cy="349250"/>
            </a:xfrm>
            <a:custGeom>
              <a:avLst/>
              <a:gdLst/>
              <a:ahLst/>
              <a:cxnLst/>
              <a:rect l="l" t="t" r="r" b="b"/>
              <a:pathLst>
                <a:path w="2165985" h="349250" fill="norm" stroke="1" extrusionOk="0">
                  <a:moveTo>
                    <a:pt x="216560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2165604" y="348996"/>
                  </a:lnTo>
                  <a:lnTo>
                    <a:pt x="2165604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9" name="object 19"/>
            <p:cNvSpPr/>
            <p:nvPr/>
          </p:nvSpPr>
          <p:spPr bwMode="auto">
            <a:xfrm>
              <a:off x="3365753" y="2579370"/>
              <a:ext cx="426720" cy="342900"/>
            </a:xfrm>
            <a:custGeom>
              <a:avLst/>
              <a:gdLst/>
              <a:ahLst/>
              <a:cxnLst/>
              <a:rect l="l" t="t" r="r" b="b"/>
              <a:pathLst>
                <a:path w="426720" h="342900" fill="norm" stroke="1" extrusionOk="0">
                  <a:moveTo>
                    <a:pt x="213360" y="0"/>
                  </a:moveTo>
                  <a:lnTo>
                    <a:pt x="164432" y="4525"/>
                  </a:lnTo>
                  <a:lnTo>
                    <a:pt x="119520" y="17417"/>
                  </a:lnTo>
                  <a:lnTo>
                    <a:pt x="79905" y="37649"/>
                  </a:lnTo>
                  <a:lnTo>
                    <a:pt x="46866" y="64194"/>
                  </a:lnTo>
                  <a:lnTo>
                    <a:pt x="21682" y="96027"/>
                  </a:lnTo>
                  <a:lnTo>
                    <a:pt x="5633" y="132121"/>
                  </a:lnTo>
                  <a:lnTo>
                    <a:pt x="0" y="171450"/>
                  </a:lnTo>
                  <a:lnTo>
                    <a:pt x="5633" y="210778"/>
                  </a:lnTo>
                  <a:lnTo>
                    <a:pt x="21682" y="246872"/>
                  </a:lnTo>
                  <a:lnTo>
                    <a:pt x="46866" y="278705"/>
                  </a:lnTo>
                  <a:lnTo>
                    <a:pt x="79905" y="305250"/>
                  </a:lnTo>
                  <a:lnTo>
                    <a:pt x="119520" y="325482"/>
                  </a:lnTo>
                  <a:lnTo>
                    <a:pt x="164432" y="338374"/>
                  </a:lnTo>
                  <a:lnTo>
                    <a:pt x="213360" y="342900"/>
                  </a:lnTo>
                  <a:lnTo>
                    <a:pt x="262287" y="338374"/>
                  </a:lnTo>
                  <a:lnTo>
                    <a:pt x="307199" y="325482"/>
                  </a:lnTo>
                  <a:lnTo>
                    <a:pt x="346814" y="305250"/>
                  </a:lnTo>
                  <a:lnTo>
                    <a:pt x="379853" y="278705"/>
                  </a:lnTo>
                  <a:lnTo>
                    <a:pt x="405037" y="246872"/>
                  </a:lnTo>
                  <a:lnTo>
                    <a:pt x="421086" y="210778"/>
                  </a:lnTo>
                  <a:lnTo>
                    <a:pt x="426720" y="171450"/>
                  </a:lnTo>
                  <a:lnTo>
                    <a:pt x="421086" y="132121"/>
                  </a:lnTo>
                  <a:lnTo>
                    <a:pt x="405037" y="96027"/>
                  </a:lnTo>
                  <a:lnTo>
                    <a:pt x="379853" y="64194"/>
                  </a:lnTo>
                  <a:lnTo>
                    <a:pt x="346814" y="37649"/>
                  </a:lnTo>
                  <a:lnTo>
                    <a:pt x="307199" y="17417"/>
                  </a:lnTo>
                  <a:lnTo>
                    <a:pt x="262287" y="4525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0" name="object 20"/>
            <p:cNvSpPr/>
            <p:nvPr/>
          </p:nvSpPr>
          <p:spPr bwMode="auto">
            <a:xfrm>
              <a:off x="3365753" y="2579370"/>
              <a:ext cx="426720" cy="342900"/>
            </a:xfrm>
            <a:custGeom>
              <a:avLst/>
              <a:gdLst/>
              <a:ahLst/>
              <a:cxnLst/>
              <a:rect l="l" t="t" r="r" b="b"/>
              <a:pathLst>
                <a:path w="426720" h="342900" fill="norm" stroke="1" extrusionOk="0">
                  <a:moveTo>
                    <a:pt x="0" y="171450"/>
                  </a:moveTo>
                  <a:lnTo>
                    <a:pt x="5633" y="132121"/>
                  </a:lnTo>
                  <a:lnTo>
                    <a:pt x="21682" y="96027"/>
                  </a:lnTo>
                  <a:lnTo>
                    <a:pt x="46866" y="64194"/>
                  </a:lnTo>
                  <a:lnTo>
                    <a:pt x="79905" y="37649"/>
                  </a:lnTo>
                  <a:lnTo>
                    <a:pt x="119520" y="17417"/>
                  </a:lnTo>
                  <a:lnTo>
                    <a:pt x="164432" y="4525"/>
                  </a:lnTo>
                  <a:lnTo>
                    <a:pt x="213360" y="0"/>
                  </a:lnTo>
                  <a:lnTo>
                    <a:pt x="262287" y="4525"/>
                  </a:lnTo>
                  <a:lnTo>
                    <a:pt x="307199" y="17417"/>
                  </a:lnTo>
                  <a:lnTo>
                    <a:pt x="346814" y="37649"/>
                  </a:lnTo>
                  <a:lnTo>
                    <a:pt x="379853" y="64194"/>
                  </a:lnTo>
                  <a:lnTo>
                    <a:pt x="405037" y="96027"/>
                  </a:lnTo>
                  <a:lnTo>
                    <a:pt x="421086" y="132121"/>
                  </a:lnTo>
                  <a:lnTo>
                    <a:pt x="426720" y="171450"/>
                  </a:lnTo>
                  <a:lnTo>
                    <a:pt x="421086" y="210778"/>
                  </a:lnTo>
                  <a:lnTo>
                    <a:pt x="405037" y="246872"/>
                  </a:lnTo>
                  <a:lnTo>
                    <a:pt x="379853" y="278705"/>
                  </a:lnTo>
                  <a:lnTo>
                    <a:pt x="346814" y="305250"/>
                  </a:lnTo>
                  <a:lnTo>
                    <a:pt x="307199" y="325482"/>
                  </a:lnTo>
                  <a:lnTo>
                    <a:pt x="262287" y="338374"/>
                  </a:lnTo>
                  <a:lnTo>
                    <a:pt x="213360" y="342900"/>
                  </a:lnTo>
                  <a:lnTo>
                    <a:pt x="164432" y="338374"/>
                  </a:lnTo>
                  <a:lnTo>
                    <a:pt x="119520" y="325482"/>
                  </a:lnTo>
                  <a:lnTo>
                    <a:pt x="79905" y="305250"/>
                  </a:lnTo>
                  <a:lnTo>
                    <a:pt x="46866" y="278705"/>
                  </a:lnTo>
                  <a:lnTo>
                    <a:pt x="21682" y="246872"/>
                  </a:lnTo>
                  <a:lnTo>
                    <a:pt x="5633" y="210778"/>
                  </a:lnTo>
                  <a:lnTo>
                    <a:pt x="0" y="171450"/>
                  </a:lnTo>
                  <a:close/>
                </a:path>
              </a:pathLst>
            </a:custGeom>
            <a:grpFill/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1" name="object 21"/>
            <p:cNvSpPr/>
            <p:nvPr/>
          </p:nvSpPr>
          <p:spPr bwMode="auto">
            <a:xfrm>
              <a:off x="6147815" y="2845308"/>
              <a:ext cx="2165985" cy="349250"/>
            </a:xfrm>
            <a:custGeom>
              <a:avLst/>
              <a:gdLst/>
              <a:ahLst/>
              <a:cxnLst/>
              <a:rect l="l" t="t" r="r" b="b"/>
              <a:pathLst>
                <a:path w="2165984" h="349250" fill="norm" stroke="1" extrusionOk="0">
                  <a:moveTo>
                    <a:pt x="216560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2165604" y="348996"/>
                  </a:lnTo>
                  <a:lnTo>
                    <a:pt x="2165604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2" name="object 22"/>
            <p:cNvSpPr/>
            <p:nvPr/>
          </p:nvSpPr>
          <p:spPr bwMode="auto">
            <a:xfrm>
              <a:off x="5935217" y="2579370"/>
              <a:ext cx="425450" cy="342900"/>
            </a:xfrm>
            <a:custGeom>
              <a:avLst/>
              <a:gdLst/>
              <a:ahLst/>
              <a:cxnLst/>
              <a:rect l="l" t="t" r="r" b="b"/>
              <a:pathLst>
                <a:path w="425450" h="342900" fill="norm" stroke="1" extrusionOk="0">
                  <a:moveTo>
                    <a:pt x="212598" y="0"/>
                  </a:moveTo>
                  <a:lnTo>
                    <a:pt x="163832" y="4525"/>
                  </a:lnTo>
                  <a:lnTo>
                    <a:pt x="119076" y="17417"/>
                  </a:lnTo>
                  <a:lnTo>
                    <a:pt x="79603" y="37649"/>
                  </a:lnTo>
                  <a:lnTo>
                    <a:pt x="46686" y="64194"/>
                  </a:lnTo>
                  <a:lnTo>
                    <a:pt x="21598" y="96027"/>
                  </a:lnTo>
                  <a:lnTo>
                    <a:pt x="5611" y="132121"/>
                  </a:lnTo>
                  <a:lnTo>
                    <a:pt x="0" y="171450"/>
                  </a:lnTo>
                  <a:lnTo>
                    <a:pt x="5611" y="210778"/>
                  </a:lnTo>
                  <a:lnTo>
                    <a:pt x="21598" y="246872"/>
                  </a:lnTo>
                  <a:lnTo>
                    <a:pt x="46686" y="278705"/>
                  </a:lnTo>
                  <a:lnTo>
                    <a:pt x="79603" y="305250"/>
                  </a:lnTo>
                  <a:lnTo>
                    <a:pt x="119076" y="325482"/>
                  </a:lnTo>
                  <a:lnTo>
                    <a:pt x="163832" y="338374"/>
                  </a:lnTo>
                  <a:lnTo>
                    <a:pt x="212598" y="342900"/>
                  </a:lnTo>
                  <a:lnTo>
                    <a:pt x="261363" y="338374"/>
                  </a:lnTo>
                  <a:lnTo>
                    <a:pt x="306119" y="325482"/>
                  </a:lnTo>
                  <a:lnTo>
                    <a:pt x="345592" y="305250"/>
                  </a:lnTo>
                  <a:lnTo>
                    <a:pt x="378509" y="278705"/>
                  </a:lnTo>
                  <a:lnTo>
                    <a:pt x="403597" y="246872"/>
                  </a:lnTo>
                  <a:lnTo>
                    <a:pt x="419584" y="210778"/>
                  </a:lnTo>
                  <a:lnTo>
                    <a:pt x="425196" y="171450"/>
                  </a:lnTo>
                  <a:lnTo>
                    <a:pt x="419584" y="132121"/>
                  </a:lnTo>
                  <a:lnTo>
                    <a:pt x="403597" y="96027"/>
                  </a:lnTo>
                  <a:lnTo>
                    <a:pt x="378509" y="64194"/>
                  </a:lnTo>
                  <a:lnTo>
                    <a:pt x="345592" y="37649"/>
                  </a:lnTo>
                  <a:lnTo>
                    <a:pt x="306119" y="17417"/>
                  </a:lnTo>
                  <a:lnTo>
                    <a:pt x="261363" y="4525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3" name="object 23"/>
            <p:cNvSpPr/>
            <p:nvPr/>
          </p:nvSpPr>
          <p:spPr bwMode="auto">
            <a:xfrm>
              <a:off x="5935217" y="2579370"/>
              <a:ext cx="425450" cy="342900"/>
            </a:xfrm>
            <a:custGeom>
              <a:avLst/>
              <a:gdLst/>
              <a:ahLst/>
              <a:cxnLst/>
              <a:rect l="l" t="t" r="r" b="b"/>
              <a:pathLst>
                <a:path w="425450" h="342900" fill="norm" stroke="1" extrusionOk="0">
                  <a:moveTo>
                    <a:pt x="0" y="171450"/>
                  </a:moveTo>
                  <a:lnTo>
                    <a:pt x="5611" y="132121"/>
                  </a:lnTo>
                  <a:lnTo>
                    <a:pt x="21598" y="96027"/>
                  </a:lnTo>
                  <a:lnTo>
                    <a:pt x="46686" y="64194"/>
                  </a:lnTo>
                  <a:lnTo>
                    <a:pt x="79603" y="37649"/>
                  </a:lnTo>
                  <a:lnTo>
                    <a:pt x="119076" y="17417"/>
                  </a:lnTo>
                  <a:lnTo>
                    <a:pt x="163832" y="4525"/>
                  </a:lnTo>
                  <a:lnTo>
                    <a:pt x="212598" y="0"/>
                  </a:lnTo>
                  <a:lnTo>
                    <a:pt x="261363" y="4525"/>
                  </a:lnTo>
                  <a:lnTo>
                    <a:pt x="306119" y="17417"/>
                  </a:lnTo>
                  <a:lnTo>
                    <a:pt x="345592" y="37649"/>
                  </a:lnTo>
                  <a:lnTo>
                    <a:pt x="378509" y="64194"/>
                  </a:lnTo>
                  <a:lnTo>
                    <a:pt x="403597" y="96027"/>
                  </a:lnTo>
                  <a:lnTo>
                    <a:pt x="419584" y="132121"/>
                  </a:lnTo>
                  <a:lnTo>
                    <a:pt x="425196" y="171450"/>
                  </a:lnTo>
                  <a:lnTo>
                    <a:pt x="419584" y="210778"/>
                  </a:lnTo>
                  <a:lnTo>
                    <a:pt x="403597" y="246872"/>
                  </a:lnTo>
                  <a:lnTo>
                    <a:pt x="378509" y="278705"/>
                  </a:lnTo>
                  <a:lnTo>
                    <a:pt x="345592" y="305250"/>
                  </a:lnTo>
                  <a:lnTo>
                    <a:pt x="306119" y="325482"/>
                  </a:lnTo>
                  <a:lnTo>
                    <a:pt x="261363" y="338374"/>
                  </a:lnTo>
                  <a:lnTo>
                    <a:pt x="212598" y="342900"/>
                  </a:lnTo>
                  <a:lnTo>
                    <a:pt x="163832" y="338374"/>
                  </a:lnTo>
                  <a:lnTo>
                    <a:pt x="119076" y="325482"/>
                  </a:lnTo>
                  <a:lnTo>
                    <a:pt x="79603" y="305250"/>
                  </a:lnTo>
                  <a:lnTo>
                    <a:pt x="46686" y="278705"/>
                  </a:lnTo>
                  <a:lnTo>
                    <a:pt x="21598" y="246872"/>
                  </a:lnTo>
                  <a:lnTo>
                    <a:pt x="5611" y="210778"/>
                  </a:lnTo>
                  <a:lnTo>
                    <a:pt x="0" y="171450"/>
                  </a:lnTo>
                  <a:close/>
                </a:path>
              </a:pathLst>
            </a:custGeom>
            <a:grpFill/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24" name="object 24"/>
          <p:cNvSpPr txBox="1"/>
          <p:nvPr/>
        </p:nvSpPr>
        <p:spPr bwMode="auto">
          <a:xfrm>
            <a:off x="1111910" y="2561013"/>
            <a:ext cx="7018020" cy="5734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85775" algn="ctr">
              <a:lnSpc>
                <a:spcPct val="100000"/>
              </a:lnSpc>
              <a:spcBef>
                <a:spcPts val="360"/>
              </a:spcBef>
              <a:tabLst>
                <a:tab pos="3054985" algn="l"/>
              </a:tabLst>
              <a:defRPr/>
            </a:pP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2	3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9"/>
              </a:spcBef>
              <a:tabLst>
                <a:tab pos="2658745" algn="l"/>
                <a:tab pos="5234305" algn="l"/>
              </a:tabLst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sz="1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>
                <a:solidFill>
                  <a:srgbClr val="FFFFFF"/>
                </a:solidFill>
                <a:latin typeface="Arial MT"/>
                <a:cs typeface="Arial MT"/>
              </a:rPr>
              <a:t>ANALYTICS	</a:t>
            </a:r>
            <a:r>
              <a:rPr sz="1400" spc="-5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>
                <a:solidFill>
                  <a:srgbClr val="FFFFFF"/>
                </a:solidFill>
                <a:latin typeface="Arial MT"/>
                <a:cs typeface="Arial MT"/>
              </a:rPr>
              <a:t>LEARNING	PRODUCTIVIZACIÓN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 bwMode="auto">
          <a:xfrm>
            <a:off x="628141" y="2303017"/>
            <a:ext cx="7889240" cy="3119120"/>
            <a:chOff x="628141" y="2303017"/>
            <a:chExt cx="7889240" cy="3119120"/>
          </a:xfrm>
        </p:grpSpPr>
        <p:pic>
          <p:nvPicPr>
            <p:cNvPr id="26" name="object 26"/>
            <p:cNvPicPr/>
            <p:nvPr/>
          </p:nvPicPr>
          <p:blipFill>
            <a:blip r:embed="rId4"/>
            <a:stretch/>
          </p:blipFill>
          <p:spPr bwMode="auto">
            <a:xfrm>
              <a:off x="982948" y="3416747"/>
              <a:ext cx="2168715" cy="13579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/>
            <a:stretch/>
          </p:blipFill>
          <p:spPr bwMode="auto">
            <a:xfrm>
              <a:off x="1036319" y="3448811"/>
              <a:ext cx="2066544" cy="126339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 bwMode="auto">
            <a:xfrm>
              <a:off x="1031557" y="3443985"/>
              <a:ext cx="2076450" cy="1273175"/>
            </a:xfrm>
            <a:custGeom>
              <a:avLst/>
              <a:gdLst/>
              <a:ahLst/>
              <a:cxnLst/>
              <a:rect l="l" t="t" r="r" b="b"/>
              <a:pathLst>
                <a:path w="2076450" h="1273175" fill="norm" stroke="1" extrusionOk="0">
                  <a:moveTo>
                    <a:pt x="0" y="1272920"/>
                  </a:moveTo>
                  <a:lnTo>
                    <a:pt x="2076069" y="1272920"/>
                  </a:lnTo>
                  <a:lnTo>
                    <a:pt x="2076069" y="0"/>
                  </a:lnTo>
                  <a:lnTo>
                    <a:pt x="0" y="0"/>
                  </a:lnTo>
                  <a:lnTo>
                    <a:pt x="0" y="1272920"/>
                  </a:lnTo>
                  <a:close/>
                </a:path>
              </a:pathLst>
            </a:custGeom>
            <a:grpFill/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9" name="object 29"/>
            <p:cNvSpPr/>
            <p:nvPr/>
          </p:nvSpPr>
          <p:spPr bwMode="auto">
            <a:xfrm>
              <a:off x="640841" y="2315717"/>
              <a:ext cx="7863840" cy="3093720"/>
            </a:xfrm>
            <a:custGeom>
              <a:avLst/>
              <a:gdLst/>
              <a:ahLst/>
              <a:cxnLst/>
              <a:rect l="l" t="t" r="r" b="b"/>
              <a:pathLst>
                <a:path w="7863840" h="3093720" fill="norm" stroke="1" extrusionOk="0">
                  <a:moveTo>
                    <a:pt x="0" y="3093719"/>
                  </a:moveTo>
                  <a:lnTo>
                    <a:pt x="7863840" y="3093719"/>
                  </a:lnTo>
                  <a:lnTo>
                    <a:pt x="7863840" y="0"/>
                  </a:lnTo>
                  <a:lnTo>
                    <a:pt x="0" y="0"/>
                  </a:lnTo>
                  <a:lnTo>
                    <a:pt x="0" y="3093719"/>
                  </a:lnTo>
                  <a:close/>
                </a:path>
              </a:pathLst>
            </a:custGeom>
            <a:grpFill/>
            <a:ln w="254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/>
            <a:stretch/>
          </p:blipFill>
          <p:spPr bwMode="auto">
            <a:xfrm>
              <a:off x="3499103" y="3293363"/>
              <a:ext cx="2141220" cy="18821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/>
            <a:stretch/>
          </p:blipFill>
          <p:spPr bwMode="auto">
            <a:xfrm>
              <a:off x="6077124" y="3465694"/>
              <a:ext cx="2189522" cy="12311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 bwMode="auto">
          <a:xfrm>
            <a:off x="54800" y="213347"/>
            <a:ext cx="8987155" cy="481330"/>
            <a:chOff x="54800" y="213347"/>
            <a:chExt cx="8987155" cy="481330"/>
          </a:xfrm>
        </p:grpSpPr>
        <p:sp>
          <p:nvSpPr>
            <p:cNvPr id="3" name="object 3"/>
            <p:cNvSpPr/>
            <p:nvPr/>
          </p:nvSpPr>
          <p:spPr bwMode="auto">
            <a:xfrm>
              <a:off x="67818" y="389381"/>
              <a:ext cx="8961120" cy="38100"/>
            </a:xfrm>
            <a:custGeom>
              <a:avLst/>
              <a:gdLst/>
              <a:ahLst/>
              <a:cxnLst/>
              <a:rect l="l" t="t" r="r" b="b"/>
              <a:pathLst>
                <a:path w="8961120" h="38100" fill="norm" stroke="1" extrusionOk="0">
                  <a:moveTo>
                    <a:pt x="0" y="0"/>
                  </a:moveTo>
                  <a:lnTo>
                    <a:pt x="8961120" y="38100"/>
                  </a:lnTo>
                </a:path>
              </a:pathLst>
            </a:custGeom>
            <a:grpFill/>
            <a:ln w="25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/>
            <a:stretch/>
          </p:blipFill>
          <p:spPr bwMode="auto">
            <a:xfrm>
              <a:off x="1063751" y="245363"/>
              <a:ext cx="4879086" cy="3497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/>
            <a:stretch/>
          </p:blipFill>
          <p:spPr bwMode="auto">
            <a:xfrm>
              <a:off x="1018032" y="213347"/>
              <a:ext cx="2222754" cy="4808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 bwMode="auto">
            <a:xfrm>
              <a:off x="1065276" y="224027"/>
              <a:ext cx="4878705" cy="349250"/>
            </a:xfrm>
            <a:custGeom>
              <a:avLst/>
              <a:gdLst/>
              <a:ahLst/>
              <a:cxnLst/>
              <a:rect l="l" t="t" r="r" b="b"/>
              <a:pathLst>
                <a:path w="4878705" h="349250" fill="norm" stroke="1" extrusionOk="0">
                  <a:moveTo>
                    <a:pt x="48783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4878324" y="348996"/>
                  </a:lnTo>
                  <a:lnTo>
                    <a:pt x="4878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 bwMode="auto">
          <a:xfrm>
            <a:off x="1065275" y="224027"/>
            <a:ext cx="4878705" cy="3492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5"/>
              </a:spcBef>
              <a:defRPr/>
            </a:pPr>
            <a:r>
              <a:rPr spc="-5"/>
              <a:t>BUSINESS</a:t>
            </a:r>
            <a:r>
              <a:rPr spc="-40"/>
              <a:t> </a:t>
            </a:r>
            <a:r>
              <a:rPr spc="-20"/>
              <a:t>ANALYTICS</a:t>
            </a:r>
            <a:endParaRPr/>
          </a:p>
        </p:txBody>
      </p:sp>
      <p:sp>
        <p:nvSpPr>
          <p:cNvPr id="8" name="object 8"/>
          <p:cNvSpPr txBox="1"/>
          <p:nvPr/>
        </p:nvSpPr>
        <p:spPr bwMode="auto">
          <a:xfrm>
            <a:off x="701040" y="861060"/>
            <a:ext cx="6845933" cy="349250"/>
          </a:xfrm>
          <a:prstGeom prst="rect">
            <a:avLst/>
          </a:prstGeom>
          <a:solidFill>
            <a:srgbClr val="9BBA58">
              <a:alpha val="50195"/>
            </a:srgbClr>
          </a:solidFill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  <a:defRPr/>
            </a:pP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¿QUÉ</a:t>
            </a:r>
            <a:r>
              <a:rPr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HACE</a:t>
            </a:r>
            <a:r>
              <a:rPr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8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>
                <a:solidFill>
                  <a:srgbClr val="FFFFFF"/>
                </a:solidFill>
                <a:latin typeface="Arial MT"/>
                <a:cs typeface="Arial MT"/>
              </a:rPr>
              <a:t>FASE</a:t>
            </a:r>
            <a:r>
              <a:rPr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DE BUSINESS</a:t>
            </a:r>
            <a:r>
              <a:rPr sz="18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>
                <a:solidFill>
                  <a:srgbClr val="FFFFFF"/>
                </a:solidFill>
                <a:latin typeface="Arial MT"/>
                <a:cs typeface="Arial MT"/>
              </a:rPr>
              <a:t>ANALYTICS?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 bwMode="auto">
          <a:xfrm>
            <a:off x="38100" y="12191"/>
            <a:ext cx="9105900" cy="836930"/>
            <a:chOff x="38100" y="12191"/>
            <a:chExt cx="9105900" cy="836930"/>
          </a:xfrm>
        </p:grpSpPr>
        <p:pic>
          <p:nvPicPr>
            <p:cNvPr id="10" name="object 10"/>
            <p:cNvPicPr/>
            <p:nvPr/>
          </p:nvPicPr>
          <p:blipFill>
            <a:blip r:embed="rId4"/>
            <a:stretch/>
          </p:blipFill>
          <p:spPr bwMode="auto">
            <a:xfrm>
              <a:off x="38100" y="288035"/>
              <a:ext cx="830580" cy="2468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/>
            <a:stretch/>
          </p:blipFill>
          <p:spPr bwMode="auto">
            <a:xfrm>
              <a:off x="8307323" y="12191"/>
              <a:ext cx="836676" cy="836675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 bwMode="auto">
          <a:xfrm>
            <a:off x="6597395" y="3581400"/>
            <a:ext cx="506095" cy="563880"/>
          </a:xfrm>
          <a:custGeom>
            <a:avLst/>
            <a:gdLst/>
            <a:ahLst/>
            <a:cxnLst/>
            <a:rect l="l" t="t" r="r" b="b"/>
            <a:pathLst>
              <a:path w="506095" h="563879" fill="norm" stroke="1" extrusionOk="0">
                <a:moveTo>
                  <a:pt x="252983" y="0"/>
                </a:moveTo>
                <a:lnTo>
                  <a:pt x="252983" y="140969"/>
                </a:lnTo>
                <a:lnTo>
                  <a:pt x="0" y="140969"/>
                </a:lnTo>
                <a:lnTo>
                  <a:pt x="0" y="422910"/>
                </a:lnTo>
                <a:lnTo>
                  <a:pt x="252983" y="422910"/>
                </a:lnTo>
                <a:lnTo>
                  <a:pt x="252983" y="563880"/>
                </a:lnTo>
                <a:lnTo>
                  <a:pt x="505968" y="281939"/>
                </a:lnTo>
                <a:lnTo>
                  <a:pt x="252983" y="0"/>
                </a:lnTo>
                <a:close/>
              </a:path>
            </a:pathLst>
          </a:custGeom>
          <a:solidFill>
            <a:srgbClr val="CACCCC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grpSp>
        <p:nvGrpSpPr>
          <p:cNvPr id="13" name="object 13"/>
          <p:cNvGrpSpPr/>
          <p:nvPr/>
        </p:nvGrpSpPr>
        <p:grpSpPr bwMode="auto">
          <a:xfrm>
            <a:off x="351457" y="2040066"/>
            <a:ext cx="3642995" cy="3475353"/>
            <a:chOff x="351457" y="2040066"/>
            <a:chExt cx="3642995" cy="3475353"/>
          </a:xfrm>
        </p:grpSpPr>
        <p:pic>
          <p:nvPicPr>
            <p:cNvPr id="14" name="object 14"/>
            <p:cNvPicPr/>
            <p:nvPr/>
          </p:nvPicPr>
          <p:blipFill>
            <a:blip r:embed="rId6"/>
            <a:stretch/>
          </p:blipFill>
          <p:spPr bwMode="auto">
            <a:xfrm>
              <a:off x="351457" y="2040066"/>
              <a:ext cx="3642946" cy="34282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 bwMode="auto">
            <a:xfrm>
              <a:off x="429768" y="5355335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20" fill="norm" stroke="1" extrusionOk="0">
                  <a:moveTo>
                    <a:pt x="160020" y="0"/>
                  </a:moveTo>
                  <a:lnTo>
                    <a:pt x="0" y="0"/>
                  </a:lnTo>
                  <a:lnTo>
                    <a:pt x="0" y="160019"/>
                  </a:lnTo>
                  <a:lnTo>
                    <a:pt x="160020" y="160019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6" name="object 16"/>
            <p:cNvSpPr/>
            <p:nvPr/>
          </p:nvSpPr>
          <p:spPr bwMode="auto">
            <a:xfrm>
              <a:off x="429768" y="5149595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20" fill="norm" stroke="1" extrusionOk="0">
                  <a:moveTo>
                    <a:pt x="160020" y="0"/>
                  </a:moveTo>
                  <a:lnTo>
                    <a:pt x="0" y="0"/>
                  </a:lnTo>
                  <a:lnTo>
                    <a:pt x="0" y="160019"/>
                  </a:lnTo>
                  <a:lnTo>
                    <a:pt x="160020" y="160019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7" name="object 17"/>
            <p:cNvSpPr/>
            <p:nvPr/>
          </p:nvSpPr>
          <p:spPr bwMode="auto">
            <a:xfrm>
              <a:off x="429768" y="4943855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20" fill="norm" stroke="1" extrusionOk="0">
                  <a:moveTo>
                    <a:pt x="160020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160020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8" name="object 18"/>
          <p:cNvSpPr txBox="1"/>
          <p:nvPr/>
        </p:nvSpPr>
        <p:spPr bwMode="auto">
          <a:xfrm>
            <a:off x="393598" y="1548765"/>
            <a:ext cx="8210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7300" algn="l"/>
                <a:tab pos="6740525" algn="l"/>
              </a:tabLst>
              <a:defRPr/>
            </a:pPr>
            <a:r>
              <a:rPr sz="2400" spc="-5">
                <a:solidFill>
                  <a:srgbClr val="003344"/>
                </a:solidFill>
                <a:latin typeface="Calibri"/>
                <a:cs typeface="Calibri"/>
              </a:rPr>
              <a:t>1. </a:t>
            </a:r>
            <a:r>
              <a:rPr sz="2400" spc="-65">
                <a:solidFill>
                  <a:srgbClr val="003344"/>
                </a:solidFill>
                <a:latin typeface="Calibri"/>
                <a:cs typeface="Calibri"/>
              </a:rPr>
              <a:t>DATOS	</a:t>
            </a:r>
            <a:r>
              <a:rPr sz="2400" spc="-5">
                <a:solidFill>
                  <a:srgbClr val="003344"/>
                </a:solidFill>
                <a:latin typeface="Calibri"/>
                <a:cs typeface="Calibri"/>
              </a:rPr>
              <a:t>2.</a:t>
            </a:r>
            <a:r>
              <a:rPr sz="2400">
                <a:solidFill>
                  <a:srgbClr val="003344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003344"/>
                </a:solidFill>
                <a:latin typeface="Calibri"/>
                <a:cs typeface="Calibri"/>
              </a:rPr>
              <a:t>ANÁLISIS	</a:t>
            </a:r>
            <a:r>
              <a:rPr sz="2400">
                <a:solidFill>
                  <a:srgbClr val="003344"/>
                </a:solidFill>
                <a:latin typeface="Calibri"/>
                <a:cs typeface="Calibri"/>
              </a:rPr>
              <a:t>3.</a:t>
            </a:r>
            <a:r>
              <a:rPr sz="2400" spc="-65">
                <a:solidFill>
                  <a:srgbClr val="003344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003344"/>
                </a:solidFill>
                <a:latin typeface="Calibri"/>
                <a:cs typeface="Calibri"/>
              </a:rPr>
              <a:t>INSIGHTS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 bwMode="auto">
          <a:xfrm>
            <a:off x="405384" y="1926335"/>
            <a:ext cx="8152130" cy="0"/>
          </a:xfrm>
          <a:custGeom>
            <a:avLst/>
            <a:gdLst/>
            <a:ahLst/>
            <a:cxnLst/>
            <a:rect l="l" t="t" r="r" b="b"/>
            <a:pathLst>
              <a:path w="8152130" h="0" fill="norm" stroke="1" extrusionOk="0">
                <a:moveTo>
                  <a:pt x="0" y="0"/>
                </a:moveTo>
                <a:lnTo>
                  <a:pt x="8151876" y="0"/>
                </a:lnTo>
              </a:path>
            </a:pathLst>
          </a:custGeom>
          <a:ln w="12700">
            <a:solidFill>
              <a:srgbClr val="CACCCC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20"/>
          <p:cNvSpPr/>
          <p:nvPr/>
        </p:nvSpPr>
        <p:spPr bwMode="auto">
          <a:xfrm>
            <a:off x="405384" y="5795771"/>
            <a:ext cx="8141334" cy="0"/>
          </a:xfrm>
          <a:custGeom>
            <a:avLst/>
            <a:gdLst/>
            <a:ahLst/>
            <a:cxnLst/>
            <a:rect l="l" t="t" r="r" b="b"/>
            <a:pathLst>
              <a:path w="8141334" h="0" fill="norm" stroke="1" extrusionOk="0">
                <a:moveTo>
                  <a:pt x="0" y="0"/>
                </a:moveTo>
                <a:lnTo>
                  <a:pt x="8141081" y="0"/>
                </a:lnTo>
              </a:path>
            </a:pathLst>
          </a:custGeom>
          <a:ln w="12700">
            <a:solidFill>
              <a:srgbClr val="CACCCC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grpSp>
        <p:nvGrpSpPr>
          <p:cNvPr id="21" name="object 21"/>
          <p:cNvGrpSpPr/>
          <p:nvPr/>
        </p:nvGrpSpPr>
        <p:grpSpPr bwMode="auto">
          <a:xfrm>
            <a:off x="7266530" y="3188206"/>
            <a:ext cx="1033780" cy="1046480"/>
            <a:chOff x="7266530" y="3188206"/>
            <a:chExt cx="1033780" cy="1046480"/>
          </a:xfrm>
        </p:grpSpPr>
        <p:sp>
          <p:nvSpPr>
            <p:cNvPr id="22" name="object 22"/>
            <p:cNvSpPr/>
            <p:nvPr/>
          </p:nvSpPr>
          <p:spPr bwMode="auto">
            <a:xfrm>
              <a:off x="7731252" y="3377183"/>
              <a:ext cx="167640" cy="376555"/>
            </a:xfrm>
            <a:custGeom>
              <a:avLst/>
              <a:gdLst/>
              <a:ahLst/>
              <a:cxnLst/>
              <a:rect l="l" t="t" r="r" b="b"/>
              <a:pathLst>
                <a:path w="167640" h="376554" fill="norm" stroke="1" extrusionOk="0">
                  <a:moveTo>
                    <a:pt x="167640" y="208788"/>
                  </a:moveTo>
                  <a:lnTo>
                    <a:pt x="0" y="208788"/>
                  </a:lnTo>
                  <a:lnTo>
                    <a:pt x="0" y="376428"/>
                  </a:lnTo>
                  <a:lnTo>
                    <a:pt x="167640" y="376428"/>
                  </a:lnTo>
                  <a:lnTo>
                    <a:pt x="167640" y="208788"/>
                  </a:lnTo>
                  <a:close/>
                </a:path>
                <a:path w="167640" h="376554" fill="norm" stroke="1" extrusionOk="0">
                  <a:moveTo>
                    <a:pt x="167640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3" name="object 23"/>
            <p:cNvSpPr/>
            <p:nvPr/>
          </p:nvSpPr>
          <p:spPr bwMode="auto">
            <a:xfrm>
              <a:off x="7947660" y="3377183"/>
              <a:ext cx="167640" cy="376555"/>
            </a:xfrm>
            <a:custGeom>
              <a:avLst/>
              <a:gdLst/>
              <a:ahLst/>
              <a:cxnLst/>
              <a:rect l="l" t="t" r="r" b="b"/>
              <a:pathLst>
                <a:path w="167640" h="376554" fill="norm" stroke="1" extrusionOk="0">
                  <a:moveTo>
                    <a:pt x="167640" y="208788"/>
                  </a:moveTo>
                  <a:lnTo>
                    <a:pt x="0" y="208788"/>
                  </a:lnTo>
                  <a:lnTo>
                    <a:pt x="0" y="376428"/>
                  </a:lnTo>
                  <a:lnTo>
                    <a:pt x="167640" y="376428"/>
                  </a:lnTo>
                  <a:lnTo>
                    <a:pt x="167640" y="208788"/>
                  </a:lnTo>
                  <a:close/>
                </a:path>
                <a:path w="167640" h="376554" fill="norm" stroke="1" extrusionOk="0">
                  <a:moveTo>
                    <a:pt x="167640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4" name="object 24"/>
            <p:cNvSpPr/>
            <p:nvPr/>
          </p:nvSpPr>
          <p:spPr bwMode="auto">
            <a:xfrm>
              <a:off x="7266530" y="3188206"/>
              <a:ext cx="1033780" cy="1046480"/>
            </a:xfrm>
            <a:custGeom>
              <a:avLst/>
              <a:gdLst/>
              <a:ahLst/>
              <a:cxnLst/>
              <a:rect l="l" t="t" r="r" b="b"/>
              <a:pathLst>
                <a:path w="1033779" h="1046479" fill="norm" stroke="1" extrusionOk="0">
                  <a:moveTo>
                    <a:pt x="7647" y="915669"/>
                  </a:moveTo>
                  <a:lnTo>
                    <a:pt x="0" y="942280"/>
                  </a:lnTo>
                  <a:lnTo>
                    <a:pt x="281" y="970057"/>
                  </a:lnTo>
                  <a:lnTo>
                    <a:pt x="8755" y="996358"/>
                  </a:lnTo>
                  <a:lnTo>
                    <a:pt x="25681" y="1018539"/>
                  </a:lnTo>
                  <a:lnTo>
                    <a:pt x="49027" y="1035881"/>
                  </a:lnTo>
                  <a:lnTo>
                    <a:pt x="75481" y="1045257"/>
                  </a:lnTo>
                  <a:lnTo>
                    <a:pt x="103387" y="1046418"/>
                  </a:lnTo>
                  <a:lnTo>
                    <a:pt x="131091" y="1039113"/>
                  </a:lnTo>
                  <a:lnTo>
                    <a:pt x="7647" y="915669"/>
                  </a:lnTo>
                  <a:close/>
                </a:path>
                <a:path w="1033779" h="1046479" fill="norm" stroke="1" extrusionOk="0">
                  <a:moveTo>
                    <a:pt x="308066" y="628602"/>
                  </a:moveTo>
                  <a:lnTo>
                    <a:pt x="280709" y="637581"/>
                  </a:lnTo>
                  <a:lnTo>
                    <a:pt x="256948" y="655954"/>
                  </a:lnTo>
                  <a:lnTo>
                    <a:pt x="25681" y="887475"/>
                  </a:lnTo>
                  <a:lnTo>
                    <a:pt x="25681" y="890015"/>
                  </a:lnTo>
                  <a:lnTo>
                    <a:pt x="156745" y="1021206"/>
                  </a:lnTo>
                  <a:lnTo>
                    <a:pt x="156745" y="1018539"/>
                  </a:lnTo>
                  <a:lnTo>
                    <a:pt x="388012" y="787145"/>
                  </a:lnTo>
                  <a:lnTo>
                    <a:pt x="404957" y="763779"/>
                  </a:lnTo>
                  <a:lnTo>
                    <a:pt x="413460" y="737282"/>
                  </a:lnTo>
                  <a:lnTo>
                    <a:pt x="413743" y="709315"/>
                  </a:lnTo>
                  <a:lnTo>
                    <a:pt x="406046" y="681608"/>
                  </a:lnTo>
                  <a:lnTo>
                    <a:pt x="421540" y="668781"/>
                  </a:lnTo>
                  <a:lnTo>
                    <a:pt x="545002" y="668781"/>
                  </a:lnTo>
                  <a:lnTo>
                    <a:pt x="526169" y="661471"/>
                  </a:lnTo>
                  <a:lnTo>
                    <a:pt x="487631" y="639969"/>
                  </a:lnTo>
                  <a:lnTo>
                    <a:pt x="484915" y="637920"/>
                  </a:lnTo>
                  <a:lnTo>
                    <a:pt x="364898" y="637920"/>
                  </a:lnTo>
                  <a:lnTo>
                    <a:pt x="336851" y="628790"/>
                  </a:lnTo>
                  <a:lnTo>
                    <a:pt x="308066" y="628602"/>
                  </a:lnTo>
                  <a:close/>
                </a:path>
                <a:path w="1033779" h="1046479" fill="norm" stroke="1" extrusionOk="0">
                  <a:moveTo>
                    <a:pt x="545002" y="668781"/>
                  </a:moveTo>
                  <a:lnTo>
                    <a:pt x="421540" y="668781"/>
                  </a:lnTo>
                  <a:lnTo>
                    <a:pt x="462165" y="697355"/>
                  </a:lnTo>
                  <a:lnTo>
                    <a:pt x="506600" y="720864"/>
                  </a:lnTo>
                  <a:lnTo>
                    <a:pt x="554357" y="738569"/>
                  </a:lnTo>
                  <a:lnTo>
                    <a:pt x="604949" y="749732"/>
                  </a:lnTo>
                  <a:lnTo>
                    <a:pt x="657887" y="753617"/>
                  </a:lnTo>
                  <a:lnTo>
                    <a:pt x="705162" y="750666"/>
                  </a:lnTo>
                  <a:lnTo>
                    <a:pt x="750628" y="742056"/>
                  </a:lnTo>
                  <a:lnTo>
                    <a:pt x="793942" y="728151"/>
                  </a:lnTo>
                  <a:lnTo>
                    <a:pt x="834760" y="709315"/>
                  </a:lnTo>
                  <a:lnTo>
                    <a:pt x="863031" y="691895"/>
                  </a:lnTo>
                  <a:lnTo>
                    <a:pt x="657887" y="691895"/>
                  </a:lnTo>
                  <a:lnTo>
                    <a:pt x="611797" y="687898"/>
                  </a:lnTo>
                  <a:lnTo>
                    <a:pt x="567725" y="677602"/>
                  </a:lnTo>
                  <a:lnTo>
                    <a:pt x="545002" y="668781"/>
                  </a:lnTo>
                  <a:close/>
                </a:path>
                <a:path w="1033779" h="1046479" fill="norm" stroke="1" extrusionOk="0">
                  <a:moveTo>
                    <a:pt x="862774" y="61721"/>
                  </a:moveTo>
                  <a:lnTo>
                    <a:pt x="657887" y="61721"/>
                  </a:lnTo>
                  <a:lnTo>
                    <a:pt x="704607" y="65721"/>
                  </a:lnTo>
                  <a:lnTo>
                    <a:pt x="749070" y="76030"/>
                  </a:lnTo>
                  <a:lnTo>
                    <a:pt x="790814" y="92198"/>
                  </a:lnTo>
                  <a:lnTo>
                    <a:pt x="829378" y="113770"/>
                  </a:lnTo>
                  <a:lnTo>
                    <a:pt x="864299" y="140295"/>
                  </a:lnTo>
                  <a:lnTo>
                    <a:pt x="895114" y="171319"/>
                  </a:lnTo>
                  <a:lnTo>
                    <a:pt x="921363" y="206389"/>
                  </a:lnTo>
                  <a:lnTo>
                    <a:pt x="942583" y="245053"/>
                  </a:lnTo>
                  <a:lnTo>
                    <a:pt x="958313" y="286858"/>
                  </a:lnTo>
                  <a:lnTo>
                    <a:pt x="968089" y="331351"/>
                  </a:lnTo>
                  <a:lnTo>
                    <a:pt x="971450" y="378078"/>
                  </a:lnTo>
                  <a:lnTo>
                    <a:pt x="968089" y="424175"/>
                  </a:lnTo>
                  <a:lnTo>
                    <a:pt x="958313" y="468150"/>
                  </a:lnTo>
                  <a:lnTo>
                    <a:pt x="942583" y="509541"/>
                  </a:lnTo>
                  <a:lnTo>
                    <a:pt x="921363" y="547882"/>
                  </a:lnTo>
                  <a:lnTo>
                    <a:pt x="895114" y="582710"/>
                  </a:lnTo>
                  <a:lnTo>
                    <a:pt x="864299" y="613561"/>
                  </a:lnTo>
                  <a:lnTo>
                    <a:pt x="829378" y="639969"/>
                  </a:lnTo>
                  <a:lnTo>
                    <a:pt x="790814" y="661471"/>
                  </a:lnTo>
                  <a:lnTo>
                    <a:pt x="749070" y="677602"/>
                  </a:lnTo>
                  <a:lnTo>
                    <a:pt x="704607" y="687898"/>
                  </a:lnTo>
                  <a:lnTo>
                    <a:pt x="657887" y="691895"/>
                  </a:lnTo>
                  <a:lnTo>
                    <a:pt x="863031" y="691895"/>
                  </a:lnTo>
                  <a:lnTo>
                    <a:pt x="907537" y="658311"/>
                  </a:lnTo>
                  <a:lnTo>
                    <a:pt x="938808" y="626872"/>
                  </a:lnTo>
                  <a:lnTo>
                    <a:pt x="966211" y="591960"/>
                  </a:lnTo>
                  <a:lnTo>
                    <a:pt x="989402" y="553941"/>
                  </a:lnTo>
                  <a:lnTo>
                    <a:pt x="1008036" y="513179"/>
                  </a:lnTo>
                  <a:lnTo>
                    <a:pt x="1021772" y="470038"/>
                  </a:lnTo>
                  <a:lnTo>
                    <a:pt x="1030265" y="424883"/>
                  </a:lnTo>
                  <a:lnTo>
                    <a:pt x="1033172" y="378078"/>
                  </a:lnTo>
                  <a:lnTo>
                    <a:pt x="1030265" y="330757"/>
                  </a:lnTo>
                  <a:lnTo>
                    <a:pt x="1021772" y="285160"/>
                  </a:lnTo>
                  <a:lnTo>
                    <a:pt x="1008036" y="241646"/>
                  </a:lnTo>
                  <a:lnTo>
                    <a:pt x="989402" y="200575"/>
                  </a:lnTo>
                  <a:lnTo>
                    <a:pt x="966211" y="162304"/>
                  </a:lnTo>
                  <a:lnTo>
                    <a:pt x="938808" y="127193"/>
                  </a:lnTo>
                  <a:lnTo>
                    <a:pt x="907537" y="95599"/>
                  </a:lnTo>
                  <a:lnTo>
                    <a:pt x="872740" y="67883"/>
                  </a:lnTo>
                  <a:lnTo>
                    <a:pt x="862774" y="61721"/>
                  </a:lnTo>
                  <a:close/>
                </a:path>
                <a:path w="1033779" h="1046479" fill="norm" stroke="1" extrusionOk="0">
                  <a:moveTo>
                    <a:pt x="657887" y="0"/>
                  </a:moveTo>
                  <a:lnTo>
                    <a:pt x="611139" y="2954"/>
                  </a:lnTo>
                  <a:lnTo>
                    <a:pt x="566036" y="11578"/>
                  </a:lnTo>
                  <a:lnTo>
                    <a:pt x="522943" y="25513"/>
                  </a:lnTo>
                  <a:lnTo>
                    <a:pt x="482223" y="44401"/>
                  </a:lnTo>
                  <a:lnTo>
                    <a:pt x="444242" y="67883"/>
                  </a:lnTo>
                  <a:lnTo>
                    <a:pt x="409365" y="95599"/>
                  </a:lnTo>
                  <a:lnTo>
                    <a:pt x="377955" y="127193"/>
                  </a:lnTo>
                  <a:lnTo>
                    <a:pt x="350377" y="162304"/>
                  </a:lnTo>
                  <a:lnTo>
                    <a:pt x="326996" y="200575"/>
                  </a:lnTo>
                  <a:lnTo>
                    <a:pt x="308176" y="241646"/>
                  </a:lnTo>
                  <a:lnTo>
                    <a:pt x="294282" y="285160"/>
                  </a:lnTo>
                  <a:lnTo>
                    <a:pt x="285678" y="330757"/>
                  </a:lnTo>
                  <a:lnTo>
                    <a:pt x="282729" y="378078"/>
                  </a:lnTo>
                  <a:lnTo>
                    <a:pt x="286941" y="433919"/>
                  </a:lnTo>
                  <a:lnTo>
                    <a:pt x="299168" y="486900"/>
                  </a:lnTo>
                  <a:lnTo>
                    <a:pt x="318802" y="536663"/>
                  </a:lnTo>
                  <a:lnTo>
                    <a:pt x="345234" y="582847"/>
                  </a:lnTo>
                  <a:lnTo>
                    <a:pt x="377852" y="625093"/>
                  </a:lnTo>
                  <a:lnTo>
                    <a:pt x="364898" y="637920"/>
                  </a:lnTo>
                  <a:lnTo>
                    <a:pt x="484915" y="637920"/>
                  </a:lnTo>
                  <a:lnTo>
                    <a:pt x="452610" y="613561"/>
                  </a:lnTo>
                  <a:lnTo>
                    <a:pt x="421605" y="582710"/>
                  </a:lnTo>
                  <a:lnTo>
                    <a:pt x="395117" y="547882"/>
                  </a:lnTo>
                  <a:lnTo>
                    <a:pt x="373645" y="509541"/>
                  </a:lnTo>
                  <a:lnTo>
                    <a:pt x="357689" y="468150"/>
                  </a:lnTo>
                  <a:lnTo>
                    <a:pt x="347749" y="424175"/>
                  </a:lnTo>
                  <a:lnTo>
                    <a:pt x="344324" y="378078"/>
                  </a:lnTo>
                  <a:lnTo>
                    <a:pt x="347749" y="331351"/>
                  </a:lnTo>
                  <a:lnTo>
                    <a:pt x="357689" y="286858"/>
                  </a:lnTo>
                  <a:lnTo>
                    <a:pt x="373645" y="245053"/>
                  </a:lnTo>
                  <a:lnTo>
                    <a:pt x="395117" y="206389"/>
                  </a:lnTo>
                  <a:lnTo>
                    <a:pt x="421605" y="171319"/>
                  </a:lnTo>
                  <a:lnTo>
                    <a:pt x="452610" y="140295"/>
                  </a:lnTo>
                  <a:lnTo>
                    <a:pt x="487631" y="113770"/>
                  </a:lnTo>
                  <a:lnTo>
                    <a:pt x="526169" y="92198"/>
                  </a:lnTo>
                  <a:lnTo>
                    <a:pt x="567725" y="76030"/>
                  </a:lnTo>
                  <a:lnTo>
                    <a:pt x="611797" y="65721"/>
                  </a:lnTo>
                  <a:lnTo>
                    <a:pt x="657887" y="61721"/>
                  </a:lnTo>
                  <a:lnTo>
                    <a:pt x="862774" y="61721"/>
                  </a:lnTo>
                  <a:lnTo>
                    <a:pt x="834760" y="44401"/>
                  </a:lnTo>
                  <a:lnTo>
                    <a:pt x="793942" y="25513"/>
                  </a:lnTo>
                  <a:lnTo>
                    <a:pt x="750628" y="11578"/>
                  </a:lnTo>
                  <a:lnTo>
                    <a:pt x="705162" y="2954"/>
                  </a:lnTo>
                  <a:lnTo>
                    <a:pt x="657887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25" name="object 25"/>
          <p:cNvSpPr txBox="1"/>
          <p:nvPr/>
        </p:nvSpPr>
        <p:spPr bwMode="auto">
          <a:xfrm>
            <a:off x="7622285" y="4011295"/>
            <a:ext cx="659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778787"/>
                </a:solidFill>
                <a:latin typeface="Calibri"/>
                <a:cs typeface="Calibri"/>
              </a:rPr>
              <a:t>I</a:t>
            </a:r>
            <a:r>
              <a:rPr sz="1600" spc="-10">
                <a:solidFill>
                  <a:srgbClr val="778787"/>
                </a:solidFill>
                <a:latin typeface="Calibri"/>
                <a:cs typeface="Calibri"/>
              </a:rPr>
              <a:t>ns</a:t>
            </a:r>
            <a:r>
              <a:rPr sz="1600" spc="-5">
                <a:solidFill>
                  <a:srgbClr val="778787"/>
                </a:solidFill>
                <a:latin typeface="Calibri"/>
                <a:cs typeface="Calibri"/>
              </a:rPr>
              <a:t>ig</a:t>
            </a:r>
            <a:r>
              <a:rPr sz="1600" spc="-15">
                <a:solidFill>
                  <a:srgbClr val="778787"/>
                </a:solidFill>
                <a:latin typeface="Calibri"/>
                <a:cs typeface="Calibri"/>
              </a:rPr>
              <a:t>h</a:t>
            </a:r>
            <a:r>
              <a:rPr sz="1600" spc="-5">
                <a:solidFill>
                  <a:srgbClr val="778787"/>
                </a:solidFill>
                <a:latin typeface="Calibri"/>
                <a:cs typeface="Calibri"/>
              </a:rPr>
              <a:t>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 bwMode="auto">
          <a:xfrm>
            <a:off x="4153661" y="2676905"/>
            <a:ext cx="2258695" cy="2376170"/>
          </a:xfrm>
          <a:custGeom>
            <a:avLst/>
            <a:gdLst/>
            <a:ahLst/>
            <a:cxnLst/>
            <a:rect l="l" t="t" r="r" b="b"/>
            <a:pathLst>
              <a:path w="2258695" h="2376170" fill="norm" stroke="1" extrusionOk="0">
                <a:moveTo>
                  <a:pt x="1178052" y="2375916"/>
                </a:moveTo>
                <a:lnTo>
                  <a:pt x="2258567" y="2375916"/>
                </a:lnTo>
                <a:lnTo>
                  <a:pt x="2258567" y="0"/>
                </a:lnTo>
                <a:lnTo>
                  <a:pt x="1178052" y="0"/>
                </a:lnTo>
                <a:lnTo>
                  <a:pt x="1178052" y="2375916"/>
                </a:lnTo>
                <a:close/>
              </a:path>
              <a:path w="2258695" h="2376170" fill="norm" stroke="1" extrusionOk="0">
                <a:moveTo>
                  <a:pt x="0" y="2375916"/>
                </a:moveTo>
                <a:lnTo>
                  <a:pt x="1080515" y="2375916"/>
                </a:lnTo>
                <a:lnTo>
                  <a:pt x="1080515" y="0"/>
                </a:lnTo>
                <a:lnTo>
                  <a:pt x="0" y="0"/>
                </a:lnTo>
                <a:lnTo>
                  <a:pt x="0" y="2375916"/>
                </a:lnTo>
                <a:close/>
              </a:path>
            </a:pathLst>
          </a:custGeom>
          <a:ln w="22225">
            <a:solidFill>
              <a:srgbClr val="CACCCC"/>
            </a:solidFill>
            <a:prstDash val="sysDash"/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graphicFrame>
        <p:nvGraphicFramePr>
          <p:cNvPr id="27" name="object 27"/>
          <p:cNvGraphicFramePr>
            <a:graphicFrameLocks xmlns:a="http://schemas.openxmlformats.org/drawingml/2006/main" noGrp="1"/>
          </p:cNvGraphicFramePr>
          <p:nvPr/>
        </p:nvGraphicFramePr>
        <p:xfrm>
          <a:off x="5408676" y="2968751"/>
          <a:ext cx="818515" cy="167957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194945"/>
                <a:gridCol w="218439"/>
                <a:gridCol w="213995"/>
                <a:gridCol w="190500"/>
              </a:tblGrid>
              <a:tr h="192024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 algn="ctr">
                      <a:solidFill>
                        <a:srgbClr val="FFFFFF"/>
                      </a:solidFill>
                    </a:lnR>
                    <a:lnB w="53974" algn="ctr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B w="53974" algn="ctr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B w="53974" algn="ctr">
                      <a:solidFill>
                        <a:srgbClr val="FFFFFF"/>
                      </a:solidFill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B w="53974" algn="ctr">
                      <a:solidFill>
                        <a:srgbClr val="FFFFFF"/>
                      </a:solidFill>
                    </a:lnB>
                    <a:solidFill>
                      <a:srgbClr val="4F81BC"/>
                    </a:solidFill>
                  </a:tcPr>
                </a:tc>
              </a:tr>
              <a:tr h="216408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4F81BC"/>
                    </a:solidFill>
                  </a:tcPr>
                </a:tc>
              </a:tr>
              <a:tr h="216408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4F81BC"/>
                    </a:solidFill>
                  </a:tcPr>
                </a:tc>
              </a:tr>
              <a:tr h="214883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4F81BC"/>
                    </a:solidFill>
                  </a:tcPr>
                </a:tc>
              </a:tr>
              <a:tr h="213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4F81BC"/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4F81BC"/>
                    </a:solidFill>
                  </a:tcPr>
                </a:tc>
              </a:tr>
              <a:tr h="217169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4F81BC"/>
                    </a:solidFill>
                  </a:tcPr>
                </a:tc>
              </a:tr>
              <a:tr h="192024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T w="53974" algn="ctr">
                      <a:solidFill>
                        <a:srgbClr val="FFFFFF"/>
                      </a:solidFill>
                    </a:lnT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 bwMode="auto">
          <a:xfrm>
            <a:off x="5380735" y="4668773"/>
            <a:ext cx="638175" cy="349250"/>
          </a:xfrm>
          <a:prstGeom prst="rect">
            <a:avLst/>
          </a:prstGeom>
        </p:spPr>
        <p:txBody>
          <a:bodyPr vert="horz" wrap="square" lIns="0" tIns="55243" rIns="0" bIns="0" rtlCol="0">
            <a:spAutoFit/>
          </a:bodyPr>
          <a:lstStyle/>
          <a:p>
            <a:pPr marL="12700" marR="5080">
              <a:lnSpc>
                <a:spcPct val="76800"/>
              </a:lnSpc>
              <a:spcBef>
                <a:spcPts val="434"/>
              </a:spcBef>
              <a:defRPr/>
            </a:pPr>
            <a:r>
              <a:rPr sz="1200" spc="-15">
                <a:solidFill>
                  <a:srgbClr val="00AA99"/>
                </a:solidFill>
                <a:latin typeface="Calibri"/>
                <a:cs typeface="Calibri"/>
              </a:rPr>
              <a:t>Válido </a:t>
            </a:r>
            <a:r>
              <a:rPr sz="1200" spc="-10">
                <a:solidFill>
                  <a:srgbClr val="00AA99"/>
                </a:solidFill>
                <a:latin typeface="Calibri"/>
                <a:cs typeface="Calibri"/>
              </a:rPr>
              <a:t> </a:t>
            </a:r>
            <a:r>
              <a:rPr sz="1200" spc="-30">
                <a:solidFill>
                  <a:srgbClr val="FF9900"/>
                </a:solidFill>
                <a:latin typeface="Calibri"/>
                <a:cs typeface="Calibri"/>
              </a:rPr>
              <a:t>R</a:t>
            </a:r>
            <a:r>
              <a:rPr sz="1200">
                <a:solidFill>
                  <a:srgbClr val="FF9900"/>
                </a:solidFill>
                <a:latin typeface="Calibri"/>
                <a:cs typeface="Calibri"/>
              </a:rPr>
              <a:t>ele</a:t>
            </a:r>
            <a:r>
              <a:rPr sz="1200" spc="-15">
                <a:solidFill>
                  <a:srgbClr val="FF9900"/>
                </a:solidFill>
                <a:latin typeface="Calibri"/>
                <a:cs typeface="Calibri"/>
              </a:rPr>
              <a:t>v</a:t>
            </a:r>
            <a:r>
              <a:rPr sz="1200">
                <a:solidFill>
                  <a:srgbClr val="FF9900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FF9900"/>
                </a:solidFill>
                <a:latin typeface="Calibri"/>
                <a:cs typeface="Calibri"/>
              </a:rPr>
              <a:t>n</a:t>
            </a:r>
            <a:r>
              <a:rPr sz="1200" spc="-10">
                <a:solidFill>
                  <a:srgbClr val="FF9900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FF9900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 bwMode="auto">
          <a:xfrm>
            <a:off x="4215129" y="4669917"/>
            <a:ext cx="698500" cy="3613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  <a:defRPr/>
            </a:pPr>
            <a:r>
              <a:rPr sz="1200">
                <a:solidFill>
                  <a:srgbClr val="778787"/>
                </a:solidFill>
                <a:latin typeface="Calibri"/>
                <a:cs typeface="Calibri"/>
              </a:rPr>
              <a:t>No </a:t>
            </a:r>
            <a:r>
              <a:rPr sz="1200" spc="-5">
                <a:solidFill>
                  <a:srgbClr val="778787"/>
                </a:solidFill>
                <a:latin typeface="Calibri"/>
                <a:cs typeface="Calibri"/>
              </a:rPr>
              <a:t>válido </a:t>
            </a:r>
            <a:r>
              <a:rPr sz="1200">
                <a:solidFill>
                  <a:srgbClr val="778787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AA1133"/>
                </a:solidFill>
                <a:latin typeface="Calibri"/>
                <a:cs typeface="Calibri"/>
              </a:rPr>
              <a:t>Ir</a:t>
            </a:r>
            <a:r>
              <a:rPr sz="1200" spc="-15">
                <a:solidFill>
                  <a:srgbClr val="AA1133"/>
                </a:solidFill>
                <a:latin typeface="Calibri"/>
                <a:cs typeface="Calibri"/>
              </a:rPr>
              <a:t>r</a:t>
            </a:r>
            <a:r>
              <a:rPr sz="1200">
                <a:solidFill>
                  <a:srgbClr val="AA1133"/>
                </a:solidFill>
                <a:latin typeface="Calibri"/>
                <a:cs typeface="Calibri"/>
              </a:rPr>
              <a:t>ele</a:t>
            </a:r>
            <a:r>
              <a:rPr sz="1200" spc="-15">
                <a:solidFill>
                  <a:srgbClr val="AA1133"/>
                </a:solidFill>
                <a:latin typeface="Calibri"/>
                <a:cs typeface="Calibri"/>
              </a:rPr>
              <a:t>v</a:t>
            </a:r>
            <a:r>
              <a:rPr sz="1200">
                <a:solidFill>
                  <a:srgbClr val="AA1133"/>
                </a:solidFill>
                <a:latin typeface="Calibri"/>
                <a:cs typeface="Calibri"/>
              </a:rPr>
              <a:t>a</a:t>
            </a:r>
            <a:r>
              <a:rPr sz="1200" spc="-20">
                <a:solidFill>
                  <a:srgbClr val="AA1133"/>
                </a:solidFill>
                <a:latin typeface="Calibri"/>
                <a:cs typeface="Calibri"/>
              </a:rPr>
              <a:t>nt</a:t>
            </a:r>
            <a:r>
              <a:rPr sz="1200">
                <a:solidFill>
                  <a:srgbClr val="AA1133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 bwMode="auto">
          <a:xfrm>
            <a:off x="5398770" y="2673857"/>
            <a:ext cx="469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10">
                <a:solidFill>
                  <a:srgbClr val="778787"/>
                </a:solidFill>
                <a:latin typeface="Calibri"/>
                <a:cs typeface="Calibri"/>
              </a:rPr>
              <a:t>Señal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xmlns:a="http://schemas.openxmlformats.org/drawingml/2006/main" noGrp="1"/>
          </p:cNvGraphicFramePr>
          <p:nvPr/>
        </p:nvGraphicFramePr>
        <p:xfrm>
          <a:off x="4242815" y="2968751"/>
          <a:ext cx="806450" cy="167957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191135"/>
                <a:gridCol w="213995"/>
                <a:gridCol w="210819"/>
                <a:gridCol w="189229"/>
              </a:tblGrid>
              <a:tr h="192024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4" algn="ctr">
                      <a:solidFill>
                        <a:srgbClr val="FFFFFF"/>
                      </a:solidFill>
                    </a:lnR>
                    <a:lnB w="53974" algn="ctr">
                      <a:solidFill>
                        <a:srgbClr val="FFFFFF"/>
                      </a:solidFill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B w="53974" algn="ctr">
                      <a:solidFill>
                        <a:srgbClr val="FFFFFF"/>
                      </a:solidFill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B w="53974" algn="ctr">
                      <a:solidFill>
                        <a:srgbClr val="FFFFFF"/>
                      </a:solidFill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B w="53974" algn="ctr">
                      <a:solidFill>
                        <a:srgbClr val="FFFFFF"/>
                      </a:solidFill>
                    </a:lnB>
                    <a:solidFill>
                      <a:srgbClr val="EDEBE0"/>
                    </a:solidFill>
                  </a:tcPr>
                </a:tc>
              </a:tr>
              <a:tr h="216408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EDEBE0"/>
                    </a:solidFill>
                  </a:tcPr>
                </a:tc>
              </a:tr>
              <a:tr h="216408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EDEBE0"/>
                    </a:solidFill>
                  </a:tcPr>
                </a:tc>
              </a:tr>
              <a:tr h="214883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EDEBE0"/>
                    </a:solidFill>
                  </a:tcPr>
                </a:tc>
              </a:tr>
              <a:tr h="213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EDEBE0"/>
                    </a:solidFill>
                  </a:tcPr>
                </a:tc>
              </a:tr>
              <a:tr h="21717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EDEBE0"/>
                    </a:solidFill>
                  </a:tcPr>
                </a:tc>
              </a:tr>
              <a:tr h="217169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T w="53974" algn="ctr">
                      <a:solidFill>
                        <a:srgbClr val="FFFFFF"/>
                      </a:solidFill>
                    </a:lnT>
                    <a:lnB w="53974" algn="ctr">
                      <a:solidFill>
                        <a:srgbClr val="FFFFFF"/>
                      </a:solidFill>
                    </a:lnB>
                    <a:solidFill>
                      <a:srgbClr val="EDEBE0"/>
                    </a:solidFill>
                  </a:tcPr>
                </a:tc>
              </a:tr>
              <a:tr h="192024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solidFill>
                      <a:srgbClr val="9BBA5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solidFill>
                      <a:srgbClr val="9BBA5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R w="53974" algn="ctr">
                      <a:solidFill>
                        <a:srgbClr val="FFFFFF"/>
                      </a:solidFill>
                    </a:lnR>
                    <a:lnT w="53974" algn="ctr">
                      <a:solidFill>
                        <a:srgbClr val="FFFFFF"/>
                      </a:solidFill>
                    </a:lnT>
                    <a:solidFill>
                      <a:srgbClr val="EDEBE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4" algn="ctr">
                      <a:solidFill>
                        <a:srgbClr val="FFFFFF"/>
                      </a:solidFill>
                    </a:lnL>
                    <a:lnT w="53974" algn="ctr">
                      <a:solidFill>
                        <a:srgbClr val="FFFFFF"/>
                      </a:solidFill>
                    </a:lnT>
                    <a:solidFill>
                      <a:srgbClr val="EDEBE0"/>
                    </a:solidFill>
                  </a:tcPr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 bwMode="auto">
          <a:xfrm>
            <a:off x="4218813" y="2673857"/>
            <a:ext cx="502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solidFill>
                  <a:srgbClr val="778787"/>
                </a:solidFill>
                <a:latin typeface="Calibri"/>
                <a:cs typeface="Calibri"/>
              </a:rPr>
              <a:t>Ruido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 bwMode="auto">
          <a:xfrm>
            <a:off x="4065270" y="2603754"/>
            <a:ext cx="2429509" cy="2520950"/>
          </a:xfrm>
          <a:custGeom>
            <a:avLst/>
            <a:gdLst/>
            <a:ahLst/>
            <a:cxnLst/>
            <a:rect l="l" t="t" r="r" b="b"/>
            <a:pathLst>
              <a:path w="2429510" h="2520950" fill="norm" stroke="1" extrusionOk="0">
                <a:moveTo>
                  <a:pt x="0" y="2520696"/>
                </a:moveTo>
                <a:lnTo>
                  <a:pt x="2429255" y="2520696"/>
                </a:lnTo>
                <a:lnTo>
                  <a:pt x="2429255" y="0"/>
                </a:lnTo>
                <a:lnTo>
                  <a:pt x="0" y="0"/>
                </a:lnTo>
                <a:lnTo>
                  <a:pt x="0" y="2520696"/>
                </a:lnTo>
                <a:close/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4" name="object 34"/>
          <p:cNvSpPr/>
          <p:nvPr/>
        </p:nvSpPr>
        <p:spPr bwMode="auto">
          <a:xfrm>
            <a:off x="429768" y="556107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 fill="norm" stroke="1" extrusionOk="0">
                <a:moveTo>
                  <a:pt x="160020" y="0"/>
                </a:moveTo>
                <a:lnTo>
                  <a:pt x="0" y="0"/>
                </a:lnTo>
                <a:lnTo>
                  <a:pt x="0" y="160020"/>
                </a:lnTo>
                <a:lnTo>
                  <a:pt x="160020" y="160020"/>
                </a:lnTo>
                <a:lnTo>
                  <a:pt x="16002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5" name="object 35"/>
          <p:cNvSpPr txBox="1"/>
          <p:nvPr/>
        </p:nvSpPr>
        <p:spPr bwMode="auto">
          <a:xfrm>
            <a:off x="630732" y="4884002"/>
            <a:ext cx="699135" cy="84328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  <a:defRPr/>
            </a:pPr>
            <a:r>
              <a:rPr sz="1200" spc="-15">
                <a:solidFill>
                  <a:srgbClr val="00AA99"/>
                </a:solidFill>
                <a:latin typeface="Calibri"/>
                <a:cs typeface="Calibri"/>
              </a:rPr>
              <a:t>Válido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  <a:defRPr/>
            </a:pPr>
            <a:r>
              <a:rPr sz="1200">
                <a:solidFill>
                  <a:srgbClr val="778787"/>
                </a:solidFill>
                <a:latin typeface="Calibri"/>
                <a:cs typeface="Calibri"/>
              </a:rPr>
              <a:t>No</a:t>
            </a:r>
            <a:r>
              <a:rPr sz="1200" spc="-30">
                <a:solidFill>
                  <a:srgbClr val="778787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778787"/>
                </a:solidFill>
                <a:latin typeface="Calibri"/>
                <a:cs typeface="Calibri"/>
              </a:rPr>
              <a:t>válido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1200" spc="-10">
                <a:solidFill>
                  <a:srgbClr val="FF9900"/>
                </a:solidFill>
                <a:latin typeface="Calibri"/>
                <a:cs typeface="Calibri"/>
              </a:rPr>
              <a:t>Relevante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  <a:defRPr/>
            </a:pPr>
            <a:r>
              <a:rPr sz="1200" spc="-10">
                <a:solidFill>
                  <a:srgbClr val="AA1133"/>
                </a:solidFill>
                <a:latin typeface="Calibri"/>
                <a:cs typeface="Calibri"/>
              </a:rPr>
              <a:t>Irrelevante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 bwMode="auto">
          <a:xfrm>
            <a:off x="106616" y="213347"/>
            <a:ext cx="8987155" cy="481330"/>
            <a:chOff x="106616" y="213347"/>
            <a:chExt cx="8987155" cy="481330"/>
          </a:xfrm>
        </p:grpSpPr>
        <p:pic>
          <p:nvPicPr>
            <p:cNvPr id="3" name="object 3"/>
            <p:cNvPicPr/>
            <p:nvPr/>
          </p:nvPicPr>
          <p:blipFill>
            <a:blip r:embed="rId2"/>
            <a:stretch/>
          </p:blipFill>
          <p:spPr bwMode="auto">
            <a:xfrm>
              <a:off x="1345692" y="213347"/>
              <a:ext cx="2222754" cy="4808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 bwMode="auto">
            <a:xfrm>
              <a:off x="1394459" y="224027"/>
              <a:ext cx="4876800" cy="349250"/>
            </a:xfrm>
            <a:custGeom>
              <a:avLst/>
              <a:gdLst/>
              <a:ahLst/>
              <a:cxnLst/>
              <a:rect l="l" t="t" r="r" b="b"/>
              <a:pathLst>
                <a:path w="4876800" h="349250" fill="norm" stroke="1" extrusionOk="0">
                  <a:moveTo>
                    <a:pt x="4876800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4876800" y="348996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 bwMode="auto">
          <a:xfrm>
            <a:off x="1471422" y="233553"/>
            <a:ext cx="19742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"/>
              <a:t>BUSINESS</a:t>
            </a:r>
            <a:r>
              <a:rPr spc="-70"/>
              <a:t> </a:t>
            </a:r>
            <a:r>
              <a:rPr spc="-20"/>
              <a:t>ANALYTICS</a:t>
            </a: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406908" y="1034796"/>
            <a:ext cx="6529070" cy="349250"/>
          </a:xfrm>
          <a:prstGeom prst="rect">
            <a:avLst/>
          </a:prstGeom>
          <a:solidFill>
            <a:srgbClr val="9BBA58">
              <a:alpha val="50195"/>
            </a:srgbClr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  <a:defRPr/>
            </a:pP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METODOLOGÍA</a:t>
            </a:r>
            <a:r>
              <a:rPr sz="18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8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>
                <a:solidFill>
                  <a:srgbClr val="FFFFFF"/>
                </a:solidFill>
                <a:latin typeface="Arial MT"/>
                <a:cs typeface="Arial MT"/>
              </a:rPr>
              <a:t>FASE</a:t>
            </a:r>
            <a:r>
              <a:rPr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sz="18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>
                <a:solidFill>
                  <a:srgbClr val="FFFFFF"/>
                </a:solidFill>
                <a:latin typeface="Arial MT"/>
                <a:cs typeface="Arial MT"/>
              </a:rPr>
              <a:t>ANALYTICS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 bwMode="auto">
          <a:xfrm>
            <a:off x="390525" y="12191"/>
            <a:ext cx="8753475" cy="836930"/>
            <a:chOff x="390525" y="12191"/>
            <a:chExt cx="8753475" cy="836930"/>
          </a:xfrm>
        </p:grpSpPr>
        <p:pic>
          <p:nvPicPr>
            <p:cNvPr id="8" name="object 8"/>
            <p:cNvPicPr/>
            <p:nvPr/>
          </p:nvPicPr>
          <p:blipFill>
            <a:blip r:embed="rId3"/>
            <a:stretch/>
          </p:blipFill>
          <p:spPr bwMode="auto">
            <a:xfrm>
              <a:off x="390525" y="312724"/>
              <a:ext cx="689381" cy="1892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/>
            <a:stretch/>
          </p:blipFill>
          <p:spPr bwMode="auto">
            <a:xfrm>
              <a:off x="8307323" y="12191"/>
              <a:ext cx="836676" cy="836675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 bwMode="auto">
          <a:xfrm>
            <a:off x="192786" y="1744217"/>
            <a:ext cx="1574800" cy="631190"/>
          </a:xfrm>
          <a:custGeom>
            <a:avLst/>
            <a:gdLst/>
            <a:ahLst/>
            <a:cxnLst/>
            <a:rect l="l" t="t" r="r" b="b"/>
            <a:pathLst>
              <a:path w="1574800" h="631189" fill="norm" stroke="1" extrusionOk="0">
                <a:moveTo>
                  <a:pt x="1258824" y="0"/>
                </a:moveTo>
                <a:lnTo>
                  <a:pt x="0" y="0"/>
                </a:lnTo>
                <a:lnTo>
                  <a:pt x="315468" y="315468"/>
                </a:lnTo>
                <a:lnTo>
                  <a:pt x="0" y="630936"/>
                </a:lnTo>
                <a:lnTo>
                  <a:pt x="1258824" y="630936"/>
                </a:lnTo>
                <a:lnTo>
                  <a:pt x="1574291" y="315468"/>
                </a:lnTo>
                <a:lnTo>
                  <a:pt x="125882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" name="object 11"/>
          <p:cNvSpPr txBox="1"/>
          <p:nvPr/>
        </p:nvSpPr>
        <p:spPr bwMode="auto">
          <a:xfrm>
            <a:off x="648411" y="1803603"/>
            <a:ext cx="693420" cy="4838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-1905" algn="ctr">
              <a:lnSpc>
                <a:spcPct val="86400"/>
              </a:lnSpc>
              <a:spcBef>
                <a:spcPts val="285"/>
              </a:spcBef>
              <a:defRPr/>
            </a:pPr>
            <a:r>
              <a:rPr sz="1100">
                <a:solidFill>
                  <a:srgbClr val="FFFFFF"/>
                </a:solidFill>
                <a:latin typeface="Arial MT"/>
                <a:cs typeface="Arial MT"/>
              </a:rPr>
              <a:t>Objetivo, </a:t>
            </a:r>
            <a:r>
              <a:rPr sz="1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">
                <a:solidFill>
                  <a:srgbClr val="FFFFFF"/>
                </a:solidFill>
                <a:latin typeface="Arial MT"/>
                <a:cs typeface="Arial MT"/>
              </a:rPr>
              <a:t>palancas</a:t>
            </a:r>
            <a:r>
              <a:rPr sz="11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>
                <a:solidFill>
                  <a:srgbClr val="FFFFFF"/>
                </a:solidFill>
                <a:latin typeface="Arial MT"/>
                <a:cs typeface="Arial MT"/>
              </a:rPr>
              <a:t>y </a:t>
            </a:r>
            <a:r>
              <a:rPr sz="1100" spc="-2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">
                <a:solidFill>
                  <a:srgbClr val="FFFFFF"/>
                </a:solidFill>
                <a:latin typeface="Arial MT"/>
                <a:cs typeface="Arial MT"/>
              </a:rPr>
              <a:t>KPIs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 bwMode="auto">
          <a:xfrm>
            <a:off x="1597405" y="1731517"/>
            <a:ext cx="1600200" cy="656590"/>
            <a:chOff x="1597405" y="1731517"/>
            <a:chExt cx="1600200" cy="656590"/>
          </a:xfrm>
        </p:grpSpPr>
        <p:sp>
          <p:nvSpPr>
            <p:cNvPr id="13" name="object 13"/>
            <p:cNvSpPr/>
            <p:nvPr/>
          </p:nvSpPr>
          <p:spPr bwMode="auto">
            <a:xfrm>
              <a:off x="1610104" y="1744217"/>
              <a:ext cx="1574800" cy="631190"/>
            </a:xfrm>
            <a:custGeom>
              <a:avLst/>
              <a:gdLst/>
              <a:ahLst/>
              <a:cxnLst/>
              <a:rect l="l" t="t" r="r" b="b"/>
              <a:pathLst>
                <a:path w="1574800" h="631189" fill="norm" stroke="1" extrusionOk="0">
                  <a:moveTo>
                    <a:pt x="1258824" y="0"/>
                  </a:moveTo>
                  <a:lnTo>
                    <a:pt x="0" y="0"/>
                  </a:lnTo>
                  <a:lnTo>
                    <a:pt x="315468" y="315468"/>
                  </a:lnTo>
                  <a:lnTo>
                    <a:pt x="0" y="630936"/>
                  </a:lnTo>
                  <a:lnTo>
                    <a:pt x="1258824" y="630936"/>
                  </a:lnTo>
                  <a:lnTo>
                    <a:pt x="1574292" y="315468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4" name="object 14"/>
            <p:cNvSpPr/>
            <p:nvPr/>
          </p:nvSpPr>
          <p:spPr bwMode="auto">
            <a:xfrm>
              <a:off x="1610104" y="1744217"/>
              <a:ext cx="1574800" cy="631190"/>
            </a:xfrm>
            <a:custGeom>
              <a:avLst/>
              <a:gdLst/>
              <a:ahLst/>
              <a:cxnLst/>
              <a:rect l="l" t="t" r="r" b="b"/>
              <a:pathLst>
                <a:path w="1574800" h="631189" fill="norm" stroke="1" extrusionOk="0">
                  <a:moveTo>
                    <a:pt x="0" y="0"/>
                  </a:moveTo>
                  <a:lnTo>
                    <a:pt x="1258824" y="0"/>
                  </a:lnTo>
                  <a:lnTo>
                    <a:pt x="1574292" y="315468"/>
                  </a:lnTo>
                  <a:lnTo>
                    <a:pt x="1258824" y="630936"/>
                  </a:lnTo>
                  <a:lnTo>
                    <a:pt x="0" y="630936"/>
                  </a:lnTo>
                  <a:lnTo>
                    <a:pt x="315468" y="3154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5" name="object 15"/>
          <p:cNvSpPr txBox="1"/>
          <p:nvPr/>
        </p:nvSpPr>
        <p:spPr bwMode="auto">
          <a:xfrm>
            <a:off x="2033777" y="1876425"/>
            <a:ext cx="755650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06375" marR="5080" indent="-194310">
              <a:lnSpc>
                <a:spcPts val="1140"/>
              </a:lnSpc>
              <a:spcBef>
                <a:spcPts val="290"/>
              </a:spcBef>
              <a:defRPr/>
            </a:pPr>
            <a:r>
              <a:rPr sz="1100" spc="-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100">
                <a:solidFill>
                  <a:srgbClr val="FFFFFF"/>
                </a:solidFill>
                <a:latin typeface="Arial MT"/>
                <a:cs typeface="Arial MT"/>
              </a:rPr>
              <a:t>nti</a:t>
            </a:r>
            <a:r>
              <a:rPr sz="1100" spc="-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1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100" spc="-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10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1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>
                <a:solidFill>
                  <a:srgbClr val="FFFFFF"/>
                </a:solidFill>
                <a:latin typeface="Arial MT"/>
                <a:cs typeface="Arial MT"/>
              </a:rPr>
              <a:t>y  </a:t>
            </a:r>
            <a:r>
              <a:rPr sz="110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 bwMode="auto">
          <a:xfrm>
            <a:off x="3014726" y="1731517"/>
            <a:ext cx="1600200" cy="656590"/>
            <a:chOff x="3014726" y="1731517"/>
            <a:chExt cx="1600200" cy="656590"/>
          </a:xfrm>
        </p:grpSpPr>
        <p:sp>
          <p:nvSpPr>
            <p:cNvPr id="17" name="object 17"/>
            <p:cNvSpPr/>
            <p:nvPr/>
          </p:nvSpPr>
          <p:spPr bwMode="auto">
            <a:xfrm>
              <a:off x="3027426" y="1744217"/>
              <a:ext cx="1574800" cy="631190"/>
            </a:xfrm>
            <a:custGeom>
              <a:avLst/>
              <a:gdLst/>
              <a:ahLst/>
              <a:cxnLst/>
              <a:rect l="l" t="t" r="r" b="b"/>
              <a:pathLst>
                <a:path w="1574800" h="631189" fill="norm" stroke="1" extrusionOk="0">
                  <a:moveTo>
                    <a:pt x="1258824" y="0"/>
                  </a:moveTo>
                  <a:lnTo>
                    <a:pt x="0" y="0"/>
                  </a:lnTo>
                  <a:lnTo>
                    <a:pt x="315468" y="315468"/>
                  </a:lnTo>
                  <a:lnTo>
                    <a:pt x="0" y="630936"/>
                  </a:lnTo>
                  <a:lnTo>
                    <a:pt x="1258824" y="630936"/>
                  </a:lnTo>
                  <a:lnTo>
                    <a:pt x="1574291" y="315468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8" name="object 18"/>
            <p:cNvSpPr/>
            <p:nvPr/>
          </p:nvSpPr>
          <p:spPr bwMode="auto">
            <a:xfrm>
              <a:off x="3027426" y="1744217"/>
              <a:ext cx="1574800" cy="631190"/>
            </a:xfrm>
            <a:custGeom>
              <a:avLst/>
              <a:gdLst/>
              <a:ahLst/>
              <a:cxnLst/>
              <a:rect l="l" t="t" r="r" b="b"/>
              <a:pathLst>
                <a:path w="1574800" h="631189" fill="norm" stroke="1" extrusionOk="0">
                  <a:moveTo>
                    <a:pt x="0" y="0"/>
                  </a:moveTo>
                  <a:lnTo>
                    <a:pt x="1258824" y="0"/>
                  </a:lnTo>
                  <a:lnTo>
                    <a:pt x="1574291" y="315468"/>
                  </a:lnTo>
                  <a:lnTo>
                    <a:pt x="1258824" y="630936"/>
                  </a:lnTo>
                  <a:lnTo>
                    <a:pt x="0" y="630936"/>
                  </a:lnTo>
                  <a:lnTo>
                    <a:pt x="315468" y="3154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9" name="object 19"/>
          <p:cNvSpPr txBox="1"/>
          <p:nvPr/>
        </p:nvSpPr>
        <p:spPr bwMode="auto">
          <a:xfrm>
            <a:off x="3509264" y="1876425"/>
            <a:ext cx="641350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13030" marR="5080" indent="-100965">
              <a:lnSpc>
                <a:spcPts val="1140"/>
              </a:lnSpc>
              <a:spcBef>
                <a:spcPts val="290"/>
              </a:spcBef>
              <a:defRPr/>
            </a:pPr>
            <a:r>
              <a:rPr sz="1100" spc="-3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100" spc="-2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100" spc="-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100" spc="-1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100" spc="-3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1100" spc="-2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100" spc="-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10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1100" spc="-25">
                <a:solidFill>
                  <a:srgbClr val="FFFFFF"/>
                </a:solidFill>
                <a:latin typeface="Arial MT"/>
                <a:cs typeface="Arial MT"/>
              </a:rPr>
              <a:t>semilla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 bwMode="auto">
          <a:xfrm>
            <a:off x="4432046" y="1731517"/>
            <a:ext cx="1600200" cy="656590"/>
            <a:chOff x="4432046" y="1731517"/>
            <a:chExt cx="1600200" cy="656590"/>
          </a:xfrm>
        </p:grpSpPr>
        <p:sp>
          <p:nvSpPr>
            <p:cNvPr id="21" name="object 21"/>
            <p:cNvSpPr/>
            <p:nvPr/>
          </p:nvSpPr>
          <p:spPr bwMode="auto">
            <a:xfrm>
              <a:off x="4444746" y="1744217"/>
              <a:ext cx="1574800" cy="631190"/>
            </a:xfrm>
            <a:custGeom>
              <a:avLst/>
              <a:gdLst/>
              <a:ahLst/>
              <a:cxnLst/>
              <a:rect l="l" t="t" r="r" b="b"/>
              <a:pathLst>
                <a:path w="1574800" h="631189" fill="norm" stroke="1" extrusionOk="0">
                  <a:moveTo>
                    <a:pt x="1258824" y="0"/>
                  </a:moveTo>
                  <a:lnTo>
                    <a:pt x="0" y="0"/>
                  </a:lnTo>
                  <a:lnTo>
                    <a:pt x="315467" y="315468"/>
                  </a:lnTo>
                  <a:lnTo>
                    <a:pt x="0" y="630936"/>
                  </a:lnTo>
                  <a:lnTo>
                    <a:pt x="1258824" y="630936"/>
                  </a:lnTo>
                  <a:lnTo>
                    <a:pt x="1574291" y="315468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2" name="object 22"/>
            <p:cNvSpPr/>
            <p:nvPr/>
          </p:nvSpPr>
          <p:spPr bwMode="auto">
            <a:xfrm>
              <a:off x="4444746" y="1744217"/>
              <a:ext cx="1574800" cy="631190"/>
            </a:xfrm>
            <a:custGeom>
              <a:avLst/>
              <a:gdLst/>
              <a:ahLst/>
              <a:cxnLst/>
              <a:rect l="l" t="t" r="r" b="b"/>
              <a:pathLst>
                <a:path w="1574800" h="631189" fill="norm" stroke="1" extrusionOk="0">
                  <a:moveTo>
                    <a:pt x="0" y="0"/>
                  </a:moveTo>
                  <a:lnTo>
                    <a:pt x="1258824" y="0"/>
                  </a:lnTo>
                  <a:lnTo>
                    <a:pt x="1574291" y="315468"/>
                  </a:lnTo>
                  <a:lnTo>
                    <a:pt x="1258824" y="630936"/>
                  </a:lnTo>
                  <a:lnTo>
                    <a:pt x="0" y="630936"/>
                  </a:lnTo>
                  <a:lnTo>
                    <a:pt x="315467" y="3154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23" name="object 23"/>
          <p:cNvSpPr txBox="1"/>
          <p:nvPr/>
        </p:nvSpPr>
        <p:spPr bwMode="auto">
          <a:xfrm>
            <a:off x="4934458" y="1876425"/>
            <a:ext cx="622935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73025" marR="5080" indent="-60960">
              <a:lnSpc>
                <a:spcPts val="1140"/>
              </a:lnSpc>
              <a:spcBef>
                <a:spcPts val="290"/>
              </a:spcBef>
              <a:defRPr/>
            </a:pPr>
            <a:r>
              <a:rPr sz="1100" spc="-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10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100" spc="-5">
                <a:solidFill>
                  <a:srgbClr val="FFFFFF"/>
                </a:solidFill>
                <a:latin typeface="Arial MT"/>
                <a:cs typeface="Arial MT"/>
              </a:rPr>
              <a:t>á</a:t>
            </a:r>
            <a:r>
              <a:rPr sz="1100" spc="-10">
                <a:solidFill>
                  <a:srgbClr val="FFFFFF"/>
                </a:solidFill>
                <a:latin typeface="Arial MT"/>
                <a:cs typeface="Arial MT"/>
              </a:rPr>
              <a:t>li</a:t>
            </a:r>
            <a:r>
              <a:rPr sz="110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100" spc="-1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10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>
                <a:solidFill>
                  <a:srgbClr val="FFFFFF"/>
                </a:solidFill>
                <a:latin typeface="Arial MT"/>
                <a:cs typeface="Arial MT"/>
              </a:rPr>
              <a:t>e  </a:t>
            </a:r>
            <a:r>
              <a:rPr sz="1100" spc="-5">
                <a:solidFill>
                  <a:srgbClr val="FFFFFF"/>
                </a:solidFill>
                <a:latin typeface="Arial MT"/>
                <a:cs typeface="Arial MT"/>
              </a:rPr>
              <a:t>insights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 bwMode="auto">
          <a:xfrm>
            <a:off x="5849365" y="1731517"/>
            <a:ext cx="1600200" cy="656590"/>
            <a:chOff x="5849365" y="1731517"/>
            <a:chExt cx="1600200" cy="656590"/>
          </a:xfrm>
        </p:grpSpPr>
        <p:sp>
          <p:nvSpPr>
            <p:cNvPr id="25" name="object 25"/>
            <p:cNvSpPr/>
            <p:nvPr/>
          </p:nvSpPr>
          <p:spPr bwMode="auto">
            <a:xfrm>
              <a:off x="5862065" y="1744217"/>
              <a:ext cx="1574800" cy="631190"/>
            </a:xfrm>
            <a:custGeom>
              <a:avLst/>
              <a:gdLst/>
              <a:ahLst/>
              <a:cxnLst/>
              <a:rect l="l" t="t" r="r" b="b"/>
              <a:pathLst>
                <a:path w="1574800" h="631189" fill="norm" stroke="1" extrusionOk="0">
                  <a:moveTo>
                    <a:pt x="1258824" y="0"/>
                  </a:moveTo>
                  <a:lnTo>
                    <a:pt x="0" y="0"/>
                  </a:lnTo>
                  <a:lnTo>
                    <a:pt x="315468" y="315468"/>
                  </a:lnTo>
                  <a:lnTo>
                    <a:pt x="0" y="630936"/>
                  </a:lnTo>
                  <a:lnTo>
                    <a:pt x="1258824" y="630936"/>
                  </a:lnTo>
                  <a:lnTo>
                    <a:pt x="1574291" y="315468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6" name="object 26"/>
            <p:cNvSpPr/>
            <p:nvPr/>
          </p:nvSpPr>
          <p:spPr bwMode="auto">
            <a:xfrm>
              <a:off x="5862065" y="1744217"/>
              <a:ext cx="1574800" cy="631190"/>
            </a:xfrm>
            <a:custGeom>
              <a:avLst/>
              <a:gdLst/>
              <a:ahLst/>
              <a:cxnLst/>
              <a:rect l="l" t="t" r="r" b="b"/>
              <a:pathLst>
                <a:path w="1574800" h="631189" fill="norm" stroke="1" extrusionOk="0">
                  <a:moveTo>
                    <a:pt x="0" y="0"/>
                  </a:moveTo>
                  <a:lnTo>
                    <a:pt x="1258824" y="0"/>
                  </a:lnTo>
                  <a:lnTo>
                    <a:pt x="1574291" y="315468"/>
                  </a:lnTo>
                  <a:lnTo>
                    <a:pt x="1258824" y="630936"/>
                  </a:lnTo>
                  <a:lnTo>
                    <a:pt x="0" y="630936"/>
                  </a:lnTo>
                  <a:lnTo>
                    <a:pt x="315468" y="3154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27" name="object 27"/>
          <p:cNvSpPr txBox="1"/>
          <p:nvPr/>
        </p:nvSpPr>
        <p:spPr bwMode="auto">
          <a:xfrm>
            <a:off x="6208520" y="1948688"/>
            <a:ext cx="9118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1100" spc="-5">
                <a:solidFill>
                  <a:srgbClr val="FFFFFF"/>
                </a:solidFill>
                <a:latin typeface="Arial MT"/>
                <a:cs typeface="Arial MT"/>
              </a:rPr>
              <a:t>Comunicación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 bwMode="auto">
          <a:xfrm>
            <a:off x="7266685" y="1731517"/>
            <a:ext cx="1600200" cy="656590"/>
            <a:chOff x="7266685" y="1731517"/>
            <a:chExt cx="1600200" cy="656590"/>
          </a:xfrm>
        </p:grpSpPr>
        <p:sp>
          <p:nvSpPr>
            <p:cNvPr id="29" name="object 29"/>
            <p:cNvSpPr/>
            <p:nvPr/>
          </p:nvSpPr>
          <p:spPr bwMode="auto">
            <a:xfrm>
              <a:off x="7279385" y="1744217"/>
              <a:ext cx="1574800" cy="631190"/>
            </a:xfrm>
            <a:custGeom>
              <a:avLst/>
              <a:gdLst/>
              <a:ahLst/>
              <a:cxnLst/>
              <a:rect l="l" t="t" r="r" b="b"/>
              <a:pathLst>
                <a:path w="1574800" h="631189" fill="norm" stroke="1" extrusionOk="0">
                  <a:moveTo>
                    <a:pt x="1258824" y="0"/>
                  </a:moveTo>
                  <a:lnTo>
                    <a:pt x="0" y="0"/>
                  </a:lnTo>
                  <a:lnTo>
                    <a:pt x="315468" y="315468"/>
                  </a:lnTo>
                  <a:lnTo>
                    <a:pt x="0" y="630936"/>
                  </a:lnTo>
                  <a:lnTo>
                    <a:pt x="1258824" y="630936"/>
                  </a:lnTo>
                  <a:lnTo>
                    <a:pt x="1574292" y="315468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30" name="object 30"/>
            <p:cNvSpPr/>
            <p:nvPr/>
          </p:nvSpPr>
          <p:spPr bwMode="auto">
            <a:xfrm>
              <a:off x="7279385" y="1744217"/>
              <a:ext cx="1574800" cy="631190"/>
            </a:xfrm>
            <a:custGeom>
              <a:avLst/>
              <a:gdLst/>
              <a:ahLst/>
              <a:cxnLst/>
              <a:rect l="l" t="t" r="r" b="b"/>
              <a:pathLst>
                <a:path w="1574800" h="631189" fill="norm" stroke="1" extrusionOk="0">
                  <a:moveTo>
                    <a:pt x="0" y="0"/>
                  </a:moveTo>
                  <a:lnTo>
                    <a:pt x="1258824" y="0"/>
                  </a:lnTo>
                  <a:lnTo>
                    <a:pt x="1574292" y="315468"/>
                  </a:lnTo>
                  <a:lnTo>
                    <a:pt x="1258824" y="630936"/>
                  </a:lnTo>
                  <a:lnTo>
                    <a:pt x="0" y="630936"/>
                  </a:lnTo>
                  <a:lnTo>
                    <a:pt x="315468" y="3154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31" name="object 31"/>
          <p:cNvSpPr txBox="1"/>
          <p:nvPr/>
        </p:nvSpPr>
        <p:spPr bwMode="auto">
          <a:xfrm>
            <a:off x="7784718" y="1876425"/>
            <a:ext cx="592455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2715" marR="5080" indent="-120650">
              <a:lnSpc>
                <a:spcPts val="1140"/>
              </a:lnSpc>
              <a:spcBef>
                <a:spcPts val="290"/>
              </a:spcBef>
              <a:defRPr/>
            </a:pPr>
            <a:r>
              <a:rPr sz="1100" spc="-5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100">
                <a:solidFill>
                  <a:srgbClr val="FFFFFF"/>
                </a:solidFill>
                <a:latin typeface="Arial MT"/>
                <a:cs typeface="Arial MT"/>
              </a:rPr>
              <a:t>us</a:t>
            </a:r>
            <a:r>
              <a:rPr sz="1100" spc="-1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10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100" spc="-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100">
                <a:solidFill>
                  <a:srgbClr val="FFFFFF"/>
                </a:solidFill>
                <a:latin typeface="Arial MT"/>
                <a:cs typeface="Arial MT"/>
              </a:rPr>
              <a:t>ss  </a:t>
            </a:r>
            <a:r>
              <a:rPr sz="1100" spc="-5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 bwMode="auto">
          <a:xfrm>
            <a:off x="513994" y="2677413"/>
            <a:ext cx="100584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790" marR="193675" indent="-85725">
              <a:lnSpc>
                <a:spcPct val="100000"/>
              </a:lnSpc>
              <a:spcBef>
                <a:spcPts val="105"/>
              </a:spcBef>
              <a:buChar char="•"/>
              <a:tabLst>
                <a:tab pos="98425" algn="l"/>
              </a:tabLst>
              <a:defRPr/>
            </a:pPr>
            <a:r>
              <a:rPr sz="1100">
                <a:latin typeface="Arial MT"/>
                <a:cs typeface="Arial MT"/>
              </a:rPr>
              <a:t>O</a:t>
            </a:r>
            <a:r>
              <a:rPr sz="1100">
                <a:latin typeface="Arial MT"/>
                <a:cs typeface="Arial MT"/>
              </a:rPr>
              <a:t>bj</a:t>
            </a:r>
            <a:r>
              <a:rPr sz="1100">
                <a:latin typeface="Arial MT"/>
                <a:cs typeface="Arial MT"/>
              </a:rPr>
              <a:t>eti</a:t>
            </a:r>
            <a:r>
              <a:rPr sz="1100" spc="-15">
                <a:latin typeface="Arial MT"/>
                <a:cs typeface="Arial MT"/>
              </a:rPr>
              <a:t>v</a:t>
            </a:r>
            <a:r>
              <a:rPr sz="1100">
                <a:latin typeface="Arial MT"/>
                <a:cs typeface="Arial MT"/>
              </a:rPr>
              <a:t>o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de  </a:t>
            </a:r>
            <a:r>
              <a:rPr sz="1100">
                <a:latin typeface="Arial MT"/>
                <a:cs typeface="Arial MT"/>
              </a:rPr>
              <a:t>negocio</a:t>
            </a:r>
            <a:endParaRPr sz="1100">
              <a:latin typeface="Arial MT"/>
              <a:cs typeface="Arial MT"/>
            </a:endParaRPr>
          </a:p>
          <a:p>
            <a:pPr marL="97790" marR="5080" indent="-85725">
              <a:lnSpc>
                <a:spcPct val="100000"/>
              </a:lnSpc>
              <a:buChar char="•"/>
              <a:tabLst>
                <a:tab pos="98425" algn="l"/>
              </a:tabLst>
              <a:defRPr/>
            </a:pPr>
            <a:r>
              <a:rPr sz="1100" spc="-5">
                <a:latin typeface="Arial MT"/>
                <a:cs typeface="Arial MT"/>
              </a:rPr>
              <a:t>Palancas</a:t>
            </a:r>
            <a:r>
              <a:rPr sz="1100" spc="-5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para </a:t>
            </a:r>
            <a:r>
              <a:rPr sz="1100" spc="-290">
                <a:latin typeface="Arial MT"/>
                <a:cs typeface="Arial MT"/>
              </a:rPr>
              <a:t> </a:t>
            </a:r>
            <a:r>
              <a:rPr sz="1100" spc="-5">
                <a:latin typeface="Arial MT"/>
                <a:cs typeface="Arial MT"/>
              </a:rPr>
              <a:t>conseguirlo</a:t>
            </a:r>
            <a:endParaRPr sz="1100">
              <a:latin typeface="Arial MT"/>
              <a:cs typeface="Arial MT"/>
            </a:endParaRPr>
          </a:p>
          <a:p>
            <a:pPr marL="97790" indent="-85725">
              <a:lnSpc>
                <a:spcPct val="100000"/>
              </a:lnSpc>
              <a:buChar char="•"/>
              <a:tabLst>
                <a:tab pos="98425" algn="l"/>
              </a:tabLst>
              <a:defRPr/>
            </a:pPr>
            <a:r>
              <a:rPr sz="1100">
                <a:latin typeface="Arial MT"/>
                <a:cs typeface="Arial MT"/>
              </a:rPr>
              <a:t>Cómo</a:t>
            </a:r>
            <a:r>
              <a:rPr sz="1100" spc="-6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medir</a:t>
            </a:r>
            <a:endParaRPr sz="1100">
              <a:latin typeface="Arial MT"/>
              <a:cs typeface="Arial MT"/>
            </a:endParaRPr>
          </a:p>
          <a:p>
            <a:pPr marL="97790">
              <a:lnSpc>
                <a:spcPct val="100000"/>
              </a:lnSpc>
              <a:defRPr/>
            </a:pPr>
            <a:r>
              <a:rPr sz="1100">
                <a:latin typeface="Arial MT"/>
                <a:cs typeface="Arial MT"/>
              </a:rPr>
              <a:t>cada</a:t>
            </a:r>
            <a:r>
              <a:rPr sz="1100" spc="-45">
                <a:latin typeface="Arial MT"/>
                <a:cs typeface="Arial MT"/>
              </a:rPr>
              <a:t> </a:t>
            </a:r>
            <a:r>
              <a:rPr sz="1100" spc="-5">
                <a:latin typeface="Arial MT"/>
                <a:cs typeface="Arial MT"/>
              </a:rPr>
              <a:t>palanca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 bwMode="auto">
          <a:xfrm>
            <a:off x="3308096" y="2693288"/>
            <a:ext cx="998855" cy="1199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790" marR="17780" indent="-85725">
              <a:lnSpc>
                <a:spcPct val="100000"/>
              </a:lnSpc>
              <a:spcBef>
                <a:spcPts val="105"/>
              </a:spcBef>
              <a:buChar char="•"/>
              <a:tabLst>
                <a:tab pos="98425" algn="l"/>
              </a:tabLst>
              <a:defRPr/>
            </a:pPr>
            <a:r>
              <a:rPr sz="1100">
                <a:latin typeface="Arial MT"/>
                <a:cs typeface="Arial MT"/>
              </a:rPr>
              <a:t>Primeras </a:t>
            </a:r>
            <a:r>
              <a:rPr sz="1100" spc="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preguntas a </a:t>
            </a:r>
            <a:r>
              <a:rPr sz="1100" spc="5">
                <a:latin typeface="Arial MT"/>
                <a:cs typeface="Arial MT"/>
              </a:rPr>
              <a:t> </a:t>
            </a:r>
            <a:r>
              <a:rPr sz="1100" spc="-5">
                <a:latin typeface="Arial MT"/>
                <a:cs typeface="Arial MT"/>
              </a:rPr>
              <a:t>resolver </a:t>
            </a:r>
            <a:r>
              <a:rPr sz="1100">
                <a:latin typeface="Arial MT"/>
                <a:cs typeface="Arial MT"/>
              </a:rPr>
              <a:t>para </a:t>
            </a:r>
            <a:r>
              <a:rPr sz="1100" spc="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ca</a:t>
            </a:r>
            <a:r>
              <a:rPr sz="1100" spc="-5">
                <a:latin typeface="Arial MT"/>
                <a:cs typeface="Arial MT"/>
              </a:rPr>
              <a:t>d</a:t>
            </a:r>
            <a:r>
              <a:rPr sz="1100">
                <a:latin typeface="Arial MT"/>
                <a:cs typeface="Arial MT"/>
              </a:rPr>
              <a:t>a</a:t>
            </a:r>
            <a:r>
              <a:rPr sz="1100" spc="-1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i</a:t>
            </a:r>
            <a:r>
              <a:rPr sz="1100">
                <a:latin typeface="Arial MT"/>
                <a:cs typeface="Arial MT"/>
              </a:rPr>
              <a:t>n</a:t>
            </a:r>
            <a:r>
              <a:rPr sz="1100" spc="-10">
                <a:latin typeface="Arial MT"/>
                <a:cs typeface="Arial MT"/>
              </a:rPr>
              <a:t>i</a:t>
            </a:r>
            <a:r>
              <a:rPr sz="1100">
                <a:latin typeface="Arial MT"/>
                <a:cs typeface="Arial MT"/>
              </a:rPr>
              <a:t>c</a:t>
            </a:r>
            <a:r>
              <a:rPr sz="1100" spc="-10">
                <a:latin typeface="Arial MT"/>
                <a:cs typeface="Arial MT"/>
              </a:rPr>
              <a:t>i</a:t>
            </a:r>
            <a:r>
              <a:rPr sz="1100">
                <a:latin typeface="Arial MT"/>
                <a:cs typeface="Arial MT"/>
              </a:rPr>
              <a:t>ati</a:t>
            </a:r>
            <a:r>
              <a:rPr sz="1100" spc="-15">
                <a:latin typeface="Arial MT"/>
                <a:cs typeface="Arial MT"/>
              </a:rPr>
              <a:t>v</a:t>
            </a:r>
            <a:r>
              <a:rPr sz="110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  <a:p>
            <a:pPr marL="97790" marR="5080" indent="-85725">
              <a:lnSpc>
                <a:spcPct val="100000"/>
              </a:lnSpc>
              <a:buChar char="•"/>
              <a:tabLst>
                <a:tab pos="98425" algn="l"/>
              </a:tabLst>
              <a:defRPr/>
            </a:pPr>
            <a:r>
              <a:rPr sz="1100">
                <a:latin typeface="Arial MT"/>
                <a:cs typeface="Arial MT"/>
              </a:rPr>
              <a:t>Y en función </a:t>
            </a:r>
            <a:r>
              <a:rPr sz="1100" spc="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de </a:t>
            </a:r>
            <a:r>
              <a:rPr sz="1100" spc="-5">
                <a:latin typeface="Arial MT"/>
                <a:cs typeface="Arial MT"/>
              </a:rPr>
              <a:t>los </a:t>
            </a:r>
            <a:r>
              <a:rPr sz="1100">
                <a:latin typeface="Arial MT"/>
                <a:cs typeface="Arial MT"/>
              </a:rPr>
              <a:t>datos </a:t>
            </a:r>
            <a:r>
              <a:rPr sz="1100" spc="5">
                <a:latin typeface="Arial MT"/>
                <a:cs typeface="Arial MT"/>
              </a:rPr>
              <a:t> </a:t>
            </a:r>
            <a:r>
              <a:rPr sz="1100" spc="5">
                <a:latin typeface="Arial MT"/>
                <a:cs typeface="Arial MT"/>
              </a:rPr>
              <a:t>q</a:t>
            </a:r>
            <a:r>
              <a:rPr sz="1100">
                <a:latin typeface="Arial MT"/>
                <a:cs typeface="Arial MT"/>
              </a:rPr>
              <a:t>ue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t</a:t>
            </a:r>
            <a:r>
              <a:rPr sz="1100">
                <a:latin typeface="Arial MT"/>
                <a:cs typeface="Arial MT"/>
              </a:rPr>
              <a:t>e</a:t>
            </a:r>
            <a:r>
              <a:rPr sz="1100" spc="-5">
                <a:latin typeface="Arial MT"/>
                <a:cs typeface="Arial MT"/>
              </a:rPr>
              <a:t>n</a:t>
            </a:r>
            <a:r>
              <a:rPr sz="1100" spc="5">
                <a:latin typeface="Arial MT"/>
                <a:cs typeface="Arial MT"/>
              </a:rPr>
              <a:t>g</a:t>
            </a:r>
            <a:r>
              <a:rPr sz="1100">
                <a:latin typeface="Arial MT"/>
                <a:cs typeface="Arial MT"/>
              </a:rPr>
              <a:t>amos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 bwMode="auto">
          <a:xfrm>
            <a:off x="4797297" y="2677413"/>
            <a:ext cx="85979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5"/>
              </a:spcBef>
              <a:buChar char="•"/>
              <a:tabLst>
                <a:tab pos="98425" algn="l"/>
              </a:tabLst>
              <a:defRPr/>
            </a:pPr>
            <a:r>
              <a:rPr sz="1100" spc="-5">
                <a:latin typeface="Arial MT"/>
                <a:cs typeface="Arial MT"/>
              </a:rPr>
              <a:t>Análisis</a:t>
            </a:r>
            <a:r>
              <a:rPr sz="1100" spc="-5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con </a:t>
            </a:r>
            <a:r>
              <a:rPr sz="1100" spc="-290">
                <a:latin typeface="Arial MT"/>
                <a:cs typeface="Arial MT"/>
              </a:rPr>
              <a:t> </a:t>
            </a:r>
            <a:r>
              <a:rPr sz="1100" spc="-5">
                <a:latin typeface="Arial MT"/>
                <a:cs typeface="Arial MT"/>
              </a:rPr>
              <a:t>técnicas </a:t>
            </a:r>
            <a:r>
              <a:rPr sz="1100">
                <a:latin typeface="Arial MT"/>
                <a:cs typeface="Arial MT"/>
              </a:rPr>
              <a:t>de </a:t>
            </a:r>
            <a:r>
              <a:rPr sz="1100" spc="-29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BA </a:t>
            </a:r>
            <a:r>
              <a:rPr sz="1100" spc="-5">
                <a:latin typeface="Arial MT"/>
                <a:cs typeface="Arial MT"/>
              </a:rPr>
              <a:t>“tirando </a:t>
            </a:r>
            <a:r>
              <a:rPr sz="1100">
                <a:latin typeface="Arial MT"/>
                <a:cs typeface="Arial MT"/>
              </a:rPr>
              <a:t> </a:t>
            </a:r>
            <a:r>
              <a:rPr sz="1100" spc="-5">
                <a:latin typeface="Arial MT"/>
                <a:cs typeface="Arial MT"/>
              </a:rPr>
              <a:t>del</a:t>
            </a:r>
            <a:r>
              <a:rPr sz="1100" spc="-10">
                <a:latin typeface="Arial MT"/>
                <a:cs typeface="Arial MT"/>
              </a:rPr>
              <a:t> hilo”</a:t>
            </a:r>
            <a:endParaRPr sz="1100">
              <a:latin typeface="Arial MT"/>
              <a:cs typeface="Arial MT"/>
            </a:endParaRPr>
          </a:p>
          <a:p>
            <a:pPr marL="97790" indent="-85725">
              <a:lnSpc>
                <a:spcPct val="100000"/>
              </a:lnSpc>
              <a:buChar char="•"/>
              <a:tabLst>
                <a:tab pos="98425" algn="l"/>
              </a:tabLst>
              <a:defRPr/>
            </a:pPr>
            <a:r>
              <a:rPr sz="1100">
                <a:latin typeface="Arial MT"/>
                <a:cs typeface="Arial MT"/>
              </a:rPr>
              <a:t>Obtención</a:t>
            </a:r>
            <a:endParaRPr sz="1100">
              <a:latin typeface="Arial MT"/>
              <a:cs typeface="Arial MT"/>
            </a:endParaRPr>
          </a:p>
          <a:p>
            <a:pPr marL="97790">
              <a:lnSpc>
                <a:spcPct val="100000"/>
              </a:lnSpc>
              <a:defRPr/>
            </a:pPr>
            <a:r>
              <a:rPr sz="1100">
                <a:latin typeface="Arial MT"/>
                <a:cs typeface="Arial MT"/>
              </a:rPr>
              <a:t>de</a:t>
            </a:r>
            <a:r>
              <a:rPr sz="1100" spc="-40">
                <a:latin typeface="Arial MT"/>
                <a:cs typeface="Arial MT"/>
              </a:rPr>
              <a:t> </a:t>
            </a:r>
            <a:r>
              <a:rPr sz="1100" spc="-5">
                <a:latin typeface="Arial MT"/>
                <a:cs typeface="Arial MT"/>
              </a:rPr>
              <a:t>insights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 bwMode="auto">
          <a:xfrm>
            <a:off x="6244844" y="2677413"/>
            <a:ext cx="787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5"/>
              </a:spcBef>
              <a:buChar char="•"/>
              <a:tabLst>
                <a:tab pos="98425" algn="l"/>
              </a:tabLst>
              <a:defRPr/>
            </a:pPr>
            <a:r>
              <a:rPr sz="1100" spc="-10">
                <a:latin typeface="Arial MT"/>
                <a:cs typeface="Arial MT"/>
              </a:rPr>
              <a:t>C</a:t>
            </a:r>
            <a:r>
              <a:rPr sz="1100">
                <a:latin typeface="Arial MT"/>
                <a:cs typeface="Arial MT"/>
              </a:rPr>
              <a:t>omun</a:t>
            </a:r>
            <a:r>
              <a:rPr sz="1100" spc="-10">
                <a:latin typeface="Arial MT"/>
                <a:cs typeface="Arial MT"/>
              </a:rPr>
              <a:t>i</a:t>
            </a:r>
            <a:r>
              <a:rPr sz="1100">
                <a:latin typeface="Arial MT"/>
                <a:cs typeface="Arial MT"/>
              </a:rPr>
              <a:t>car  </a:t>
            </a:r>
            <a:r>
              <a:rPr sz="1100">
                <a:latin typeface="Arial MT"/>
                <a:cs typeface="Arial MT"/>
              </a:rPr>
              <a:t>de forma </a:t>
            </a:r>
            <a:r>
              <a:rPr sz="1100" spc="5">
                <a:latin typeface="Arial MT"/>
                <a:cs typeface="Arial MT"/>
              </a:rPr>
              <a:t> </a:t>
            </a:r>
            <a:r>
              <a:rPr sz="1100" spc="-5">
                <a:latin typeface="Arial MT"/>
                <a:cs typeface="Arial MT"/>
              </a:rPr>
              <a:t>simple </a:t>
            </a:r>
            <a:r>
              <a:rPr sz="1100">
                <a:latin typeface="Arial MT"/>
                <a:cs typeface="Arial MT"/>
              </a:rPr>
              <a:t>y </a:t>
            </a:r>
            <a:r>
              <a:rPr sz="1100" spc="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gráfica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 bwMode="auto">
          <a:xfrm>
            <a:off x="7587488" y="2677413"/>
            <a:ext cx="97409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  <a:defRPr/>
            </a:pPr>
            <a:r>
              <a:rPr sz="1100" spc="-5">
                <a:latin typeface="Arial MT"/>
                <a:cs typeface="Arial MT"/>
              </a:rPr>
              <a:t>OPCIONAL: </a:t>
            </a:r>
            <a:r>
              <a:rPr sz="1100" spc="-29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G</a:t>
            </a:r>
            <a:r>
              <a:rPr sz="1100">
                <a:latin typeface="Arial MT"/>
                <a:cs typeface="Arial MT"/>
              </a:rPr>
              <a:t>e</a:t>
            </a:r>
            <a:r>
              <a:rPr sz="1100" spc="-5">
                <a:latin typeface="Arial MT"/>
                <a:cs typeface="Arial MT"/>
              </a:rPr>
              <a:t>n</a:t>
            </a:r>
            <a:r>
              <a:rPr sz="1100">
                <a:latin typeface="Arial MT"/>
                <a:cs typeface="Arial MT"/>
              </a:rPr>
              <a:t>erar</a:t>
            </a:r>
            <a:r>
              <a:rPr sz="1100" spc="-40">
                <a:latin typeface="Arial MT"/>
                <a:cs typeface="Arial MT"/>
              </a:rPr>
              <a:t> </a:t>
            </a:r>
            <a:r>
              <a:rPr sz="1100" spc="-5">
                <a:latin typeface="Arial MT"/>
                <a:cs typeface="Arial MT"/>
              </a:rPr>
              <a:t>B</a:t>
            </a:r>
            <a:r>
              <a:rPr sz="1100">
                <a:latin typeface="Arial MT"/>
                <a:cs typeface="Arial MT"/>
              </a:rPr>
              <a:t>C  </a:t>
            </a:r>
            <a:r>
              <a:rPr sz="1100">
                <a:latin typeface="Arial MT"/>
                <a:cs typeface="Arial MT"/>
              </a:rPr>
              <a:t>con </a:t>
            </a:r>
            <a:r>
              <a:rPr sz="1100" spc="-5">
                <a:latin typeface="Arial MT"/>
                <a:cs typeface="Arial MT"/>
              </a:rPr>
              <a:t>impacto </a:t>
            </a:r>
            <a:r>
              <a:rPr sz="1100" spc="-29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es</a:t>
            </a:r>
            <a:r>
              <a:rPr sz="1100" spc="-5">
                <a:latin typeface="Arial MT"/>
                <a:cs typeface="Arial MT"/>
              </a:rPr>
              <a:t>p</a:t>
            </a:r>
            <a:r>
              <a:rPr sz="1100">
                <a:latin typeface="Arial MT"/>
                <a:cs typeface="Arial MT"/>
              </a:rPr>
              <a:t>erado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de  </a:t>
            </a:r>
            <a:r>
              <a:rPr sz="1100" spc="-5">
                <a:latin typeface="Arial MT"/>
                <a:cs typeface="Arial MT"/>
              </a:rPr>
              <a:t>los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insights</a:t>
            </a:r>
            <a:endParaRPr sz="1100">
              <a:latin typeface="Arial MT"/>
              <a:cs typeface="Arial MT"/>
            </a:endParaRPr>
          </a:p>
          <a:p>
            <a:pPr marL="184785" marR="87630" indent="-172720">
              <a:lnSpc>
                <a:spcPct val="100000"/>
              </a:lnSpc>
              <a:buChar char="•"/>
              <a:tabLst>
                <a:tab pos="185420" algn="l"/>
              </a:tabLst>
              <a:defRPr/>
            </a:pPr>
            <a:r>
              <a:rPr sz="1100">
                <a:latin typeface="Arial MT"/>
                <a:cs typeface="Arial MT"/>
              </a:rPr>
              <a:t>Y </a:t>
            </a:r>
            <a:r>
              <a:rPr sz="1100" spc="-5">
                <a:latin typeface="Arial MT"/>
                <a:cs typeface="Arial MT"/>
              </a:rPr>
              <a:t>del </a:t>
            </a:r>
            <a:r>
              <a:rPr sz="110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a</a:t>
            </a:r>
            <a:r>
              <a:rPr sz="1100" spc="-5">
                <a:latin typeface="Arial MT"/>
                <a:cs typeface="Arial MT"/>
              </a:rPr>
              <a:t>u</a:t>
            </a:r>
            <a:r>
              <a:rPr sz="1100">
                <a:latin typeface="Arial MT"/>
                <a:cs typeface="Arial MT"/>
              </a:rPr>
              <a:t>t</a:t>
            </a:r>
            <a:r>
              <a:rPr sz="1100">
                <a:latin typeface="Arial MT"/>
                <a:cs typeface="Arial MT"/>
              </a:rPr>
              <a:t>omat</a:t>
            </a:r>
            <a:r>
              <a:rPr sz="1100" spc="-10">
                <a:latin typeface="Arial MT"/>
                <a:cs typeface="Arial MT"/>
              </a:rPr>
              <a:t>i</a:t>
            </a:r>
            <a:r>
              <a:rPr sz="1100">
                <a:latin typeface="Arial MT"/>
                <a:cs typeface="Arial MT"/>
              </a:rPr>
              <a:t>on  </a:t>
            </a:r>
            <a:r>
              <a:rPr sz="1100">
                <a:latin typeface="Arial MT"/>
                <a:cs typeface="Arial MT"/>
              </a:rPr>
              <a:t>posterior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 bwMode="auto">
          <a:xfrm>
            <a:off x="1856613" y="2677413"/>
            <a:ext cx="115062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5"/>
              </a:spcBef>
              <a:buChar char="•"/>
              <a:tabLst>
                <a:tab pos="98425" algn="l"/>
              </a:tabLst>
              <a:defRPr/>
            </a:pPr>
            <a:r>
              <a:rPr sz="1100">
                <a:latin typeface="Arial MT"/>
                <a:cs typeface="Arial MT"/>
              </a:rPr>
              <a:t>Qué </a:t>
            </a:r>
            <a:r>
              <a:rPr sz="1100" spc="-5">
                <a:latin typeface="Arial MT"/>
                <a:cs typeface="Arial MT"/>
              </a:rPr>
              <a:t>entidades </a:t>
            </a:r>
            <a:r>
              <a:rPr sz="1100">
                <a:latin typeface="Arial MT"/>
                <a:cs typeface="Arial MT"/>
              </a:rPr>
              <a:t> están</a:t>
            </a:r>
            <a:r>
              <a:rPr sz="1100" spc="-75">
                <a:latin typeface="Arial MT"/>
                <a:cs typeface="Arial MT"/>
              </a:rPr>
              <a:t> </a:t>
            </a:r>
            <a:r>
              <a:rPr sz="1100" spc="-5">
                <a:latin typeface="Arial MT"/>
                <a:cs typeface="Arial MT"/>
              </a:rPr>
              <a:t>implicadas</a:t>
            </a:r>
            <a:endParaRPr sz="1100">
              <a:latin typeface="Arial MT"/>
              <a:cs typeface="Arial MT"/>
            </a:endParaRPr>
          </a:p>
          <a:p>
            <a:pPr marL="97790" marR="48895" indent="-85725">
              <a:lnSpc>
                <a:spcPct val="100000"/>
              </a:lnSpc>
              <a:buChar char="•"/>
              <a:tabLst>
                <a:tab pos="98425" algn="l"/>
              </a:tabLst>
              <a:defRPr/>
            </a:pPr>
            <a:r>
              <a:rPr sz="1100">
                <a:latin typeface="Arial MT"/>
                <a:cs typeface="Arial MT"/>
              </a:rPr>
              <a:t>Qué datos </a:t>
            </a:r>
            <a:r>
              <a:rPr sz="1100" spc="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podemos </a:t>
            </a:r>
            <a:r>
              <a:rPr sz="1100" spc="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c</a:t>
            </a:r>
            <a:r>
              <a:rPr sz="1100" spc="-5">
                <a:latin typeface="Arial MT"/>
                <a:cs typeface="Arial MT"/>
              </a:rPr>
              <a:t>o</a:t>
            </a:r>
            <a:r>
              <a:rPr sz="1100">
                <a:latin typeface="Arial MT"/>
                <a:cs typeface="Arial MT"/>
              </a:rPr>
              <a:t>n</a:t>
            </a:r>
            <a:r>
              <a:rPr sz="1100" spc="-5">
                <a:latin typeface="Arial MT"/>
                <a:cs typeface="Arial MT"/>
              </a:rPr>
              <a:t>s</a:t>
            </a:r>
            <a:r>
              <a:rPr sz="1100">
                <a:latin typeface="Arial MT"/>
                <a:cs typeface="Arial MT"/>
              </a:rPr>
              <a:t>eg</a:t>
            </a:r>
            <a:r>
              <a:rPr sz="1100">
                <a:latin typeface="Arial MT"/>
                <a:cs typeface="Arial MT"/>
              </a:rPr>
              <a:t>u</a:t>
            </a:r>
            <a:r>
              <a:rPr sz="1100" spc="-10">
                <a:latin typeface="Arial MT"/>
                <a:cs typeface="Arial MT"/>
              </a:rPr>
              <a:t>i</a:t>
            </a:r>
            <a:r>
              <a:rPr sz="1100">
                <a:latin typeface="Arial MT"/>
                <a:cs typeface="Arial MT"/>
              </a:rPr>
              <a:t>r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s</a:t>
            </a:r>
            <a:r>
              <a:rPr sz="1100" spc="-5">
                <a:latin typeface="Arial MT"/>
                <a:cs typeface="Arial MT"/>
              </a:rPr>
              <a:t>o</a:t>
            </a:r>
            <a:r>
              <a:rPr sz="1100">
                <a:latin typeface="Arial MT"/>
                <a:cs typeface="Arial MT"/>
              </a:rPr>
              <a:t>bre  </a:t>
            </a:r>
            <a:r>
              <a:rPr sz="1100">
                <a:latin typeface="Arial MT"/>
                <a:cs typeface="Arial MT"/>
              </a:rPr>
              <a:t>cada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una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 bwMode="auto">
          <a:xfrm>
            <a:off x="106616" y="213347"/>
            <a:ext cx="8987155" cy="481330"/>
            <a:chOff x="106616" y="213347"/>
            <a:chExt cx="8987155" cy="481330"/>
          </a:xfrm>
        </p:grpSpPr>
        <p:pic>
          <p:nvPicPr>
            <p:cNvPr id="3" name="object 3"/>
            <p:cNvPicPr/>
            <p:nvPr/>
          </p:nvPicPr>
          <p:blipFill>
            <a:blip r:embed="rId2"/>
            <a:stretch/>
          </p:blipFill>
          <p:spPr bwMode="auto">
            <a:xfrm>
              <a:off x="1345692" y="213347"/>
              <a:ext cx="2222754" cy="4808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 bwMode="auto">
            <a:xfrm>
              <a:off x="1394459" y="224027"/>
              <a:ext cx="4876800" cy="349250"/>
            </a:xfrm>
            <a:custGeom>
              <a:avLst/>
              <a:gdLst/>
              <a:ahLst/>
              <a:cxnLst/>
              <a:rect l="l" t="t" r="r" b="b"/>
              <a:pathLst>
                <a:path w="4876800" h="349250" fill="norm" stroke="1" extrusionOk="0">
                  <a:moveTo>
                    <a:pt x="4876800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4876800" y="348996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 bwMode="auto">
          <a:xfrm>
            <a:off x="1471422" y="233553"/>
            <a:ext cx="19742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"/>
              <a:t>BUSINESS</a:t>
            </a:r>
            <a:r>
              <a:rPr spc="-70"/>
              <a:t> </a:t>
            </a:r>
            <a:r>
              <a:rPr spc="-20"/>
              <a:t>ANALYTICS</a:t>
            </a: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519683" y="1194816"/>
            <a:ext cx="7752715" cy="350520"/>
          </a:xfrm>
          <a:prstGeom prst="rect">
            <a:avLst/>
          </a:prstGeom>
          <a:solidFill>
            <a:srgbClr val="9BBA58">
              <a:alpha val="50195"/>
            </a:srgbClr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  <a:defRPr/>
            </a:pP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-12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ACK</a:t>
            </a:r>
            <a:r>
              <a:rPr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1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EC</a:t>
            </a:r>
            <a:r>
              <a:rPr sz="1800" spc="-1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OLÓGICO</a:t>
            </a:r>
            <a:r>
              <a:rPr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3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ARA</a:t>
            </a:r>
            <a:r>
              <a:rPr sz="18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8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9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ASE</a:t>
            </a:r>
            <a:r>
              <a:rPr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 BUSIN</a:t>
            </a:r>
            <a:r>
              <a:rPr sz="1800" spc="-1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SS</a:t>
            </a:r>
            <a:r>
              <a:rPr sz="18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ANA</a:t>
            </a:r>
            <a:r>
              <a:rPr sz="1800" spc="-15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1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ICS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 bwMode="auto">
          <a:xfrm>
            <a:off x="390525" y="12191"/>
            <a:ext cx="8753475" cy="836930"/>
            <a:chOff x="390525" y="12191"/>
            <a:chExt cx="8753475" cy="836930"/>
          </a:xfrm>
        </p:grpSpPr>
        <p:pic>
          <p:nvPicPr>
            <p:cNvPr id="8" name="object 8"/>
            <p:cNvPicPr/>
            <p:nvPr/>
          </p:nvPicPr>
          <p:blipFill>
            <a:blip r:embed="rId3"/>
            <a:stretch/>
          </p:blipFill>
          <p:spPr bwMode="auto">
            <a:xfrm>
              <a:off x="390525" y="312724"/>
              <a:ext cx="689381" cy="1892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/>
            <a:stretch/>
          </p:blipFill>
          <p:spPr bwMode="auto">
            <a:xfrm>
              <a:off x="8307323" y="12191"/>
              <a:ext cx="836676" cy="83667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 bwMode="auto">
          <a:xfrm>
            <a:off x="711580" y="2682278"/>
            <a:ext cx="1324610" cy="1783714"/>
            <a:chOff x="711580" y="2682278"/>
            <a:chExt cx="1324610" cy="1783714"/>
          </a:xfrm>
        </p:grpSpPr>
        <p:sp>
          <p:nvSpPr>
            <p:cNvPr id="11" name="object 11"/>
            <p:cNvSpPr/>
            <p:nvPr/>
          </p:nvSpPr>
          <p:spPr bwMode="auto">
            <a:xfrm>
              <a:off x="714755" y="2708148"/>
              <a:ext cx="1282065" cy="1754505"/>
            </a:xfrm>
            <a:custGeom>
              <a:avLst/>
              <a:gdLst/>
              <a:ahLst/>
              <a:cxnLst/>
              <a:rect l="l" t="t" r="r" b="b"/>
              <a:pathLst>
                <a:path w="1282064" h="1754504" fill="norm" stroke="1" extrusionOk="0">
                  <a:moveTo>
                    <a:pt x="1252093" y="0"/>
                  </a:moveTo>
                  <a:lnTo>
                    <a:pt x="29603" y="0"/>
                  </a:lnTo>
                  <a:lnTo>
                    <a:pt x="18082" y="2319"/>
                  </a:lnTo>
                  <a:lnTo>
                    <a:pt x="8672" y="8651"/>
                  </a:lnTo>
                  <a:lnTo>
                    <a:pt x="2327" y="18055"/>
                  </a:lnTo>
                  <a:lnTo>
                    <a:pt x="0" y="29590"/>
                  </a:lnTo>
                  <a:lnTo>
                    <a:pt x="0" y="1724533"/>
                  </a:lnTo>
                  <a:lnTo>
                    <a:pt x="2327" y="1736068"/>
                  </a:lnTo>
                  <a:lnTo>
                    <a:pt x="8672" y="1745472"/>
                  </a:lnTo>
                  <a:lnTo>
                    <a:pt x="18082" y="1751804"/>
                  </a:lnTo>
                  <a:lnTo>
                    <a:pt x="29603" y="1754124"/>
                  </a:lnTo>
                  <a:lnTo>
                    <a:pt x="1252093" y="1754124"/>
                  </a:lnTo>
                  <a:lnTo>
                    <a:pt x="1263628" y="1751804"/>
                  </a:lnTo>
                  <a:lnTo>
                    <a:pt x="1273032" y="1745472"/>
                  </a:lnTo>
                  <a:lnTo>
                    <a:pt x="1279364" y="1736068"/>
                  </a:lnTo>
                  <a:lnTo>
                    <a:pt x="1281683" y="1724533"/>
                  </a:lnTo>
                  <a:lnTo>
                    <a:pt x="1281683" y="29590"/>
                  </a:lnTo>
                  <a:lnTo>
                    <a:pt x="1279364" y="18055"/>
                  </a:lnTo>
                  <a:lnTo>
                    <a:pt x="1273032" y="8651"/>
                  </a:lnTo>
                  <a:lnTo>
                    <a:pt x="1263628" y="2319"/>
                  </a:lnTo>
                  <a:lnTo>
                    <a:pt x="1252093" y="0"/>
                  </a:lnTo>
                  <a:close/>
                </a:path>
              </a:pathLst>
            </a:custGeom>
            <a:solidFill>
              <a:srgbClr val="DBEDF4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2" name="object 12"/>
            <p:cNvSpPr/>
            <p:nvPr/>
          </p:nvSpPr>
          <p:spPr bwMode="auto">
            <a:xfrm>
              <a:off x="714755" y="2708148"/>
              <a:ext cx="1282065" cy="1754505"/>
            </a:xfrm>
            <a:custGeom>
              <a:avLst/>
              <a:gdLst/>
              <a:ahLst/>
              <a:cxnLst/>
              <a:rect l="l" t="t" r="r" b="b"/>
              <a:pathLst>
                <a:path w="1282064" h="1754504" fill="norm" stroke="1" extrusionOk="0">
                  <a:moveTo>
                    <a:pt x="0" y="29590"/>
                  </a:moveTo>
                  <a:lnTo>
                    <a:pt x="2327" y="18055"/>
                  </a:lnTo>
                  <a:lnTo>
                    <a:pt x="8672" y="8651"/>
                  </a:lnTo>
                  <a:lnTo>
                    <a:pt x="18082" y="2319"/>
                  </a:lnTo>
                  <a:lnTo>
                    <a:pt x="29603" y="0"/>
                  </a:lnTo>
                  <a:lnTo>
                    <a:pt x="1252093" y="0"/>
                  </a:lnTo>
                  <a:lnTo>
                    <a:pt x="1263628" y="2319"/>
                  </a:lnTo>
                  <a:lnTo>
                    <a:pt x="1273032" y="8651"/>
                  </a:lnTo>
                  <a:lnTo>
                    <a:pt x="1279364" y="18055"/>
                  </a:lnTo>
                  <a:lnTo>
                    <a:pt x="1281683" y="29590"/>
                  </a:lnTo>
                  <a:lnTo>
                    <a:pt x="1281683" y="1724533"/>
                  </a:lnTo>
                  <a:lnTo>
                    <a:pt x="1279364" y="1736068"/>
                  </a:lnTo>
                  <a:lnTo>
                    <a:pt x="1273032" y="1745472"/>
                  </a:lnTo>
                  <a:lnTo>
                    <a:pt x="1263628" y="1751804"/>
                  </a:lnTo>
                  <a:lnTo>
                    <a:pt x="1252093" y="1754124"/>
                  </a:lnTo>
                  <a:lnTo>
                    <a:pt x="29603" y="1754124"/>
                  </a:lnTo>
                  <a:lnTo>
                    <a:pt x="18082" y="1751804"/>
                  </a:lnTo>
                  <a:lnTo>
                    <a:pt x="8672" y="1745472"/>
                  </a:lnTo>
                  <a:lnTo>
                    <a:pt x="2327" y="1736068"/>
                  </a:lnTo>
                  <a:lnTo>
                    <a:pt x="0" y="1724533"/>
                  </a:lnTo>
                  <a:lnTo>
                    <a:pt x="0" y="29590"/>
                  </a:lnTo>
                  <a:close/>
                </a:path>
              </a:pathLst>
            </a:custGeom>
            <a:grpFill/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/>
            <a:stretch/>
          </p:blipFill>
          <p:spPr bwMode="auto">
            <a:xfrm>
              <a:off x="1693163" y="3256813"/>
              <a:ext cx="342900" cy="31696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/>
            <a:stretch/>
          </p:blipFill>
          <p:spPr bwMode="auto">
            <a:xfrm>
              <a:off x="1718817" y="3282442"/>
              <a:ext cx="241300" cy="2149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/>
            <a:stretch/>
          </p:blipFill>
          <p:spPr bwMode="auto">
            <a:xfrm>
              <a:off x="1687067" y="2991637"/>
              <a:ext cx="342900" cy="31696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/>
            <a:stretch/>
          </p:blipFill>
          <p:spPr bwMode="auto">
            <a:xfrm>
              <a:off x="1712722" y="3017266"/>
              <a:ext cx="241300" cy="2149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/>
            <a:stretch/>
          </p:blipFill>
          <p:spPr bwMode="auto">
            <a:xfrm>
              <a:off x="1682495" y="3563150"/>
              <a:ext cx="342900" cy="31847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/>
            <a:stretch/>
          </p:blipFill>
          <p:spPr bwMode="auto">
            <a:xfrm>
              <a:off x="1708150" y="3588766"/>
              <a:ext cx="241300" cy="21650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/>
            <a:stretch/>
          </p:blipFill>
          <p:spPr bwMode="auto">
            <a:xfrm>
              <a:off x="1155191" y="3096793"/>
              <a:ext cx="531901" cy="20126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 bwMode="auto">
            <a:xfrm>
              <a:off x="1187195" y="3128771"/>
              <a:ext cx="417830" cy="86995"/>
            </a:xfrm>
            <a:custGeom>
              <a:avLst/>
              <a:gdLst/>
              <a:ahLst/>
              <a:cxnLst/>
              <a:rect l="l" t="t" r="r" b="b"/>
              <a:pathLst>
                <a:path w="417830" h="86994" fill="norm" stroke="1" extrusionOk="0">
                  <a:moveTo>
                    <a:pt x="208787" y="0"/>
                  </a:moveTo>
                  <a:lnTo>
                    <a:pt x="127515" y="1137"/>
                  </a:lnTo>
                  <a:lnTo>
                    <a:pt x="61150" y="4238"/>
                  </a:lnTo>
                  <a:lnTo>
                    <a:pt x="16406" y="8840"/>
                  </a:lnTo>
                  <a:lnTo>
                    <a:pt x="0" y="14477"/>
                  </a:lnTo>
                  <a:lnTo>
                    <a:pt x="0" y="72389"/>
                  </a:lnTo>
                  <a:lnTo>
                    <a:pt x="16406" y="78027"/>
                  </a:lnTo>
                  <a:lnTo>
                    <a:pt x="61150" y="82629"/>
                  </a:lnTo>
                  <a:lnTo>
                    <a:pt x="127515" y="85730"/>
                  </a:lnTo>
                  <a:lnTo>
                    <a:pt x="208787" y="86867"/>
                  </a:lnTo>
                  <a:lnTo>
                    <a:pt x="290060" y="85730"/>
                  </a:lnTo>
                  <a:lnTo>
                    <a:pt x="356425" y="82629"/>
                  </a:lnTo>
                  <a:lnTo>
                    <a:pt x="401169" y="78027"/>
                  </a:lnTo>
                  <a:lnTo>
                    <a:pt x="417575" y="72389"/>
                  </a:lnTo>
                  <a:lnTo>
                    <a:pt x="417575" y="14477"/>
                  </a:lnTo>
                  <a:lnTo>
                    <a:pt x="401169" y="8840"/>
                  </a:lnTo>
                  <a:lnTo>
                    <a:pt x="356425" y="4238"/>
                  </a:lnTo>
                  <a:lnTo>
                    <a:pt x="290060" y="1137"/>
                  </a:lnTo>
                  <a:lnTo>
                    <a:pt x="2087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1" name="object 21"/>
            <p:cNvSpPr/>
            <p:nvPr/>
          </p:nvSpPr>
          <p:spPr bwMode="auto">
            <a:xfrm>
              <a:off x="1187195" y="3128771"/>
              <a:ext cx="417830" cy="86995"/>
            </a:xfrm>
            <a:custGeom>
              <a:avLst/>
              <a:gdLst/>
              <a:ahLst/>
              <a:cxnLst/>
              <a:rect l="l" t="t" r="r" b="b"/>
              <a:pathLst>
                <a:path w="417830" h="86994" fill="norm" stroke="1" extrusionOk="0">
                  <a:moveTo>
                    <a:pt x="417575" y="14477"/>
                  </a:moveTo>
                  <a:lnTo>
                    <a:pt x="401169" y="20115"/>
                  </a:lnTo>
                  <a:lnTo>
                    <a:pt x="356425" y="24717"/>
                  </a:lnTo>
                  <a:lnTo>
                    <a:pt x="290060" y="27818"/>
                  </a:lnTo>
                  <a:lnTo>
                    <a:pt x="208787" y="28955"/>
                  </a:lnTo>
                  <a:lnTo>
                    <a:pt x="127515" y="27818"/>
                  </a:lnTo>
                  <a:lnTo>
                    <a:pt x="61150" y="24717"/>
                  </a:lnTo>
                  <a:lnTo>
                    <a:pt x="16406" y="20115"/>
                  </a:lnTo>
                  <a:lnTo>
                    <a:pt x="0" y="14477"/>
                  </a:lnTo>
                </a:path>
                <a:path w="417830" h="86994" fill="norm" stroke="1" extrusionOk="0">
                  <a:moveTo>
                    <a:pt x="0" y="14477"/>
                  </a:moveTo>
                  <a:lnTo>
                    <a:pt x="16406" y="8840"/>
                  </a:lnTo>
                  <a:lnTo>
                    <a:pt x="61150" y="4238"/>
                  </a:lnTo>
                  <a:lnTo>
                    <a:pt x="127515" y="1137"/>
                  </a:lnTo>
                  <a:lnTo>
                    <a:pt x="208787" y="0"/>
                  </a:lnTo>
                  <a:lnTo>
                    <a:pt x="290060" y="1137"/>
                  </a:lnTo>
                  <a:lnTo>
                    <a:pt x="356425" y="4238"/>
                  </a:lnTo>
                  <a:lnTo>
                    <a:pt x="401169" y="8840"/>
                  </a:lnTo>
                  <a:lnTo>
                    <a:pt x="417575" y="14477"/>
                  </a:lnTo>
                  <a:lnTo>
                    <a:pt x="417575" y="72389"/>
                  </a:lnTo>
                  <a:lnTo>
                    <a:pt x="401169" y="78027"/>
                  </a:lnTo>
                  <a:lnTo>
                    <a:pt x="356425" y="82629"/>
                  </a:lnTo>
                  <a:lnTo>
                    <a:pt x="290060" y="85730"/>
                  </a:lnTo>
                  <a:lnTo>
                    <a:pt x="208787" y="86867"/>
                  </a:lnTo>
                  <a:lnTo>
                    <a:pt x="127515" y="85730"/>
                  </a:lnTo>
                  <a:lnTo>
                    <a:pt x="61150" y="82629"/>
                  </a:lnTo>
                  <a:lnTo>
                    <a:pt x="16406" y="78027"/>
                  </a:lnTo>
                  <a:lnTo>
                    <a:pt x="0" y="72389"/>
                  </a:lnTo>
                  <a:lnTo>
                    <a:pt x="0" y="14477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/>
            <a:stretch/>
          </p:blipFill>
          <p:spPr bwMode="auto">
            <a:xfrm>
              <a:off x="1155191" y="3407702"/>
              <a:ext cx="531901" cy="19808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 bwMode="auto">
            <a:xfrm>
              <a:off x="1187195" y="3439668"/>
              <a:ext cx="417830" cy="83820"/>
            </a:xfrm>
            <a:custGeom>
              <a:avLst/>
              <a:gdLst/>
              <a:ahLst/>
              <a:cxnLst/>
              <a:rect l="l" t="t" r="r" b="b"/>
              <a:pathLst>
                <a:path w="417830" h="83820" fill="norm" stroke="1" extrusionOk="0">
                  <a:moveTo>
                    <a:pt x="208787" y="0"/>
                  </a:moveTo>
                  <a:lnTo>
                    <a:pt x="127515" y="1093"/>
                  </a:lnTo>
                  <a:lnTo>
                    <a:pt x="61150" y="4079"/>
                  </a:lnTo>
                  <a:lnTo>
                    <a:pt x="16406" y="8518"/>
                  </a:lnTo>
                  <a:lnTo>
                    <a:pt x="0" y="13970"/>
                  </a:lnTo>
                  <a:lnTo>
                    <a:pt x="0" y="69850"/>
                  </a:lnTo>
                  <a:lnTo>
                    <a:pt x="16406" y="75301"/>
                  </a:lnTo>
                  <a:lnTo>
                    <a:pt x="61150" y="79740"/>
                  </a:lnTo>
                  <a:lnTo>
                    <a:pt x="127515" y="82726"/>
                  </a:lnTo>
                  <a:lnTo>
                    <a:pt x="208787" y="83820"/>
                  </a:lnTo>
                  <a:lnTo>
                    <a:pt x="290060" y="82726"/>
                  </a:lnTo>
                  <a:lnTo>
                    <a:pt x="356425" y="79740"/>
                  </a:lnTo>
                  <a:lnTo>
                    <a:pt x="401169" y="75301"/>
                  </a:lnTo>
                  <a:lnTo>
                    <a:pt x="417575" y="69850"/>
                  </a:lnTo>
                  <a:lnTo>
                    <a:pt x="417575" y="13970"/>
                  </a:lnTo>
                  <a:lnTo>
                    <a:pt x="401169" y="8518"/>
                  </a:lnTo>
                  <a:lnTo>
                    <a:pt x="356425" y="4079"/>
                  </a:lnTo>
                  <a:lnTo>
                    <a:pt x="290060" y="1093"/>
                  </a:lnTo>
                  <a:lnTo>
                    <a:pt x="2087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4" name="object 24"/>
            <p:cNvSpPr/>
            <p:nvPr/>
          </p:nvSpPr>
          <p:spPr bwMode="auto">
            <a:xfrm>
              <a:off x="1187195" y="3439668"/>
              <a:ext cx="417830" cy="83820"/>
            </a:xfrm>
            <a:custGeom>
              <a:avLst/>
              <a:gdLst/>
              <a:ahLst/>
              <a:cxnLst/>
              <a:rect l="l" t="t" r="r" b="b"/>
              <a:pathLst>
                <a:path w="417830" h="83820" fill="norm" stroke="1" extrusionOk="0">
                  <a:moveTo>
                    <a:pt x="417575" y="13970"/>
                  </a:moveTo>
                  <a:lnTo>
                    <a:pt x="401169" y="19421"/>
                  </a:lnTo>
                  <a:lnTo>
                    <a:pt x="356425" y="23860"/>
                  </a:lnTo>
                  <a:lnTo>
                    <a:pt x="290060" y="26846"/>
                  </a:lnTo>
                  <a:lnTo>
                    <a:pt x="208787" y="27940"/>
                  </a:lnTo>
                  <a:lnTo>
                    <a:pt x="127515" y="26846"/>
                  </a:lnTo>
                  <a:lnTo>
                    <a:pt x="61150" y="23860"/>
                  </a:lnTo>
                  <a:lnTo>
                    <a:pt x="16406" y="19421"/>
                  </a:lnTo>
                  <a:lnTo>
                    <a:pt x="0" y="13970"/>
                  </a:lnTo>
                </a:path>
                <a:path w="417830" h="83820" fill="norm" stroke="1" extrusionOk="0">
                  <a:moveTo>
                    <a:pt x="0" y="13970"/>
                  </a:moveTo>
                  <a:lnTo>
                    <a:pt x="16406" y="8518"/>
                  </a:lnTo>
                  <a:lnTo>
                    <a:pt x="61150" y="4079"/>
                  </a:lnTo>
                  <a:lnTo>
                    <a:pt x="127515" y="1093"/>
                  </a:lnTo>
                  <a:lnTo>
                    <a:pt x="208787" y="0"/>
                  </a:lnTo>
                  <a:lnTo>
                    <a:pt x="290060" y="1093"/>
                  </a:lnTo>
                  <a:lnTo>
                    <a:pt x="356425" y="4079"/>
                  </a:lnTo>
                  <a:lnTo>
                    <a:pt x="401169" y="8518"/>
                  </a:lnTo>
                  <a:lnTo>
                    <a:pt x="417575" y="13970"/>
                  </a:lnTo>
                  <a:lnTo>
                    <a:pt x="417575" y="69850"/>
                  </a:lnTo>
                  <a:lnTo>
                    <a:pt x="401169" y="75301"/>
                  </a:lnTo>
                  <a:lnTo>
                    <a:pt x="356425" y="79740"/>
                  </a:lnTo>
                  <a:lnTo>
                    <a:pt x="290060" y="82726"/>
                  </a:lnTo>
                  <a:lnTo>
                    <a:pt x="208787" y="83820"/>
                  </a:lnTo>
                  <a:lnTo>
                    <a:pt x="127515" y="82726"/>
                  </a:lnTo>
                  <a:lnTo>
                    <a:pt x="61150" y="79740"/>
                  </a:lnTo>
                  <a:lnTo>
                    <a:pt x="16406" y="75301"/>
                  </a:lnTo>
                  <a:lnTo>
                    <a:pt x="0" y="69850"/>
                  </a:lnTo>
                  <a:lnTo>
                    <a:pt x="0" y="13970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/>
            <a:stretch/>
          </p:blipFill>
          <p:spPr bwMode="auto">
            <a:xfrm>
              <a:off x="1155191" y="3715448"/>
              <a:ext cx="531901" cy="1995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 bwMode="auto">
            <a:xfrm>
              <a:off x="1187195" y="3747516"/>
              <a:ext cx="417830" cy="85725"/>
            </a:xfrm>
            <a:custGeom>
              <a:avLst/>
              <a:gdLst/>
              <a:ahLst/>
              <a:cxnLst/>
              <a:rect l="l" t="t" r="r" b="b"/>
              <a:pathLst>
                <a:path w="417830" h="85725" fill="norm" stroke="1" extrusionOk="0">
                  <a:moveTo>
                    <a:pt x="208787" y="0"/>
                  </a:moveTo>
                  <a:lnTo>
                    <a:pt x="127515" y="1115"/>
                  </a:lnTo>
                  <a:lnTo>
                    <a:pt x="61150" y="4159"/>
                  </a:lnTo>
                  <a:lnTo>
                    <a:pt x="16406" y="8679"/>
                  </a:lnTo>
                  <a:lnTo>
                    <a:pt x="0" y="14223"/>
                  </a:lnTo>
                  <a:lnTo>
                    <a:pt x="0" y="71119"/>
                  </a:lnTo>
                  <a:lnTo>
                    <a:pt x="16406" y="76664"/>
                  </a:lnTo>
                  <a:lnTo>
                    <a:pt x="61150" y="81184"/>
                  </a:lnTo>
                  <a:lnTo>
                    <a:pt x="127515" y="84228"/>
                  </a:lnTo>
                  <a:lnTo>
                    <a:pt x="208787" y="85343"/>
                  </a:lnTo>
                  <a:lnTo>
                    <a:pt x="290060" y="84228"/>
                  </a:lnTo>
                  <a:lnTo>
                    <a:pt x="356425" y="81184"/>
                  </a:lnTo>
                  <a:lnTo>
                    <a:pt x="401169" y="76664"/>
                  </a:lnTo>
                  <a:lnTo>
                    <a:pt x="417575" y="71119"/>
                  </a:lnTo>
                  <a:lnTo>
                    <a:pt x="417575" y="14223"/>
                  </a:lnTo>
                  <a:lnTo>
                    <a:pt x="401169" y="8679"/>
                  </a:lnTo>
                  <a:lnTo>
                    <a:pt x="356425" y="4159"/>
                  </a:lnTo>
                  <a:lnTo>
                    <a:pt x="290060" y="1115"/>
                  </a:lnTo>
                  <a:lnTo>
                    <a:pt x="2087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7" name="object 27"/>
            <p:cNvSpPr/>
            <p:nvPr/>
          </p:nvSpPr>
          <p:spPr bwMode="auto">
            <a:xfrm>
              <a:off x="1187195" y="3747516"/>
              <a:ext cx="417830" cy="85725"/>
            </a:xfrm>
            <a:custGeom>
              <a:avLst/>
              <a:gdLst/>
              <a:ahLst/>
              <a:cxnLst/>
              <a:rect l="l" t="t" r="r" b="b"/>
              <a:pathLst>
                <a:path w="417830" h="85725" fill="norm" stroke="1" extrusionOk="0">
                  <a:moveTo>
                    <a:pt x="417575" y="14223"/>
                  </a:moveTo>
                  <a:lnTo>
                    <a:pt x="401169" y="19768"/>
                  </a:lnTo>
                  <a:lnTo>
                    <a:pt x="356425" y="24288"/>
                  </a:lnTo>
                  <a:lnTo>
                    <a:pt x="290060" y="27332"/>
                  </a:lnTo>
                  <a:lnTo>
                    <a:pt x="208787" y="28447"/>
                  </a:lnTo>
                  <a:lnTo>
                    <a:pt x="127515" y="27332"/>
                  </a:lnTo>
                  <a:lnTo>
                    <a:pt x="61150" y="24288"/>
                  </a:lnTo>
                  <a:lnTo>
                    <a:pt x="16406" y="19768"/>
                  </a:lnTo>
                  <a:lnTo>
                    <a:pt x="0" y="14223"/>
                  </a:lnTo>
                </a:path>
                <a:path w="417830" h="85725" fill="norm" stroke="1" extrusionOk="0">
                  <a:moveTo>
                    <a:pt x="0" y="14223"/>
                  </a:moveTo>
                  <a:lnTo>
                    <a:pt x="16406" y="8679"/>
                  </a:lnTo>
                  <a:lnTo>
                    <a:pt x="61150" y="4159"/>
                  </a:lnTo>
                  <a:lnTo>
                    <a:pt x="127515" y="1115"/>
                  </a:lnTo>
                  <a:lnTo>
                    <a:pt x="208787" y="0"/>
                  </a:lnTo>
                  <a:lnTo>
                    <a:pt x="290060" y="1115"/>
                  </a:lnTo>
                  <a:lnTo>
                    <a:pt x="356425" y="4159"/>
                  </a:lnTo>
                  <a:lnTo>
                    <a:pt x="401169" y="8679"/>
                  </a:lnTo>
                  <a:lnTo>
                    <a:pt x="417575" y="14223"/>
                  </a:lnTo>
                  <a:lnTo>
                    <a:pt x="417575" y="71119"/>
                  </a:lnTo>
                  <a:lnTo>
                    <a:pt x="401169" y="76664"/>
                  </a:lnTo>
                  <a:lnTo>
                    <a:pt x="356425" y="81184"/>
                  </a:lnTo>
                  <a:lnTo>
                    <a:pt x="290060" y="84228"/>
                  </a:lnTo>
                  <a:lnTo>
                    <a:pt x="208787" y="85343"/>
                  </a:lnTo>
                  <a:lnTo>
                    <a:pt x="127515" y="84228"/>
                  </a:lnTo>
                  <a:lnTo>
                    <a:pt x="61150" y="81184"/>
                  </a:lnTo>
                  <a:lnTo>
                    <a:pt x="16406" y="76664"/>
                  </a:lnTo>
                  <a:lnTo>
                    <a:pt x="0" y="71119"/>
                  </a:lnTo>
                  <a:lnTo>
                    <a:pt x="0" y="14223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/>
            <a:stretch/>
          </p:blipFill>
          <p:spPr bwMode="auto">
            <a:xfrm>
              <a:off x="1155191" y="3968432"/>
              <a:ext cx="531901" cy="19958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 bwMode="auto">
            <a:xfrm>
              <a:off x="1187195" y="4000500"/>
              <a:ext cx="417830" cy="85725"/>
            </a:xfrm>
            <a:custGeom>
              <a:avLst/>
              <a:gdLst/>
              <a:ahLst/>
              <a:cxnLst/>
              <a:rect l="l" t="t" r="r" b="b"/>
              <a:pathLst>
                <a:path w="417830" h="85725" fill="norm" stroke="1" extrusionOk="0">
                  <a:moveTo>
                    <a:pt x="208787" y="0"/>
                  </a:moveTo>
                  <a:lnTo>
                    <a:pt x="127515" y="1115"/>
                  </a:lnTo>
                  <a:lnTo>
                    <a:pt x="61150" y="4159"/>
                  </a:lnTo>
                  <a:lnTo>
                    <a:pt x="16406" y="8679"/>
                  </a:lnTo>
                  <a:lnTo>
                    <a:pt x="0" y="14224"/>
                  </a:lnTo>
                  <a:lnTo>
                    <a:pt x="0" y="71119"/>
                  </a:lnTo>
                  <a:lnTo>
                    <a:pt x="16406" y="76664"/>
                  </a:lnTo>
                  <a:lnTo>
                    <a:pt x="61150" y="81184"/>
                  </a:lnTo>
                  <a:lnTo>
                    <a:pt x="127515" y="84228"/>
                  </a:lnTo>
                  <a:lnTo>
                    <a:pt x="208787" y="85343"/>
                  </a:lnTo>
                  <a:lnTo>
                    <a:pt x="290060" y="84228"/>
                  </a:lnTo>
                  <a:lnTo>
                    <a:pt x="356425" y="81184"/>
                  </a:lnTo>
                  <a:lnTo>
                    <a:pt x="401169" y="76664"/>
                  </a:lnTo>
                  <a:lnTo>
                    <a:pt x="417575" y="71119"/>
                  </a:lnTo>
                  <a:lnTo>
                    <a:pt x="417575" y="14224"/>
                  </a:lnTo>
                  <a:lnTo>
                    <a:pt x="401169" y="8679"/>
                  </a:lnTo>
                  <a:lnTo>
                    <a:pt x="356425" y="4159"/>
                  </a:lnTo>
                  <a:lnTo>
                    <a:pt x="290060" y="1115"/>
                  </a:lnTo>
                  <a:lnTo>
                    <a:pt x="2087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30" name="object 30"/>
            <p:cNvSpPr/>
            <p:nvPr/>
          </p:nvSpPr>
          <p:spPr bwMode="auto">
            <a:xfrm>
              <a:off x="1187195" y="4000500"/>
              <a:ext cx="417830" cy="85725"/>
            </a:xfrm>
            <a:custGeom>
              <a:avLst/>
              <a:gdLst/>
              <a:ahLst/>
              <a:cxnLst/>
              <a:rect l="l" t="t" r="r" b="b"/>
              <a:pathLst>
                <a:path w="417830" h="85725" fill="norm" stroke="1" extrusionOk="0">
                  <a:moveTo>
                    <a:pt x="417575" y="14224"/>
                  </a:moveTo>
                  <a:lnTo>
                    <a:pt x="401169" y="19768"/>
                  </a:lnTo>
                  <a:lnTo>
                    <a:pt x="356425" y="24288"/>
                  </a:lnTo>
                  <a:lnTo>
                    <a:pt x="290060" y="27332"/>
                  </a:lnTo>
                  <a:lnTo>
                    <a:pt x="208787" y="28448"/>
                  </a:lnTo>
                  <a:lnTo>
                    <a:pt x="127515" y="27332"/>
                  </a:lnTo>
                  <a:lnTo>
                    <a:pt x="61150" y="24288"/>
                  </a:lnTo>
                  <a:lnTo>
                    <a:pt x="16406" y="19768"/>
                  </a:lnTo>
                  <a:lnTo>
                    <a:pt x="0" y="14224"/>
                  </a:lnTo>
                </a:path>
                <a:path w="417830" h="85725" fill="norm" stroke="1" extrusionOk="0">
                  <a:moveTo>
                    <a:pt x="0" y="14224"/>
                  </a:moveTo>
                  <a:lnTo>
                    <a:pt x="16406" y="8679"/>
                  </a:lnTo>
                  <a:lnTo>
                    <a:pt x="61150" y="4159"/>
                  </a:lnTo>
                  <a:lnTo>
                    <a:pt x="127515" y="1115"/>
                  </a:lnTo>
                  <a:lnTo>
                    <a:pt x="208787" y="0"/>
                  </a:lnTo>
                  <a:lnTo>
                    <a:pt x="290060" y="1115"/>
                  </a:lnTo>
                  <a:lnTo>
                    <a:pt x="356425" y="4159"/>
                  </a:lnTo>
                  <a:lnTo>
                    <a:pt x="401169" y="8679"/>
                  </a:lnTo>
                  <a:lnTo>
                    <a:pt x="417575" y="14224"/>
                  </a:lnTo>
                  <a:lnTo>
                    <a:pt x="417575" y="71119"/>
                  </a:lnTo>
                  <a:lnTo>
                    <a:pt x="401169" y="76664"/>
                  </a:lnTo>
                  <a:lnTo>
                    <a:pt x="356425" y="81184"/>
                  </a:lnTo>
                  <a:lnTo>
                    <a:pt x="290060" y="84228"/>
                  </a:lnTo>
                  <a:lnTo>
                    <a:pt x="208787" y="85343"/>
                  </a:lnTo>
                  <a:lnTo>
                    <a:pt x="127515" y="84228"/>
                  </a:lnTo>
                  <a:lnTo>
                    <a:pt x="61150" y="81184"/>
                  </a:lnTo>
                  <a:lnTo>
                    <a:pt x="16406" y="76664"/>
                  </a:lnTo>
                  <a:lnTo>
                    <a:pt x="0" y="71119"/>
                  </a:lnTo>
                  <a:lnTo>
                    <a:pt x="0" y="14224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/>
            <a:stretch/>
          </p:blipFill>
          <p:spPr bwMode="auto">
            <a:xfrm>
              <a:off x="711707" y="2692946"/>
              <a:ext cx="1307592" cy="35505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/>
            <a:stretch/>
          </p:blipFill>
          <p:spPr bwMode="auto">
            <a:xfrm>
              <a:off x="766571" y="2682278"/>
              <a:ext cx="1196327" cy="37334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 bwMode="auto">
            <a:xfrm>
              <a:off x="773429" y="2734818"/>
              <a:ext cx="1188720" cy="236220"/>
            </a:xfrm>
            <a:custGeom>
              <a:avLst/>
              <a:gdLst/>
              <a:ahLst/>
              <a:cxnLst/>
              <a:rect l="l" t="t" r="r" b="b"/>
              <a:pathLst>
                <a:path w="1188720" h="236219" fill="norm" stroke="1" extrusionOk="0">
                  <a:moveTo>
                    <a:pt x="1149350" y="0"/>
                  </a:moveTo>
                  <a:lnTo>
                    <a:pt x="39370" y="0"/>
                  </a:lnTo>
                  <a:lnTo>
                    <a:pt x="24045" y="3097"/>
                  </a:lnTo>
                  <a:lnTo>
                    <a:pt x="11531" y="11541"/>
                  </a:lnTo>
                  <a:lnTo>
                    <a:pt x="3094" y="24056"/>
                  </a:lnTo>
                  <a:lnTo>
                    <a:pt x="0" y="39370"/>
                  </a:lnTo>
                  <a:lnTo>
                    <a:pt x="0" y="196850"/>
                  </a:lnTo>
                  <a:lnTo>
                    <a:pt x="3094" y="212163"/>
                  </a:lnTo>
                  <a:lnTo>
                    <a:pt x="11531" y="224678"/>
                  </a:lnTo>
                  <a:lnTo>
                    <a:pt x="24045" y="233122"/>
                  </a:lnTo>
                  <a:lnTo>
                    <a:pt x="39370" y="236220"/>
                  </a:lnTo>
                  <a:lnTo>
                    <a:pt x="1149350" y="236220"/>
                  </a:lnTo>
                  <a:lnTo>
                    <a:pt x="1164663" y="233122"/>
                  </a:lnTo>
                  <a:lnTo>
                    <a:pt x="1177178" y="224678"/>
                  </a:lnTo>
                  <a:lnTo>
                    <a:pt x="1185622" y="212163"/>
                  </a:lnTo>
                  <a:lnTo>
                    <a:pt x="1188720" y="196850"/>
                  </a:lnTo>
                  <a:lnTo>
                    <a:pt x="1188720" y="39370"/>
                  </a:lnTo>
                  <a:lnTo>
                    <a:pt x="1185622" y="24056"/>
                  </a:lnTo>
                  <a:lnTo>
                    <a:pt x="1177178" y="11541"/>
                  </a:lnTo>
                  <a:lnTo>
                    <a:pt x="1164663" y="3097"/>
                  </a:lnTo>
                  <a:lnTo>
                    <a:pt x="1149350" y="0"/>
                  </a:lnTo>
                  <a:close/>
                </a:path>
              </a:pathLst>
            </a:custGeom>
            <a:solidFill>
              <a:srgbClr val="33666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34" name="object 34"/>
            <p:cNvSpPr/>
            <p:nvPr/>
          </p:nvSpPr>
          <p:spPr bwMode="auto">
            <a:xfrm>
              <a:off x="773429" y="2734818"/>
              <a:ext cx="1188720" cy="236220"/>
            </a:xfrm>
            <a:custGeom>
              <a:avLst/>
              <a:gdLst/>
              <a:ahLst/>
              <a:cxnLst/>
              <a:rect l="l" t="t" r="r" b="b"/>
              <a:pathLst>
                <a:path w="1188720" h="236219" fill="norm" stroke="1" extrusionOk="0">
                  <a:moveTo>
                    <a:pt x="0" y="39370"/>
                  </a:moveTo>
                  <a:lnTo>
                    <a:pt x="3094" y="24056"/>
                  </a:lnTo>
                  <a:lnTo>
                    <a:pt x="11531" y="11541"/>
                  </a:lnTo>
                  <a:lnTo>
                    <a:pt x="24045" y="3097"/>
                  </a:lnTo>
                  <a:lnTo>
                    <a:pt x="39370" y="0"/>
                  </a:lnTo>
                  <a:lnTo>
                    <a:pt x="1149350" y="0"/>
                  </a:lnTo>
                  <a:lnTo>
                    <a:pt x="1164663" y="3097"/>
                  </a:lnTo>
                  <a:lnTo>
                    <a:pt x="1177178" y="11541"/>
                  </a:lnTo>
                  <a:lnTo>
                    <a:pt x="1185622" y="24056"/>
                  </a:lnTo>
                  <a:lnTo>
                    <a:pt x="1188720" y="39370"/>
                  </a:lnTo>
                  <a:lnTo>
                    <a:pt x="1188720" y="196850"/>
                  </a:lnTo>
                  <a:lnTo>
                    <a:pt x="1185622" y="212163"/>
                  </a:lnTo>
                  <a:lnTo>
                    <a:pt x="1177178" y="224678"/>
                  </a:lnTo>
                  <a:lnTo>
                    <a:pt x="1164663" y="233122"/>
                  </a:lnTo>
                  <a:lnTo>
                    <a:pt x="1149350" y="236220"/>
                  </a:lnTo>
                  <a:lnTo>
                    <a:pt x="39370" y="236220"/>
                  </a:lnTo>
                  <a:lnTo>
                    <a:pt x="24045" y="233122"/>
                  </a:lnTo>
                  <a:lnTo>
                    <a:pt x="11531" y="224678"/>
                  </a:lnTo>
                  <a:lnTo>
                    <a:pt x="3094" y="212163"/>
                  </a:lnTo>
                  <a:lnTo>
                    <a:pt x="0" y="196850"/>
                  </a:lnTo>
                  <a:lnTo>
                    <a:pt x="0" y="39370"/>
                  </a:lnTo>
                  <a:close/>
                </a:path>
              </a:pathLst>
            </a:custGeom>
            <a:grpFill/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35" name="object 35"/>
          <p:cNvSpPr txBox="1"/>
          <p:nvPr/>
        </p:nvSpPr>
        <p:spPr bwMode="auto">
          <a:xfrm>
            <a:off x="880973" y="2731769"/>
            <a:ext cx="9740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Fuent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100" b="1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b="1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tos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 bwMode="auto">
          <a:xfrm>
            <a:off x="792480" y="2988589"/>
            <a:ext cx="893444" cy="1492250"/>
            <a:chOff x="792480" y="2988589"/>
            <a:chExt cx="893444" cy="1492250"/>
          </a:xfrm>
        </p:grpSpPr>
        <p:pic>
          <p:nvPicPr>
            <p:cNvPr id="37" name="object 37"/>
            <p:cNvPicPr/>
            <p:nvPr/>
          </p:nvPicPr>
          <p:blipFill>
            <a:blip r:embed="rId15"/>
            <a:stretch/>
          </p:blipFill>
          <p:spPr bwMode="auto">
            <a:xfrm>
              <a:off x="803147" y="3253765"/>
              <a:ext cx="342900" cy="31696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/>
            <a:stretch/>
          </p:blipFill>
          <p:spPr bwMode="auto">
            <a:xfrm>
              <a:off x="828802" y="3279394"/>
              <a:ext cx="241300" cy="21497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/>
            <a:stretch/>
          </p:blipFill>
          <p:spPr bwMode="auto">
            <a:xfrm>
              <a:off x="797052" y="2988589"/>
              <a:ext cx="342899" cy="31696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/>
            <a:stretch/>
          </p:blipFill>
          <p:spPr bwMode="auto">
            <a:xfrm>
              <a:off x="822706" y="3014218"/>
              <a:ext cx="241300" cy="21497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/>
            <a:stretch/>
          </p:blipFill>
          <p:spPr bwMode="auto">
            <a:xfrm>
              <a:off x="792480" y="3561613"/>
              <a:ext cx="342900" cy="31696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/>
            <a:stretch/>
          </p:blipFill>
          <p:spPr bwMode="auto">
            <a:xfrm>
              <a:off x="818134" y="3587242"/>
              <a:ext cx="241300" cy="21497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/>
            <a:stretch/>
          </p:blipFill>
          <p:spPr bwMode="auto">
            <a:xfrm>
              <a:off x="794004" y="3869461"/>
              <a:ext cx="342900" cy="31696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/>
            <a:stretch/>
          </p:blipFill>
          <p:spPr bwMode="auto">
            <a:xfrm>
              <a:off x="819658" y="3895090"/>
              <a:ext cx="241300" cy="21497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/>
            <a:stretch/>
          </p:blipFill>
          <p:spPr bwMode="auto">
            <a:xfrm>
              <a:off x="1152144" y="4262564"/>
              <a:ext cx="533412" cy="19958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 bwMode="auto">
            <a:xfrm>
              <a:off x="1184148" y="4294632"/>
              <a:ext cx="419100" cy="85725"/>
            </a:xfrm>
            <a:custGeom>
              <a:avLst/>
              <a:gdLst/>
              <a:ahLst/>
              <a:cxnLst/>
              <a:rect l="l" t="t" r="r" b="b"/>
              <a:pathLst>
                <a:path w="419100" h="85725" fill="norm" stroke="1" extrusionOk="0">
                  <a:moveTo>
                    <a:pt x="209550" y="0"/>
                  </a:moveTo>
                  <a:lnTo>
                    <a:pt x="127998" y="1115"/>
                  </a:lnTo>
                  <a:lnTo>
                    <a:pt x="61388" y="4159"/>
                  </a:lnTo>
                  <a:lnTo>
                    <a:pt x="16472" y="8679"/>
                  </a:lnTo>
                  <a:lnTo>
                    <a:pt x="0" y="14224"/>
                  </a:lnTo>
                  <a:lnTo>
                    <a:pt x="0" y="71120"/>
                  </a:lnTo>
                  <a:lnTo>
                    <a:pt x="16472" y="76664"/>
                  </a:lnTo>
                  <a:lnTo>
                    <a:pt x="61388" y="81184"/>
                  </a:lnTo>
                  <a:lnTo>
                    <a:pt x="127998" y="84228"/>
                  </a:lnTo>
                  <a:lnTo>
                    <a:pt x="209550" y="85344"/>
                  </a:lnTo>
                  <a:lnTo>
                    <a:pt x="291101" y="84228"/>
                  </a:lnTo>
                  <a:lnTo>
                    <a:pt x="357711" y="81184"/>
                  </a:lnTo>
                  <a:lnTo>
                    <a:pt x="402627" y="76664"/>
                  </a:lnTo>
                  <a:lnTo>
                    <a:pt x="419100" y="71120"/>
                  </a:lnTo>
                  <a:lnTo>
                    <a:pt x="419100" y="14224"/>
                  </a:lnTo>
                  <a:lnTo>
                    <a:pt x="402627" y="8679"/>
                  </a:lnTo>
                  <a:lnTo>
                    <a:pt x="357711" y="4159"/>
                  </a:lnTo>
                  <a:lnTo>
                    <a:pt x="291101" y="1115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47" name="object 47"/>
            <p:cNvSpPr/>
            <p:nvPr/>
          </p:nvSpPr>
          <p:spPr bwMode="auto">
            <a:xfrm>
              <a:off x="1184148" y="4294632"/>
              <a:ext cx="419100" cy="85725"/>
            </a:xfrm>
            <a:custGeom>
              <a:avLst/>
              <a:gdLst/>
              <a:ahLst/>
              <a:cxnLst/>
              <a:rect l="l" t="t" r="r" b="b"/>
              <a:pathLst>
                <a:path w="419100" h="85725" fill="norm" stroke="1" extrusionOk="0">
                  <a:moveTo>
                    <a:pt x="419100" y="14224"/>
                  </a:moveTo>
                  <a:lnTo>
                    <a:pt x="402627" y="19768"/>
                  </a:lnTo>
                  <a:lnTo>
                    <a:pt x="357711" y="24288"/>
                  </a:lnTo>
                  <a:lnTo>
                    <a:pt x="291101" y="27332"/>
                  </a:lnTo>
                  <a:lnTo>
                    <a:pt x="209550" y="28448"/>
                  </a:lnTo>
                  <a:lnTo>
                    <a:pt x="127998" y="27332"/>
                  </a:lnTo>
                  <a:lnTo>
                    <a:pt x="61388" y="24288"/>
                  </a:lnTo>
                  <a:lnTo>
                    <a:pt x="16472" y="19768"/>
                  </a:lnTo>
                  <a:lnTo>
                    <a:pt x="0" y="14224"/>
                  </a:lnTo>
                </a:path>
                <a:path w="419100" h="85725" fill="norm" stroke="1" extrusionOk="0">
                  <a:moveTo>
                    <a:pt x="0" y="14224"/>
                  </a:moveTo>
                  <a:lnTo>
                    <a:pt x="16472" y="8679"/>
                  </a:lnTo>
                  <a:lnTo>
                    <a:pt x="61388" y="4159"/>
                  </a:lnTo>
                  <a:lnTo>
                    <a:pt x="127998" y="1115"/>
                  </a:lnTo>
                  <a:lnTo>
                    <a:pt x="209550" y="0"/>
                  </a:lnTo>
                  <a:lnTo>
                    <a:pt x="291101" y="1115"/>
                  </a:lnTo>
                  <a:lnTo>
                    <a:pt x="357711" y="4159"/>
                  </a:lnTo>
                  <a:lnTo>
                    <a:pt x="402627" y="8679"/>
                  </a:lnTo>
                  <a:lnTo>
                    <a:pt x="419100" y="14224"/>
                  </a:lnTo>
                  <a:lnTo>
                    <a:pt x="419100" y="71120"/>
                  </a:lnTo>
                  <a:lnTo>
                    <a:pt x="402627" y="76664"/>
                  </a:lnTo>
                  <a:lnTo>
                    <a:pt x="357711" y="81184"/>
                  </a:lnTo>
                  <a:lnTo>
                    <a:pt x="291101" y="84228"/>
                  </a:lnTo>
                  <a:lnTo>
                    <a:pt x="209550" y="85344"/>
                  </a:lnTo>
                  <a:lnTo>
                    <a:pt x="127998" y="84228"/>
                  </a:lnTo>
                  <a:lnTo>
                    <a:pt x="61388" y="81184"/>
                  </a:lnTo>
                  <a:lnTo>
                    <a:pt x="16472" y="76664"/>
                  </a:lnTo>
                  <a:lnTo>
                    <a:pt x="0" y="71120"/>
                  </a:lnTo>
                  <a:lnTo>
                    <a:pt x="0" y="14224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9"/>
            <a:stretch/>
          </p:blipFill>
          <p:spPr bwMode="auto">
            <a:xfrm>
              <a:off x="792480" y="4162082"/>
              <a:ext cx="342900" cy="31847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0"/>
            <a:stretch/>
          </p:blipFill>
          <p:spPr bwMode="auto">
            <a:xfrm>
              <a:off x="818134" y="4187698"/>
              <a:ext cx="241300" cy="216507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 bwMode="auto">
          <a:xfrm>
            <a:off x="2192908" y="2446058"/>
            <a:ext cx="3659504" cy="2230120"/>
            <a:chOff x="2192908" y="2446058"/>
            <a:chExt cx="3659504" cy="2230120"/>
          </a:xfrm>
        </p:grpSpPr>
        <p:sp>
          <p:nvSpPr>
            <p:cNvPr id="51" name="object 51"/>
            <p:cNvSpPr/>
            <p:nvPr/>
          </p:nvSpPr>
          <p:spPr bwMode="auto">
            <a:xfrm>
              <a:off x="2196083" y="2452115"/>
              <a:ext cx="3606165" cy="2220595"/>
            </a:xfrm>
            <a:custGeom>
              <a:avLst/>
              <a:gdLst/>
              <a:ahLst/>
              <a:cxnLst/>
              <a:rect l="l" t="t" r="r" b="b"/>
              <a:pathLst>
                <a:path w="3606165" h="2220595" fill="norm" stroke="1" extrusionOk="0">
                  <a:moveTo>
                    <a:pt x="3554476" y="0"/>
                  </a:moveTo>
                  <a:lnTo>
                    <a:pt x="51308" y="0"/>
                  </a:lnTo>
                  <a:lnTo>
                    <a:pt x="31343" y="4034"/>
                  </a:lnTo>
                  <a:lnTo>
                    <a:pt x="15033" y="15033"/>
                  </a:lnTo>
                  <a:lnTo>
                    <a:pt x="4034" y="31343"/>
                  </a:lnTo>
                  <a:lnTo>
                    <a:pt x="0" y="51308"/>
                  </a:lnTo>
                  <a:lnTo>
                    <a:pt x="0" y="2169160"/>
                  </a:lnTo>
                  <a:lnTo>
                    <a:pt x="4034" y="2189124"/>
                  </a:lnTo>
                  <a:lnTo>
                    <a:pt x="15033" y="2205434"/>
                  </a:lnTo>
                  <a:lnTo>
                    <a:pt x="31343" y="2216433"/>
                  </a:lnTo>
                  <a:lnTo>
                    <a:pt x="51308" y="2220468"/>
                  </a:lnTo>
                  <a:lnTo>
                    <a:pt x="3554476" y="2220468"/>
                  </a:lnTo>
                  <a:lnTo>
                    <a:pt x="3574440" y="2216433"/>
                  </a:lnTo>
                  <a:lnTo>
                    <a:pt x="3590750" y="2205434"/>
                  </a:lnTo>
                  <a:lnTo>
                    <a:pt x="3601749" y="2189124"/>
                  </a:lnTo>
                  <a:lnTo>
                    <a:pt x="3605783" y="2169160"/>
                  </a:lnTo>
                  <a:lnTo>
                    <a:pt x="3605783" y="51308"/>
                  </a:lnTo>
                  <a:lnTo>
                    <a:pt x="3601749" y="31343"/>
                  </a:lnTo>
                  <a:lnTo>
                    <a:pt x="3590750" y="15033"/>
                  </a:lnTo>
                  <a:lnTo>
                    <a:pt x="3574440" y="4034"/>
                  </a:lnTo>
                  <a:lnTo>
                    <a:pt x="3554476" y="0"/>
                  </a:lnTo>
                  <a:close/>
                </a:path>
              </a:pathLst>
            </a:custGeom>
            <a:solidFill>
              <a:srgbClr val="DBEDF4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52" name="object 52"/>
            <p:cNvSpPr/>
            <p:nvPr/>
          </p:nvSpPr>
          <p:spPr bwMode="auto">
            <a:xfrm>
              <a:off x="2196083" y="2452115"/>
              <a:ext cx="3606165" cy="2220595"/>
            </a:xfrm>
            <a:custGeom>
              <a:avLst/>
              <a:gdLst/>
              <a:ahLst/>
              <a:cxnLst/>
              <a:rect l="l" t="t" r="r" b="b"/>
              <a:pathLst>
                <a:path w="3606165" h="2220595" fill="norm" stroke="1" extrusionOk="0">
                  <a:moveTo>
                    <a:pt x="0" y="51308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8" y="0"/>
                  </a:lnTo>
                  <a:lnTo>
                    <a:pt x="3554476" y="0"/>
                  </a:lnTo>
                  <a:lnTo>
                    <a:pt x="3574440" y="4034"/>
                  </a:lnTo>
                  <a:lnTo>
                    <a:pt x="3590750" y="15033"/>
                  </a:lnTo>
                  <a:lnTo>
                    <a:pt x="3601749" y="31343"/>
                  </a:lnTo>
                  <a:lnTo>
                    <a:pt x="3605783" y="51308"/>
                  </a:lnTo>
                  <a:lnTo>
                    <a:pt x="3605783" y="2169160"/>
                  </a:lnTo>
                  <a:lnTo>
                    <a:pt x="3601749" y="2189124"/>
                  </a:lnTo>
                  <a:lnTo>
                    <a:pt x="3590750" y="2205434"/>
                  </a:lnTo>
                  <a:lnTo>
                    <a:pt x="3574440" y="2216433"/>
                  </a:lnTo>
                  <a:lnTo>
                    <a:pt x="3554476" y="2220468"/>
                  </a:lnTo>
                  <a:lnTo>
                    <a:pt x="51308" y="2220468"/>
                  </a:lnTo>
                  <a:lnTo>
                    <a:pt x="31343" y="2216433"/>
                  </a:lnTo>
                  <a:lnTo>
                    <a:pt x="15033" y="2205434"/>
                  </a:lnTo>
                  <a:lnTo>
                    <a:pt x="4034" y="2189124"/>
                  </a:lnTo>
                  <a:lnTo>
                    <a:pt x="0" y="2169160"/>
                  </a:lnTo>
                  <a:lnTo>
                    <a:pt x="0" y="51308"/>
                  </a:lnTo>
                  <a:close/>
                </a:path>
              </a:pathLst>
            </a:custGeom>
            <a:grpFill/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1"/>
            <a:stretch/>
          </p:blipFill>
          <p:spPr bwMode="auto">
            <a:xfrm>
              <a:off x="2203703" y="2456726"/>
              <a:ext cx="3648454" cy="35505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/>
            <a:stretch/>
          </p:blipFill>
          <p:spPr bwMode="auto">
            <a:xfrm>
              <a:off x="3180587" y="2446058"/>
              <a:ext cx="1693164" cy="37334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 bwMode="auto">
            <a:xfrm>
              <a:off x="2265425" y="2498596"/>
              <a:ext cx="3529964" cy="236220"/>
            </a:xfrm>
            <a:custGeom>
              <a:avLst/>
              <a:gdLst/>
              <a:ahLst/>
              <a:cxnLst/>
              <a:rect l="l" t="t" r="r" b="b"/>
              <a:pathLst>
                <a:path w="3529965" h="236219" fill="norm" stroke="1" extrusionOk="0">
                  <a:moveTo>
                    <a:pt x="3490214" y="0"/>
                  </a:moveTo>
                  <a:lnTo>
                    <a:pt x="39369" y="0"/>
                  </a:lnTo>
                  <a:lnTo>
                    <a:pt x="24056" y="3097"/>
                  </a:lnTo>
                  <a:lnTo>
                    <a:pt x="11541" y="11541"/>
                  </a:lnTo>
                  <a:lnTo>
                    <a:pt x="3097" y="24056"/>
                  </a:lnTo>
                  <a:lnTo>
                    <a:pt x="0" y="39369"/>
                  </a:lnTo>
                  <a:lnTo>
                    <a:pt x="0" y="196850"/>
                  </a:lnTo>
                  <a:lnTo>
                    <a:pt x="3097" y="212163"/>
                  </a:lnTo>
                  <a:lnTo>
                    <a:pt x="11541" y="224678"/>
                  </a:lnTo>
                  <a:lnTo>
                    <a:pt x="24056" y="233122"/>
                  </a:lnTo>
                  <a:lnTo>
                    <a:pt x="39369" y="236219"/>
                  </a:lnTo>
                  <a:lnTo>
                    <a:pt x="3490214" y="236219"/>
                  </a:lnTo>
                  <a:lnTo>
                    <a:pt x="3505527" y="233122"/>
                  </a:lnTo>
                  <a:lnTo>
                    <a:pt x="3518042" y="224678"/>
                  </a:lnTo>
                  <a:lnTo>
                    <a:pt x="3526486" y="212163"/>
                  </a:lnTo>
                  <a:lnTo>
                    <a:pt x="3529584" y="196850"/>
                  </a:lnTo>
                  <a:lnTo>
                    <a:pt x="3529584" y="39369"/>
                  </a:lnTo>
                  <a:lnTo>
                    <a:pt x="3526486" y="24056"/>
                  </a:lnTo>
                  <a:lnTo>
                    <a:pt x="3518042" y="11541"/>
                  </a:lnTo>
                  <a:lnTo>
                    <a:pt x="3505527" y="3097"/>
                  </a:lnTo>
                  <a:lnTo>
                    <a:pt x="3490214" y="0"/>
                  </a:lnTo>
                  <a:close/>
                </a:path>
              </a:pathLst>
            </a:custGeom>
            <a:solidFill>
              <a:srgbClr val="33666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56" name="object 56"/>
            <p:cNvSpPr/>
            <p:nvPr/>
          </p:nvSpPr>
          <p:spPr bwMode="auto">
            <a:xfrm>
              <a:off x="2265425" y="2498596"/>
              <a:ext cx="3529964" cy="236220"/>
            </a:xfrm>
            <a:custGeom>
              <a:avLst/>
              <a:gdLst/>
              <a:ahLst/>
              <a:cxnLst/>
              <a:rect l="l" t="t" r="r" b="b"/>
              <a:pathLst>
                <a:path w="3529965" h="236219" fill="norm" stroke="1" extrusionOk="0">
                  <a:moveTo>
                    <a:pt x="0" y="39369"/>
                  </a:moveTo>
                  <a:lnTo>
                    <a:pt x="3097" y="24056"/>
                  </a:lnTo>
                  <a:lnTo>
                    <a:pt x="11541" y="11541"/>
                  </a:lnTo>
                  <a:lnTo>
                    <a:pt x="24056" y="3097"/>
                  </a:lnTo>
                  <a:lnTo>
                    <a:pt x="39369" y="0"/>
                  </a:lnTo>
                  <a:lnTo>
                    <a:pt x="3490214" y="0"/>
                  </a:lnTo>
                  <a:lnTo>
                    <a:pt x="3505527" y="3097"/>
                  </a:lnTo>
                  <a:lnTo>
                    <a:pt x="3518042" y="11541"/>
                  </a:lnTo>
                  <a:lnTo>
                    <a:pt x="3526486" y="24056"/>
                  </a:lnTo>
                  <a:lnTo>
                    <a:pt x="3529584" y="39369"/>
                  </a:lnTo>
                  <a:lnTo>
                    <a:pt x="3529584" y="196850"/>
                  </a:lnTo>
                  <a:lnTo>
                    <a:pt x="3526486" y="212163"/>
                  </a:lnTo>
                  <a:lnTo>
                    <a:pt x="3518042" y="224678"/>
                  </a:lnTo>
                  <a:lnTo>
                    <a:pt x="3505527" y="233122"/>
                  </a:lnTo>
                  <a:lnTo>
                    <a:pt x="3490214" y="236219"/>
                  </a:lnTo>
                  <a:lnTo>
                    <a:pt x="39369" y="236219"/>
                  </a:lnTo>
                  <a:lnTo>
                    <a:pt x="24056" y="233122"/>
                  </a:lnTo>
                  <a:lnTo>
                    <a:pt x="11541" y="224678"/>
                  </a:lnTo>
                  <a:lnTo>
                    <a:pt x="3097" y="212163"/>
                  </a:lnTo>
                  <a:lnTo>
                    <a:pt x="0" y="196850"/>
                  </a:lnTo>
                  <a:lnTo>
                    <a:pt x="0" y="39369"/>
                  </a:lnTo>
                  <a:close/>
                </a:path>
              </a:pathLst>
            </a:custGeom>
            <a:grpFill/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57" name="object 57"/>
          <p:cNvSpPr txBox="1"/>
          <p:nvPr/>
        </p:nvSpPr>
        <p:spPr bwMode="auto">
          <a:xfrm>
            <a:off x="3294379" y="2495169"/>
            <a:ext cx="14706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1100" b="1" spc="-5">
                <a:solidFill>
                  <a:srgbClr val="FFFFFF"/>
                </a:solidFill>
                <a:latin typeface="Arial"/>
                <a:cs typeface="Arial"/>
              </a:rPr>
              <a:t>Ingesta</a:t>
            </a:r>
            <a:r>
              <a:rPr sz="1100" b="1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b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preparación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 bwMode="auto">
          <a:xfrm>
            <a:off x="2895854" y="3100070"/>
            <a:ext cx="2671445" cy="1318260"/>
            <a:chOff x="2895854" y="3100070"/>
            <a:chExt cx="2671445" cy="1318260"/>
          </a:xfrm>
        </p:grpSpPr>
        <p:pic>
          <p:nvPicPr>
            <p:cNvPr id="59" name="object 59"/>
            <p:cNvPicPr/>
            <p:nvPr/>
          </p:nvPicPr>
          <p:blipFill>
            <a:blip r:embed="rId23"/>
            <a:stretch/>
          </p:blipFill>
          <p:spPr bwMode="auto">
            <a:xfrm>
              <a:off x="5305805" y="3298698"/>
              <a:ext cx="248412" cy="17068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 bwMode="auto">
            <a:xfrm>
              <a:off x="5305805" y="3298698"/>
              <a:ext cx="248920" cy="170815"/>
            </a:xfrm>
            <a:custGeom>
              <a:avLst/>
              <a:gdLst/>
              <a:ahLst/>
              <a:cxnLst/>
              <a:rect l="l" t="t" r="r" b="b"/>
              <a:pathLst>
                <a:path w="248920" h="170814" fill="norm" stroke="1" extrusionOk="0">
                  <a:moveTo>
                    <a:pt x="0" y="42672"/>
                  </a:moveTo>
                  <a:lnTo>
                    <a:pt x="163068" y="42672"/>
                  </a:lnTo>
                  <a:lnTo>
                    <a:pt x="163068" y="0"/>
                  </a:lnTo>
                  <a:lnTo>
                    <a:pt x="248412" y="85343"/>
                  </a:lnTo>
                  <a:lnTo>
                    <a:pt x="163068" y="170687"/>
                  </a:lnTo>
                  <a:lnTo>
                    <a:pt x="163068" y="128015"/>
                  </a:lnTo>
                  <a:lnTo>
                    <a:pt x="0" y="128015"/>
                  </a:lnTo>
                  <a:lnTo>
                    <a:pt x="0" y="42672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4"/>
            <a:stretch/>
          </p:blipFill>
          <p:spPr bwMode="auto">
            <a:xfrm>
              <a:off x="5304282" y="3608070"/>
              <a:ext cx="246887" cy="17068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 bwMode="auto">
            <a:xfrm>
              <a:off x="5304282" y="3608070"/>
              <a:ext cx="247015" cy="170815"/>
            </a:xfrm>
            <a:custGeom>
              <a:avLst/>
              <a:gdLst/>
              <a:ahLst/>
              <a:cxnLst/>
              <a:rect l="l" t="t" r="r" b="b"/>
              <a:pathLst>
                <a:path w="247014" h="170814" fill="norm" stroke="1" extrusionOk="0">
                  <a:moveTo>
                    <a:pt x="0" y="42671"/>
                  </a:moveTo>
                  <a:lnTo>
                    <a:pt x="161543" y="42671"/>
                  </a:lnTo>
                  <a:lnTo>
                    <a:pt x="161543" y="0"/>
                  </a:lnTo>
                  <a:lnTo>
                    <a:pt x="246887" y="85343"/>
                  </a:lnTo>
                  <a:lnTo>
                    <a:pt x="161543" y="170687"/>
                  </a:lnTo>
                  <a:lnTo>
                    <a:pt x="161543" y="128015"/>
                  </a:lnTo>
                  <a:lnTo>
                    <a:pt x="0" y="128015"/>
                  </a:lnTo>
                  <a:lnTo>
                    <a:pt x="0" y="42671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5"/>
            <a:stretch/>
          </p:blipFill>
          <p:spPr bwMode="auto">
            <a:xfrm>
              <a:off x="5304282" y="3911346"/>
              <a:ext cx="246887" cy="170687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 bwMode="auto">
            <a:xfrm>
              <a:off x="5304282" y="3911346"/>
              <a:ext cx="247015" cy="170815"/>
            </a:xfrm>
            <a:custGeom>
              <a:avLst/>
              <a:gdLst/>
              <a:ahLst/>
              <a:cxnLst/>
              <a:rect l="l" t="t" r="r" b="b"/>
              <a:pathLst>
                <a:path w="247014" h="170814" fill="norm" stroke="1" extrusionOk="0">
                  <a:moveTo>
                    <a:pt x="0" y="42671"/>
                  </a:moveTo>
                  <a:lnTo>
                    <a:pt x="161543" y="42671"/>
                  </a:lnTo>
                  <a:lnTo>
                    <a:pt x="161543" y="0"/>
                  </a:lnTo>
                  <a:lnTo>
                    <a:pt x="246887" y="85343"/>
                  </a:lnTo>
                  <a:lnTo>
                    <a:pt x="161543" y="170687"/>
                  </a:lnTo>
                  <a:lnTo>
                    <a:pt x="161543" y="128015"/>
                  </a:lnTo>
                  <a:lnTo>
                    <a:pt x="0" y="128015"/>
                  </a:lnTo>
                  <a:lnTo>
                    <a:pt x="0" y="42671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65" name="object 65"/>
            <p:cNvSpPr/>
            <p:nvPr/>
          </p:nvSpPr>
          <p:spPr bwMode="auto">
            <a:xfrm>
              <a:off x="2908554" y="3112770"/>
              <a:ext cx="2354580" cy="1292860"/>
            </a:xfrm>
            <a:custGeom>
              <a:avLst/>
              <a:gdLst/>
              <a:ahLst/>
              <a:cxnLst/>
              <a:rect l="l" t="t" r="r" b="b"/>
              <a:pathLst>
                <a:path w="2354579" h="1292860" fill="norm" stroke="1" extrusionOk="0">
                  <a:moveTo>
                    <a:pt x="1304544" y="175005"/>
                  </a:moveTo>
                  <a:lnTo>
                    <a:pt x="1310795" y="128484"/>
                  </a:lnTo>
                  <a:lnTo>
                    <a:pt x="1328438" y="86679"/>
                  </a:lnTo>
                  <a:lnTo>
                    <a:pt x="1355804" y="51260"/>
                  </a:lnTo>
                  <a:lnTo>
                    <a:pt x="1391223" y="23894"/>
                  </a:lnTo>
                  <a:lnTo>
                    <a:pt x="1433028" y="6251"/>
                  </a:lnTo>
                  <a:lnTo>
                    <a:pt x="1479549" y="0"/>
                  </a:lnTo>
                  <a:lnTo>
                    <a:pt x="2179573" y="0"/>
                  </a:lnTo>
                  <a:lnTo>
                    <a:pt x="2226095" y="6251"/>
                  </a:lnTo>
                  <a:lnTo>
                    <a:pt x="2267900" y="23894"/>
                  </a:lnTo>
                  <a:lnTo>
                    <a:pt x="2303319" y="51260"/>
                  </a:lnTo>
                  <a:lnTo>
                    <a:pt x="2330685" y="86679"/>
                  </a:lnTo>
                  <a:lnTo>
                    <a:pt x="2348328" y="128484"/>
                  </a:lnTo>
                  <a:lnTo>
                    <a:pt x="2354580" y="175005"/>
                  </a:lnTo>
                  <a:lnTo>
                    <a:pt x="2354580" y="1117345"/>
                  </a:lnTo>
                  <a:lnTo>
                    <a:pt x="2348328" y="1163867"/>
                  </a:lnTo>
                  <a:lnTo>
                    <a:pt x="2330685" y="1205672"/>
                  </a:lnTo>
                  <a:lnTo>
                    <a:pt x="2303319" y="1241091"/>
                  </a:lnTo>
                  <a:lnTo>
                    <a:pt x="2267900" y="1268457"/>
                  </a:lnTo>
                  <a:lnTo>
                    <a:pt x="2226095" y="1286100"/>
                  </a:lnTo>
                  <a:lnTo>
                    <a:pt x="2179573" y="1292352"/>
                  </a:lnTo>
                  <a:lnTo>
                    <a:pt x="1479549" y="1292352"/>
                  </a:lnTo>
                  <a:lnTo>
                    <a:pt x="1433028" y="1286100"/>
                  </a:lnTo>
                  <a:lnTo>
                    <a:pt x="1391223" y="1268457"/>
                  </a:lnTo>
                  <a:lnTo>
                    <a:pt x="1355804" y="1241091"/>
                  </a:lnTo>
                  <a:lnTo>
                    <a:pt x="1328438" y="1205672"/>
                  </a:lnTo>
                  <a:lnTo>
                    <a:pt x="1310795" y="1163867"/>
                  </a:lnTo>
                  <a:lnTo>
                    <a:pt x="1304544" y="1117345"/>
                  </a:lnTo>
                  <a:lnTo>
                    <a:pt x="1304544" y="175005"/>
                  </a:lnTo>
                  <a:close/>
                </a:path>
                <a:path w="2354579" h="1292860" fill="norm" stroke="1" extrusionOk="0">
                  <a:moveTo>
                    <a:pt x="0" y="161035"/>
                  </a:moveTo>
                  <a:lnTo>
                    <a:pt x="5754" y="118239"/>
                  </a:lnTo>
                  <a:lnTo>
                    <a:pt x="21994" y="79774"/>
                  </a:lnTo>
                  <a:lnTo>
                    <a:pt x="47180" y="47180"/>
                  </a:lnTo>
                  <a:lnTo>
                    <a:pt x="79774" y="21994"/>
                  </a:lnTo>
                  <a:lnTo>
                    <a:pt x="118239" y="5754"/>
                  </a:lnTo>
                  <a:lnTo>
                    <a:pt x="161035" y="0"/>
                  </a:lnTo>
                  <a:lnTo>
                    <a:pt x="805180" y="0"/>
                  </a:lnTo>
                  <a:lnTo>
                    <a:pt x="847976" y="5754"/>
                  </a:lnTo>
                  <a:lnTo>
                    <a:pt x="886441" y="21994"/>
                  </a:lnTo>
                  <a:lnTo>
                    <a:pt x="919035" y="47180"/>
                  </a:lnTo>
                  <a:lnTo>
                    <a:pt x="944221" y="79774"/>
                  </a:lnTo>
                  <a:lnTo>
                    <a:pt x="960461" y="118239"/>
                  </a:lnTo>
                  <a:lnTo>
                    <a:pt x="966216" y="161035"/>
                  </a:lnTo>
                  <a:lnTo>
                    <a:pt x="966216" y="1131315"/>
                  </a:lnTo>
                  <a:lnTo>
                    <a:pt x="960461" y="1174112"/>
                  </a:lnTo>
                  <a:lnTo>
                    <a:pt x="944221" y="1212577"/>
                  </a:lnTo>
                  <a:lnTo>
                    <a:pt x="919035" y="1245171"/>
                  </a:lnTo>
                  <a:lnTo>
                    <a:pt x="886441" y="1270357"/>
                  </a:lnTo>
                  <a:lnTo>
                    <a:pt x="847976" y="1286597"/>
                  </a:lnTo>
                  <a:lnTo>
                    <a:pt x="805180" y="1292352"/>
                  </a:lnTo>
                  <a:lnTo>
                    <a:pt x="161035" y="1292352"/>
                  </a:lnTo>
                  <a:lnTo>
                    <a:pt x="118239" y="1286597"/>
                  </a:lnTo>
                  <a:lnTo>
                    <a:pt x="79774" y="1270357"/>
                  </a:lnTo>
                  <a:lnTo>
                    <a:pt x="47180" y="1245171"/>
                  </a:lnTo>
                  <a:lnTo>
                    <a:pt x="21994" y="1212577"/>
                  </a:lnTo>
                  <a:lnTo>
                    <a:pt x="5754" y="1174112"/>
                  </a:lnTo>
                  <a:lnTo>
                    <a:pt x="0" y="1131315"/>
                  </a:lnTo>
                  <a:lnTo>
                    <a:pt x="0" y="161035"/>
                  </a:lnTo>
                  <a:close/>
                </a:path>
              </a:pathLst>
            </a:custGeom>
            <a:grpFill/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66" name="object 66"/>
          <p:cNvSpPr txBox="1"/>
          <p:nvPr/>
        </p:nvSpPr>
        <p:spPr bwMode="auto">
          <a:xfrm>
            <a:off x="2986532" y="4168902"/>
            <a:ext cx="801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000" b="1" spc="-5">
                <a:latin typeface="Arial"/>
                <a:cs typeface="Arial"/>
              </a:rPr>
              <a:t>Staging</a:t>
            </a:r>
            <a:r>
              <a:rPr sz="1000" b="1" spc="-60">
                <a:latin typeface="Arial"/>
                <a:cs typeface="Arial"/>
              </a:rPr>
              <a:t> </a:t>
            </a:r>
            <a:r>
              <a:rPr sz="1000" b="1" spc="-15">
                <a:latin typeface="Arial"/>
                <a:cs typeface="Arial"/>
              </a:rPr>
              <a:t>Area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 bwMode="auto">
          <a:xfrm>
            <a:off x="4329810" y="4045711"/>
            <a:ext cx="7918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defRPr/>
            </a:pPr>
            <a:r>
              <a:rPr sz="1000" b="1" spc="-10">
                <a:latin typeface="Arial"/>
                <a:cs typeface="Arial"/>
              </a:rPr>
              <a:t>Agregados</a:t>
            </a:r>
            <a:r>
              <a:rPr sz="1000" b="1" spc="-15">
                <a:latin typeface="Arial"/>
                <a:cs typeface="Arial"/>
              </a:rPr>
              <a:t> </a:t>
            </a:r>
            <a:r>
              <a:rPr sz="1000" b="1" spc="-5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sz="1000" b="1" spc="-5">
                <a:latin typeface="Arial"/>
                <a:cs typeface="Arial"/>
              </a:rPr>
              <a:t>estructura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 bwMode="auto">
          <a:xfrm>
            <a:off x="2267711" y="2857500"/>
            <a:ext cx="2901315" cy="2094230"/>
            <a:chOff x="2267711" y="2857500"/>
            <a:chExt cx="2901315" cy="2094230"/>
          </a:xfrm>
        </p:grpSpPr>
        <p:pic>
          <p:nvPicPr>
            <p:cNvPr id="69" name="object 69"/>
            <p:cNvPicPr/>
            <p:nvPr/>
          </p:nvPicPr>
          <p:blipFill>
            <a:blip r:embed="rId26"/>
            <a:stretch/>
          </p:blipFill>
          <p:spPr bwMode="auto">
            <a:xfrm>
              <a:off x="3911345" y="3318509"/>
              <a:ext cx="248412" cy="17221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 bwMode="auto">
            <a:xfrm>
              <a:off x="3911345" y="3318509"/>
              <a:ext cx="248920" cy="172720"/>
            </a:xfrm>
            <a:custGeom>
              <a:avLst/>
              <a:gdLst/>
              <a:ahLst/>
              <a:cxnLst/>
              <a:rect l="l" t="t" r="r" b="b"/>
              <a:pathLst>
                <a:path w="248920" h="172720" fill="norm" stroke="1" extrusionOk="0">
                  <a:moveTo>
                    <a:pt x="0" y="43052"/>
                  </a:moveTo>
                  <a:lnTo>
                    <a:pt x="162305" y="43052"/>
                  </a:lnTo>
                  <a:lnTo>
                    <a:pt x="162305" y="0"/>
                  </a:lnTo>
                  <a:lnTo>
                    <a:pt x="248412" y="86105"/>
                  </a:lnTo>
                  <a:lnTo>
                    <a:pt x="162305" y="172212"/>
                  </a:lnTo>
                  <a:lnTo>
                    <a:pt x="162305" y="129159"/>
                  </a:lnTo>
                  <a:lnTo>
                    <a:pt x="0" y="129159"/>
                  </a:lnTo>
                  <a:lnTo>
                    <a:pt x="0" y="43052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7"/>
            <a:stretch/>
          </p:blipFill>
          <p:spPr bwMode="auto">
            <a:xfrm>
              <a:off x="3902201" y="3626358"/>
              <a:ext cx="248412" cy="17221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 bwMode="auto">
            <a:xfrm>
              <a:off x="3902201" y="3626358"/>
              <a:ext cx="248920" cy="172720"/>
            </a:xfrm>
            <a:custGeom>
              <a:avLst/>
              <a:gdLst/>
              <a:ahLst/>
              <a:cxnLst/>
              <a:rect l="l" t="t" r="r" b="b"/>
              <a:pathLst>
                <a:path w="248920" h="172720" fill="norm" stroke="1" extrusionOk="0">
                  <a:moveTo>
                    <a:pt x="0" y="43053"/>
                  </a:moveTo>
                  <a:lnTo>
                    <a:pt x="162306" y="43053"/>
                  </a:lnTo>
                  <a:lnTo>
                    <a:pt x="162306" y="0"/>
                  </a:lnTo>
                  <a:lnTo>
                    <a:pt x="248412" y="86106"/>
                  </a:lnTo>
                  <a:lnTo>
                    <a:pt x="162306" y="172212"/>
                  </a:lnTo>
                  <a:lnTo>
                    <a:pt x="162306" y="129159"/>
                  </a:lnTo>
                  <a:lnTo>
                    <a:pt x="0" y="129159"/>
                  </a:lnTo>
                  <a:lnTo>
                    <a:pt x="0" y="43053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8"/>
            <a:stretch/>
          </p:blipFill>
          <p:spPr bwMode="auto">
            <a:xfrm>
              <a:off x="3911345" y="3935730"/>
              <a:ext cx="248412" cy="170687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 bwMode="auto">
            <a:xfrm>
              <a:off x="3911345" y="3935730"/>
              <a:ext cx="248920" cy="170815"/>
            </a:xfrm>
            <a:custGeom>
              <a:avLst/>
              <a:gdLst/>
              <a:ahLst/>
              <a:cxnLst/>
              <a:rect l="l" t="t" r="r" b="b"/>
              <a:pathLst>
                <a:path w="248920" h="170814" fill="norm" stroke="1" extrusionOk="0">
                  <a:moveTo>
                    <a:pt x="0" y="42672"/>
                  </a:moveTo>
                  <a:lnTo>
                    <a:pt x="163067" y="42672"/>
                  </a:lnTo>
                  <a:lnTo>
                    <a:pt x="163067" y="0"/>
                  </a:lnTo>
                  <a:lnTo>
                    <a:pt x="248412" y="85344"/>
                  </a:lnTo>
                  <a:lnTo>
                    <a:pt x="163067" y="170688"/>
                  </a:lnTo>
                  <a:lnTo>
                    <a:pt x="163067" y="128016"/>
                  </a:lnTo>
                  <a:lnTo>
                    <a:pt x="0" y="128016"/>
                  </a:lnTo>
                  <a:lnTo>
                    <a:pt x="0" y="42672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75" name="object 75"/>
            <p:cNvSpPr/>
            <p:nvPr/>
          </p:nvSpPr>
          <p:spPr bwMode="auto">
            <a:xfrm>
              <a:off x="3433572" y="3448812"/>
              <a:ext cx="367665" cy="364490"/>
            </a:xfrm>
            <a:custGeom>
              <a:avLst/>
              <a:gdLst/>
              <a:ahLst/>
              <a:cxnLst/>
              <a:rect l="l" t="t" r="r" b="b"/>
              <a:pathLst>
                <a:path w="367664" h="364489" fill="norm" stroke="1" extrusionOk="0">
                  <a:moveTo>
                    <a:pt x="367284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367284" y="364236"/>
                  </a:lnTo>
                  <a:lnTo>
                    <a:pt x="3672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76" name="object 76"/>
            <p:cNvSpPr/>
            <p:nvPr/>
          </p:nvSpPr>
          <p:spPr bwMode="auto">
            <a:xfrm>
              <a:off x="3433572" y="3448812"/>
              <a:ext cx="367665" cy="364490"/>
            </a:xfrm>
            <a:custGeom>
              <a:avLst/>
              <a:gdLst/>
              <a:ahLst/>
              <a:cxnLst/>
              <a:rect l="l" t="t" r="r" b="b"/>
              <a:pathLst>
                <a:path w="367664" h="364489" fill="norm" stroke="1" extrusionOk="0">
                  <a:moveTo>
                    <a:pt x="0" y="364236"/>
                  </a:moveTo>
                  <a:lnTo>
                    <a:pt x="367284" y="364236"/>
                  </a:lnTo>
                  <a:lnTo>
                    <a:pt x="367284" y="0"/>
                  </a:lnTo>
                  <a:lnTo>
                    <a:pt x="0" y="0"/>
                  </a:lnTo>
                  <a:lnTo>
                    <a:pt x="0" y="364236"/>
                  </a:lnTo>
                  <a:close/>
                </a:path>
                <a:path w="367664" h="364489" fill="norm" stroke="1" extrusionOk="0">
                  <a:moveTo>
                    <a:pt x="0" y="115824"/>
                  </a:moveTo>
                  <a:lnTo>
                    <a:pt x="366649" y="114300"/>
                  </a:lnTo>
                </a:path>
              </a:pathLst>
            </a:custGeom>
            <a:grpFill/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77" name="object 77"/>
            <p:cNvSpPr/>
            <p:nvPr/>
          </p:nvSpPr>
          <p:spPr bwMode="auto">
            <a:xfrm>
              <a:off x="3017519" y="3300983"/>
              <a:ext cx="364490" cy="365760"/>
            </a:xfrm>
            <a:custGeom>
              <a:avLst/>
              <a:gdLst/>
              <a:ahLst/>
              <a:cxnLst/>
              <a:rect l="l" t="t" r="r" b="b"/>
              <a:pathLst>
                <a:path w="364489" h="365760" fill="norm" stroke="1" extrusionOk="0">
                  <a:moveTo>
                    <a:pt x="36423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364235" y="365759"/>
                  </a:lnTo>
                  <a:lnTo>
                    <a:pt x="3642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78" name="object 78"/>
            <p:cNvSpPr/>
            <p:nvPr/>
          </p:nvSpPr>
          <p:spPr bwMode="auto">
            <a:xfrm>
              <a:off x="3017519" y="3300983"/>
              <a:ext cx="364490" cy="365760"/>
            </a:xfrm>
            <a:custGeom>
              <a:avLst/>
              <a:gdLst/>
              <a:ahLst/>
              <a:cxnLst/>
              <a:rect l="l" t="t" r="r" b="b"/>
              <a:pathLst>
                <a:path w="364489" h="365760" fill="norm" stroke="1" extrusionOk="0">
                  <a:moveTo>
                    <a:pt x="0" y="365759"/>
                  </a:moveTo>
                  <a:lnTo>
                    <a:pt x="364235" y="365759"/>
                  </a:lnTo>
                  <a:lnTo>
                    <a:pt x="364235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  <a:path w="364489" h="365760" fill="norm" stroke="1" extrusionOk="0">
                  <a:moveTo>
                    <a:pt x="0" y="115950"/>
                  </a:moveTo>
                  <a:lnTo>
                    <a:pt x="363474" y="114300"/>
                  </a:lnTo>
                </a:path>
              </a:pathLst>
            </a:custGeom>
            <a:grpFill/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79" name="object 79"/>
            <p:cNvSpPr/>
            <p:nvPr/>
          </p:nvSpPr>
          <p:spPr bwMode="auto">
            <a:xfrm>
              <a:off x="4799076" y="3488436"/>
              <a:ext cx="364490" cy="365760"/>
            </a:xfrm>
            <a:custGeom>
              <a:avLst/>
              <a:gdLst/>
              <a:ahLst/>
              <a:cxnLst/>
              <a:rect l="l" t="t" r="r" b="b"/>
              <a:pathLst>
                <a:path w="364489" h="365760" fill="norm" stroke="1" extrusionOk="0">
                  <a:moveTo>
                    <a:pt x="364236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364236" y="365759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80" name="object 80"/>
            <p:cNvSpPr/>
            <p:nvPr/>
          </p:nvSpPr>
          <p:spPr bwMode="auto">
            <a:xfrm>
              <a:off x="4799076" y="3488436"/>
              <a:ext cx="365125" cy="365760"/>
            </a:xfrm>
            <a:custGeom>
              <a:avLst/>
              <a:gdLst/>
              <a:ahLst/>
              <a:cxnLst/>
              <a:rect l="l" t="t" r="r" b="b"/>
              <a:pathLst>
                <a:path w="365125" h="365760" fill="norm" stroke="1" extrusionOk="0">
                  <a:moveTo>
                    <a:pt x="0" y="365759"/>
                  </a:moveTo>
                  <a:lnTo>
                    <a:pt x="364236" y="365759"/>
                  </a:lnTo>
                  <a:lnTo>
                    <a:pt x="364236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  <a:path w="365125" h="365760" fill="norm" stroke="1" extrusionOk="0">
                  <a:moveTo>
                    <a:pt x="0" y="115950"/>
                  </a:moveTo>
                  <a:lnTo>
                    <a:pt x="365125" y="114300"/>
                  </a:lnTo>
                </a:path>
              </a:pathLst>
            </a:custGeom>
            <a:grpFill/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81" name="object 81"/>
            <p:cNvSpPr/>
            <p:nvPr/>
          </p:nvSpPr>
          <p:spPr bwMode="auto">
            <a:xfrm>
              <a:off x="4381500" y="3340608"/>
              <a:ext cx="363220" cy="365760"/>
            </a:xfrm>
            <a:custGeom>
              <a:avLst/>
              <a:gdLst/>
              <a:ahLst/>
              <a:cxnLst/>
              <a:rect l="l" t="t" r="r" b="b"/>
              <a:pathLst>
                <a:path w="363220" h="365760" fill="norm" stroke="1" extrusionOk="0">
                  <a:moveTo>
                    <a:pt x="362712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362712" y="365759"/>
                  </a:lnTo>
                  <a:lnTo>
                    <a:pt x="362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82" name="object 82"/>
            <p:cNvSpPr/>
            <p:nvPr/>
          </p:nvSpPr>
          <p:spPr bwMode="auto">
            <a:xfrm>
              <a:off x="4381500" y="3340608"/>
              <a:ext cx="363855" cy="365760"/>
            </a:xfrm>
            <a:custGeom>
              <a:avLst/>
              <a:gdLst/>
              <a:ahLst/>
              <a:cxnLst/>
              <a:rect l="l" t="t" r="r" b="b"/>
              <a:pathLst>
                <a:path w="363854" h="365760" fill="norm" stroke="1" extrusionOk="0">
                  <a:moveTo>
                    <a:pt x="0" y="365759"/>
                  </a:moveTo>
                  <a:lnTo>
                    <a:pt x="362712" y="365759"/>
                  </a:lnTo>
                  <a:lnTo>
                    <a:pt x="362712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  <a:path w="363854" h="365760" fill="norm" stroke="1" extrusionOk="0">
                  <a:moveTo>
                    <a:pt x="0" y="115824"/>
                  </a:moveTo>
                  <a:lnTo>
                    <a:pt x="363600" y="114300"/>
                  </a:lnTo>
                </a:path>
              </a:pathLst>
            </a:custGeom>
            <a:grpFill/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9"/>
            <a:stretch/>
          </p:blipFill>
          <p:spPr bwMode="auto">
            <a:xfrm>
              <a:off x="2522981" y="3341369"/>
              <a:ext cx="246887" cy="172212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 bwMode="auto">
            <a:xfrm>
              <a:off x="2522981" y="3341369"/>
              <a:ext cx="247015" cy="172720"/>
            </a:xfrm>
            <a:custGeom>
              <a:avLst/>
              <a:gdLst/>
              <a:ahLst/>
              <a:cxnLst/>
              <a:rect l="l" t="t" r="r" b="b"/>
              <a:pathLst>
                <a:path w="247014" h="172720" fill="norm" stroke="1" extrusionOk="0">
                  <a:moveTo>
                    <a:pt x="0" y="43052"/>
                  </a:moveTo>
                  <a:lnTo>
                    <a:pt x="160781" y="43052"/>
                  </a:lnTo>
                  <a:lnTo>
                    <a:pt x="160781" y="0"/>
                  </a:lnTo>
                  <a:lnTo>
                    <a:pt x="246887" y="86105"/>
                  </a:lnTo>
                  <a:lnTo>
                    <a:pt x="160781" y="172212"/>
                  </a:lnTo>
                  <a:lnTo>
                    <a:pt x="160781" y="129158"/>
                  </a:lnTo>
                  <a:lnTo>
                    <a:pt x="0" y="129158"/>
                  </a:lnTo>
                  <a:lnTo>
                    <a:pt x="0" y="43052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9"/>
            <a:stretch/>
          </p:blipFill>
          <p:spPr bwMode="auto">
            <a:xfrm>
              <a:off x="2521457" y="3650741"/>
              <a:ext cx="246887" cy="172212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 bwMode="auto">
            <a:xfrm>
              <a:off x="2521457" y="3650741"/>
              <a:ext cx="247015" cy="172720"/>
            </a:xfrm>
            <a:custGeom>
              <a:avLst/>
              <a:gdLst/>
              <a:ahLst/>
              <a:cxnLst/>
              <a:rect l="l" t="t" r="r" b="b"/>
              <a:pathLst>
                <a:path w="247014" h="172720" fill="norm" stroke="1" extrusionOk="0">
                  <a:moveTo>
                    <a:pt x="0" y="43052"/>
                  </a:moveTo>
                  <a:lnTo>
                    <a:pt x="160781" y="43052"/>
                  </a:lnTo>
                  <a:lnTo>
                    <a:pt x="160781" y="0"/>
                  </a:lnTo>
                  <a:lnTo>
                    <a:pt x="246887" y="86105"/>
                  </a:lnTo>
                  <a:lnTo>
                    <a:pt x="160781" y="172211"/>
                  </a:lnTo>
                  <a:lnTo>
                    <a:pt x="160781" y="129158"/>
                  </a:lnTo>
                  <a:lnTo>
                    <a:pt x="0" y="129158"/>
                  </a:lnTo>
                  <a:lnTo>
                    <a:pt x="0" y="43052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9"/>
            <a:stretch/>
          </p:blipFill>
          <p:spPr bwMode="auto">
            <a:xfrm>
              <a:off x="2521457" y="3954017"/>
              <a:ext cx="246887" cy="172212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 bwMode="auto">
            <a:xfrm>
              <a:off x="2521457" y="3954017"/>
              <a:ext cx="247015" cy="172720"/>
            </a:xfrm>
            <a:custGeom>
              <a:avLst/>
              <a:gdLst/>
              <a:ahLst/>
              <a:cxnLst/>
              <a:rect l="l" t="t" r="r" b="b"/>
              <a:pathLst>
                <a:path w="247014" h="172720" fill="norm" stroke="1" extrusionOk="0">
                  <a:moveTo>
                    <a:pt x="0" y="43052"/>
                  </a:moveTo>
                  <a:lnTo>
                    <a:pt x="160781" y="43052"/>
                  </a:lnTo>
                  <a:lnTo>
                    <a:pt x="160781" y="0"/>
                  </a:lnTo>
                  <a:lnTo>
                    <a:pt x="246887" y="86105"/>
                  </a:lnTo>
                  <a:lnTo>
                    <a:pt x="160781" y="172211"/>
                  </a:lnTo>
                  <a:lnTo>
                    <a:pt x="160781" y="129158"/>
                  </a:lnTo>
                  <a:lnTo>
                    <a:pt x="0" y="129158"/>
                  </a:lnTo>
                  <a:lnTo>
                    <a:pt x="0" y="43052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30"/>
            <a:stretch/>
          </p:blipFill>
          <p:spPr bwMode="auto">
            <a:xfrm>
              <a:off x="2267711" y="2857500"/>
              <a:ext cx="601980" cy="316991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1"/>
            <a:stretch/>
          </p:blipFill>
          <p:spPr bwMode="auto">
            <a:xfrm>
              <a:off x="2368295" y="4200144"/>
              <a:ext cx="387095" cy="432815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2"/>
            <a:stretch/>
          </p:blipFill>
          <p:spPr bwMode="auto">
            <a:xfrm>
              <a:off x="4543044" y="4440936"/>
              <a:ext cx="510539" cy="51053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3"/>
            <a:stretch/>
          </p:blipFill>
          <p:spPr bwMode="auto">
            <a:xfrm>
              <a:off x="3681983" y="4354067"/>
              <a:ext cx="416051" cy="498348"/>
            </a:xfrm>
            <a:prstGeom prst="rect">
              <a:avLst/>
            </a:prstGeom>
          </p:spPr>
        </p:pic>
      </p:grpSp>
      <p:grpSp>
        <p:nvGrpSpPr>
          <p:cNvPr id="93" name="object 93"/>
          <p:cNvGrpSpPr/>
          <p:nvPr/>
        </p:nvGrpSpPr>
        <p:grpSpPr bwMode="auto">
          <a:xfrm>
            <a:off x="5986145" y="1926208"/>
            <a:ext cx="1995170" cy="3590925"/>
            <a:chOff x="5986145" y="1926208"/>
            <a:chExt cx="1995170" cy="3590925"/>
          </a:xfrm>
        </p:grpSpPr>
        <p:sp>
          <p:nvSpPr>
            <p:cNvPr id="94" name="object 94"/>
            <p:cNvSpPr/>
            <p:nvPr/>
          </p:nvSpPr>
          <p:spPr bwMode="auto">
            <a:xfrm>
              <a:off x="5989320" y="1929383"/>
              <a:ext cx="1979930" cy="3584575"/>
            </a:xfrm>
            <a:custGeom>
              <a:avLst/>
              <a:gdLst/>
              <a:ahLst/>
              <a:cxnLst/>
              <a:rect l="l" t="t" r="r" b="b"/>
              <a:pathLst>
                <a:path w="1979929" h="3584575" fill="norm" stroke="1" extrusionOk="0">
                  <a:moveTo>
                    <a:pt x="1933955" y="0"/>
                  </a:moveTo>
                  <a:lnTo>
                    <a:pt x="45719" y="0"/>
                  </a:lnTo>
                  <a:lnTo>
                    <a:pt x="27914" y="3589"/>
                  </a:lnTo>
                  <a:lnTo>
                    <a:pt x="13382" y="13382"/>
                  </a:lnTo>
                  <a:lnTo>
                    <a:pt x="3589" y="27914"/>
                  </a:lnTo>
                  <a:lnTo>
                    <a:pt x="0" y="45719"/>
                  </a:lnTo>
                  <a:lnTo>
                    <a:pt x="0" y="3538728"/>
                  </a:lnTo>
                  <a:lnTo>
                    <a:pt x="3589" y="3556533"/>
                  </a:lnTo>
                  <a:lnTo>
                    <a:pt x="13382" y="3571065"/>
                  </a:lnTo>
                  <a:lnTo>
                    <a:pt x="27914" y="3580858"/>
                  </a:lnTo>
                  <a:lnTo>
                    <a:pt x="45719" y="3584448"/>
                  </a:lnTo>
                  <a:lnTo>
                    <a:pt x="1933955" y="3584448"/>
                  </a:lnTo>
                  <a:lnTo>
                    <a:pt x="1951761" y="3580858"/>
                  </a:lnTo>
                  <a:lnTo>
                    <a:pt x="1966293" y="3571065"/>
                  </a:lnTo>
                  <a:lnTo>
                    <a:pt x="1976086" y="3556533"/>
                  </a:lnTo>
                  <a:lnTo>
                    <a:pt x="1979676" y="3538728"/>
                  </a:lnTo>
                  <a:lnTo>
                    <a:pt x="1979676" y="45719"/>
                  </a:lnTo>
                  <a:lnTo>
                    <a:pt x="1976086" y="27914"/>
                  </a:lnTo>
                  <a:lnTo>
                    <a:pt x="1966293" y="13382"/>
                  </a:lnTo>
                  <a:lnTo>
                    <a:pt x="1951761" y="3589"/>
                  </a:lnTo>
                  <a:lnTo>
                    <a:pt x="1933955" y="0"/>
                  </a:lnTo>
                  <a:close/>
                </a:path>
              </a:pathLst>
            </a:custGeom>
            <a:solidFill>
              <a:srgbClr val="DBEDF4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95" name="object 95"/>
            <p:cNvSpPr/>
            <p:nvPr/>
          </p:nvSpPr>
          <p:spPr bwMode="auto">
            <a:xfrm>
              <a:off x="5989320" y="1929383"/>
              <a:ext cx="1979930" cy="3584575"/>
            </a:xfrm>
            <a:custGeom>
              <a:avLst/>
              <a:gdLst/>
              <a:ahLst/>
              <a:cxnLst/>
              <a:rect l="l" t="t" r="r" b="b"/>
              <a:pathLst>
                <a:path w="1979929" h="3584575" fill="norm" stroke="1" extrusionOk="0">
                  <a:moveTo>
                    <a:pt x="0" y="45719"/>
                  </a:moveTo>
                  <a:lnTo>
                    <a:pt x="3589" y="27914"/>
                  </a:lnTo>
                  <a:lnTo>
                    <a:pt x="13382" y="13382"/>
                  </a:lnTo>
                  <a:lnTo>
                    <a:pt x="27914" y="3589"/>
                  </a:lnTo>
                  <a:lnTo>
                    <a:pt x="45719" y="0"/>
                  </a:lnTo>
                  <a:lnTo>
                    <a:pt x="1933955" y="0"/>
                  </a:lnTo>
                  <a:lnTo>
                    <a:pt x="1951761" y="3589"/>
                  </a:lnTo>
                  <a:lnTo>
                    <a:pt x="1966293" y="13382"/>
                  </a:lnTo>
                  <a:lnTo>
                    <a:pt x="1976086" y="27914"/>
                  </a:lnTo>
                  <a:lnTo>
                    <a:pt x="1979676" y="45719"/>
                  </a:lnTo>
                  <a:lnTo>
                    <a:pt x="1979676" y="3538728"/>
                  </a:lnTo>
                  <a:lnTo>
                    <a:pt x="1976086" y="3556533"/>
                  </a:lnTo>
                  <a:lnTo>
                    <a:pt x="1966293" y="3571065"/>
                  </a:lnTo>
                  <a:lnTo>
                    <a:pt x="1951761" y="3580858"/>
                  </a:lnTo>
                  <a:lnTo>
                    <a:pt x="1933955" y="3584448"/>
                  </a:lnTo>
                  <a:lnTo>
                    <a:pt x="45719" y="3584448"/>
                  </a:lnTo>
                  <a:lnTo>
                    <a:pt x="27914" y="3580858"/>
                  </a:lnTo>
                  <a:lnTo>
                    <a:pt x="13382" y="3571065"/>
                  </a:lnTo>
                  <a:lnTo>
                    <a:pt x="3589" y="3556533"/>
                  </a:lnTo>
                  <a:lnTo>
                    <a:pt x="0" y="3538728"/>
                  </a:lnTo>
                  <a:lnTo>
                    <a:pt x="0" y="45719"/>
                  </a:lnTo>
                  <a:close/>
                </a:path>
              </a:pathLst>
            </a:custGeom>
            <a:grpFill/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34"/>
            <a:stretch/>
          </p:blipFill>
          <p:spPr bwMode="auto">
            <a:xfrm>
              <a:off x="6067044" y="2311907"/>
              <a:ext cx="1914144" cy="221742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 bwMode="auto">
            <a:xfrm>
              <a:off x="6099048" y="2343911"/>
              <a:ext cx="1800225" cy="2103120"/>
            </a:xfrm>
            <a:custGeom>
              <a:avLst/>
              <a:gdLst/>
              <a:ahLst/>
              <a:cxnLst/>
              <a:rect l="l" t="t" r="r" b="b"/>
              <a:pathLst>
                <a:path w="1800225" h="2103120" fill="norm" stroke="1" extrusionOk="0">
                  <a:moveTo>
                    <a:pt x="1499870" y="0"/>
                  </a:moveTo>
                  <a:lnTo>
                    <a:pt x="299974" y="0"/>
                  </a:lnTo>
                  <a:lnTo>
                    <a:pt x="251331" y="3927"/>
                  </a:lnTo>
                  <a:lnTo>
                    <a:pt x="205183" y="15298"/>
                  </a:lnTo>
                  <a:lnTo>
                    <a:pt x="162146" y="33494"/>
                  </a:lnTo>
                  <a:lnTo>
                    <a:pt x="122840" y="57895"/>
                  </a:lnTo>
                  <a:lnTo>
                    <a:pt x="87884" y="87884"/>
                  </a:lnTo>
                  <a:lnTo>
                    <a:pt x="57895" y="122840"/>
                  </a:lnTo>
                  <a:lnTo>
                    <a:pt x="33494" y="162146"/>
                  </a:lnTo>
                  <a:lnTo>
                    <a:pt x="15298" y="205183"/>
                  </a:lnTo>
                  <a:lnTo>
                    <a:pt x="3927" y="251331"/>
                  </a:lnTo>
                  <a:lnTo>
                    <a:pt x="0" y="299974"/>
                  </a:lnTo>
                  <a:lnTo>
                    <a:pt x="0" y="1803145"/>
                  </a:lnTo>
                  <a:lnTo>
                    <a:pt x="3927" y="1851788"/>
                  </a:lnTo>
                  <a:lnTo>
                    <a:pt x="15298" y="1897936"/>
                  </a:lnTo>
                  <a:lnTo>
                    <a:pt x="33494" y="1940973"/>
                  </a:lnTo>
                  <a:lnTo>
                    <a:pt x="57895" y="1980279"/>
                  </a:lnTo>
                  <a:lnTo>
                    <a:pt x="87884" y="2015236"/>
                  </a:lnTo>
                  <a:lnTo>
                    <a:pt x="122840" y="2045224"/>
                  </a:lnTo>
                  <a:lnTo>
                    <a:pt x="162146" y="2069625"/>
                  </a:lnTo>
                  <a:lnTo>
                    <a:pt x="205183" y="2087821"/>
                  </a:lnTo>
                  <a:lnTo>
                    <a:pt x="251331" y="2099192"/>
                  </a:lnTo>
                  <a:lnTo>
                    <a:pt x="299974" y="2103120"/>
                  </a:lnTo>
                  <a:lnTo>
                    <a:pt x="1499870" y="2103120"/>
                  </a:lnTo>
                  <a:lnTo>
                    <a:pt x="1548512" y="2099192"/>
                  </a:lnTo>
                  <a:lnTo>
                    <a:pt x="1594660" y="2087821"/>
                  </a:lnTo>
                  <a:lnTo>
                    <a:pt x="1637697" y="2069625"/>
                  </a:lnTo>
                  <a:lnTo>
                    <a:pt x="1677003" y="2045224"/>
                  </a:lnTo>
                  <a:lnTo>
                    <a:pt x="1711959" y="2015236"/>
                  </a:lnTo>
                  <a:lnTo>
                    <a:pt x="1741948" y="1980279"/>
                  </a:lnTo>
                  <a:lnTo>
                    <a:pt x="1766349" y="1940973"/>
                  </a:lnTo>
                  <a:lnTo>
                    <a:pt x="1784545" y="1897936"/>
                  </a:lnTo>
                  <a:lnTo>
                    <a:pt x="1795916" y="1851788"/>
                  </a:lnTo>
                  <a:lnTo>
                    <a:pt x="1799844" y="1803145"/>
                  </a:lnTo>
                  <a:lnTo>
                    <a:pt x="1799844" y="299974"/>
                  </a:lnTo>
                  <a:lnTo>
                    <a:pt x="1795916" y="251331"/>
                  </a:lnTo>
                  <a:lnTo>
                    <a:pt x="1784545" y="205183"/>
                  </a:lnTo>
                  <a:lnTo>
                    <a:pt x="1766349" y="162146"/>
                  </a:lnTo>
                  <a:lnTo>
                    <a:pt x="1741948" y="122840"/>
                  </a:lnTo>
                  <a:lnTo>
                    <a:pt x="1711960" y="87884"/>
                  </a:lnTo>
                  <a:lnTo>
                    <a:pt x="1677003" y="57895"/>
                  </a:lnTo>
                  <a:lnTo>
                    <a:pt x="1637697" y="33494"/>
                  </a:lnTo>
                  <a:lnTo>
                    <a:pt x="1594660" y="15298"/>
                  </a:lnTo>
                  <a:lnTo>
                    <a:pt x="1548512" y="3927"/>
                  </a:lnTo>
                  <a:lnTo>
                    <a:pt x="14998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98" name="object 98"/>
            <p:cNvSpPr/>
            <p:nvPr/>
          </p:nvSpPr>
          <p:spPr bwMode="auto">
            <a:xfrm>
              <a:off x="6099048" y="2343911"/>
              <a:ext cx="1800225" cy="2103120"/>
            </a:xfrm>
            <a:custGeom>
              <a:avLst/>
              <a:gdLst/>
              <a:ahLst/>
              <a:cxnLst/>
              <a:rect l="l" t="t" r="r" b="b"/>
              <a:pathLst>
                <a:path w="1800225" h="2103120" fill="norm" stroke="1" extrusionOk="0">
                  <a:moveTo>
                    <a:pt x="0" y="299974"/>
                  </a:moveTo>
                  <a:lnTo>
                    <a:pt x="3927" y="251331"/>
                  </a:lnTo>
                  <a:lnTo>
                    <a:pt x="15298" y="205183"/>
                  </a:lnTo>
                  <a:lnTo>
                    <a:pt x="33494" y="162146"/>
                  </a:lnTo>
                  <a:lnTo>
                    <a:pt x="57895" y="122840"/>
                  </a:lnTo>
                  <a:lnTo>
                    <a:pt x="87884" y="87884"/>
                  </a:lnTo>
                  <a:lnTo>
                    <a:pt x="122840" y="57895"/>
                  </a:lnTo>
                  <a:lnTo>
                    <a:pt x="162146" y="33494"/>
                  </a:lnTo>
                  <a:lnTo>
                    <a:pt x="205183" y="15298"/>
                  </a:lnTo>
                  <a:lnTo>
                    <a:pt x="251331" y="3927"/>
                  </a:lnTo>
                  <a:lnTo>
                    <a:pt x="299974" y="0"/>
                  </a:lnTo>
                  <a:lnTo>
                    <a:pt x="1499870" y="0"/>
                  </a:lnTo>
                  <a:lnTo>
                    <a:pt x="1548512" y="3927"/>
                  </a:lnTo>
                  <a:lnTo>
                    <a:pt x="1594660" y="15298"/>
                  </a:lnTo>
                  <a:lnTo>
                    <a:pt x="1637697" y="33494"/>
                  </a:lnTo>
                  <a:lnTo>
                    <a:pt x="1677003" y="57895"/>
                  </a:lnTo>
                  <a:lnTo>
                    <a:pt x="1711960" y="87884"/>
                  </a:lnTo>
                  <a:lnTo>
                    <a:pt x="1741948" y="122840"/>
                  </a:lnTo>
                  <a:lnTo>
                    <a:pt x="1766349" y="162146"/>
                  </a:lnTo>
                  <a:lnTo>
                    <a:pt x="1784545" y="205183"/>
                  </a:lnTo>
                  <a:lnTo>
                    <a:pt x="1795916" y="251331"/>
                  </a:lnTo>
                  <a:lnTo>
                    <a:pt x="1799844" y="299974"/>
                  </a:lnTo>
                  <a:lnTo>
                    <a:pt x="1799844" y="1803145"/>
                  </a:lnTo>
                  <a:lnTo>
                    <a:pt x="1795916" y="1851788"/>
                  </a:lnTo>
                  <a:lnTo>
                    <a:pt x="1784545" y="1897936"/>
                  </a:lnTo>
                  <a:lnTo>
                    <a:pt x="1766349" y="1940973"/>
                  </a:lnTo>
                  <a:lnTo>
                    <a:pt x="1741948" y="1980279"/>
                  </a:lnTo>
                  <a:lnTo>
                    <a:pt x="1711959" y="2015236"/>
                  </a:lnTo>
                  <a:lnTo>
                    <a:pt x="1677003" y="2045224"/>
                  </a:lnTo>
                  <a:lnTo>
                    <a:pt x="1637697" y="2069625"/>
                  </a:lnTo>
                  <a:lnTo>
                    <a:pt x="1594660" y="2087821"/>
                  </a:lnTo>
                  <a:lnTo>
                    <a:pt x="1548512" y="2099192"/>
                  </a:lnTo>
                  <a:lnTo>
                    <a:pt x="1499870" y="2103120"/>
                  </a:lnTo>
                  <a:lnTo>
                    <a:pt x="299974" y="2103120"/>
                  </a:lnTo>
                  <a:lnTo>
                    <a:pt x="251331" y="2099192"/>
                  </a:lnTo>
                  <a:lnTo>
                    <a:pt x="205183" y="2087821"/>
                  </a:lnTo>
                  <a:lnTo>
                    <a:pt x="162146" y="2069625"/>
                  </a:lnTo>
                  <a:lnTo>
                    <a:pt x="122840" y="2045224"/>
                  </a:lnTo>
                  <a:lnTo>
                    <a:pt x="87884" y="2015236"/>
                  </a:lnTo>
                  <a:lnTo>
                    <a:pt x="57895" y="1980279"/>
                  </a:lnTo>
                  <a:lnTo>
                    <a:pt x="33494" y="1940973"/>
                  </a:lnTo>
                  <a:lnTo>
                    <a:pt x="15298" y="1897936"/>
                  </a:lnTo>
                  <a:lnTo>
                    <a:pt x="3927" y="1851788"/>
                  </a:lnTo>
                  <a:lnTo>
                    <a:pt x="0" y="1803145"/>
                  </a:lnTo>
                  <a:lnTo>
                    <a:pt x="0" y="299974"/>
                  </a:lnTo>
                  <a:close/>
                </a:path>
              </a:pathLst>
            </a:custGeom>
            <a:grpFill/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35"/>
            <a:stretch/>
          </p:blipFill>
          <p:spPr bwMode="auto">
            <a:xfrm>
              <a:off x="6231636" y="2618219"/>
              <a:ext cx="687349" cy="56084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6"/>
            <a:stretch/>
          </p:blipFill>
          <p:spPr bwMode="auto">
            <a:xfrm>
              <a:off x="6294120" y="2668523"/>
              <a:ext cx="566927" cy="438912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 bwMode="auto">
            <a:xfrm>
              <a:off x="6289294" y="2663697"/>
              <a:ext cx="576580" cy="448945"/>
            </a:xfrm>
            <a:custGeom>
              <a:avLst/>
              <a:gdLst/>
              <a:ahLst/>
              <a:cxnLst/>
              <a:rect l="l" t="t" r="r" b="b"/>
              <a:pathLst>
                <a:path w="576579" h="448944" fill="norm" stroke="1" extrusionOk="0">
                  <a:moveTo>
                    <a:pt x="0" y="448437"/>
                  </a:moveTo>
                  <a:lnTo>
                    <a:pt x="576452" y="448437"/>
                  </a:lnTo>
                  <a:lnTo>
                    <a:pt x="576452" y="0"/>
                  </a:lnTo>
                  <a:lnTo>
                    <a:pt x="0" y="0"/>
                  </a:lnTo>
                  <a:lnTo>
                    <a:pt x="0" y="448437"/>
                  </a:lnTo>
                  <a:close/>
                </a:path>
              </a:pathLst>
            </a:custGeom>
            <a:grpFill/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02" name="object 102"/>
          <p:cNvSpPr txBox="1"/>
          <p:nvPr/>
        </p:nvSpPr>
        <p:spPr bwMode="auto">
          <a:xfrm>
            <a:off x="6468745" y="3110229"/>
            <a:ext cx="352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 indent="-22860">
              <a:lnSpc>
                <a:spcPct val="100000"/>
              </a:lnSpc>
              <a:spcBef>
                <a:spcPts val="100"/>
              </a:spcBef>
              <a:defRPr/>
            </a:pPr>
            <a:r>
              <a:rPr sz="600" b="1" spc="-5">
                <a:latin typeface="Arial"/>
                <a:cs typeface="Arial"/>
              </a:rPr>
              <a:t>V</a:t>
            </a:r>
            <a:r>
              <a:rPr sz="600" b="1" spc="-5">
                <a:latin typeface="Arial"/>
                <a:cs typeface="Arial"/>
              </a:rPr>
              <a:t>a</a:t>
            </a:r>
            <a:r>
              <a:rPr sz="600" b="1" spc="-15">
                <a:latin typeface="Arial"/>
                <a:cs typeface="Arial"/>
              </a:rPr>
              <a:t>r</a:t>
            </a:r>
            <a:r>
              <a:rPr sz="600" b="1">
                <a:latin typeface="Arial"/>
                <a:cs typeface="Arial"/>
              </a:rPr>
              <a:t>ia</a:t>
            </a:r>
            <a:r>
              <a:rPr sz="600" b="1">
                <a:latin typeface="Arial"/>
                <a:cs typeface="Arial"/>
              </a:rPr>
              <a:t>b</a:t>
            </a:r>
            <a:r>
              <a:rPr sz="600" b="1">
                <a:latin typeface="Arial"/>
                <a:cs typeface="Arial"/>
              </a:rPr>
              <a:t>le</a:t>
            </a:r>
            <a:r>
              <a:rPr sz="600" b="1" spc="-5">
                <a:latin typeface="Arial"/>
                <a:cs typeface="Arial"/>
              </a:rPr>
              <a:t>s  </a:t>
            </a:r>
            <a:r>
              <a:rPr sz="600" b="1" spc="-5">
                <a:latin typeface="Arial"/>
                <a:cs typeface="Arial"/>
              </a:rPr>
              <a:t>negocio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03" name="object 103"/>
          <p:cNvGrpSpPr/>
          <p:nvPr/>
        </p:nvGrpSpPr>
        <p:grpSpPr bwMode="auto">
          <a:xfrm>
            <a:off x="6233159" y="2619743"/>
            <a:ext cx="1518285" cy="1198245"/>
            <a:chOff x="6233159" y="2619743"/>
            <a:chExt cx="1518285" cy="1198245"/>
          </a:xfrm>
        </p:grpSpPr>
        <p:pic>
          <p:nvPicPr>
            <p:cNvPr id="104" name="object 104"/>
            <p:cNvPicPr/>
            <p:nvPr/>
          </p:nvPicPr>
          <p:blipFill>
            <a:blip r:embed="rId37"/>
            <a:stretch/>
          </p:blipFill>
          <p:spPr bwMode="auto">
            <a:xfrm>
              <a:off x="6233159" y="3258286"/>
              <a:ext cx="687349" cy="55933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8"/>
            <a:stretch/>
          </p:blipFill>
          <p:spPr bwMode="auto">
            <a:xfrm>
              <a:off x="6295643" y="3308604"/>
              <a:ext cx="566927" cy="437388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 bwMode="auto">
            <a:xfrm>
              <a:off x="6290817" y="3303778"/>
              <a:ext cx="576580" cy="447040"/>
            </a:xfrm>
            <a:custGeom>
              <a:avLst/>
              <a:gdLst/>
              <a:ahLst/>
              <a:cxnLst/>
              <a:rect l="l" t="t" r="r" b="b"/>
              <a:pathLst>
                <a:path w="576579" h="447039" fill="norm" stroke="1" extrusionOk="0">
                  <a:moveTo>
                    <a:pt x="0" y="446913"/>
                  </a:moveTo>
                  <a:lnTo>
                    <a:pt x="576453" y="446913"/>
                  </a:lnTo>
                  <a:lnTo>
                    <a:pt x="576453" y="0"/>
                  </a:lnTo>
                  <a:lnTo>
                    <a:pt x="0" y="0"/>
                  </a:lnTo>
                  <a:lnTo>
                    <a:pt x="0" y="446913"/>
                  </a:lnTo>
                  <a:close/>
                </a:path>
              </a:pathLst>
            </a:custGeom>
            <a:grpFill/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39"/>
            <a:stretch/>
          </p:blipFill>
          <p:spPr bwMode="auto">
            <a:xfrm>
              <a:off x="7063739" y="2619743"/>
              <a:ext cx="687349" cy="560844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0"/>
            <a:stretch/>
          </p:blipFill>
          <p:spPr bwMode="auto">
            <a:xfrm>
              <a:off x="7126222" y="2670048"/>
              <a:ext cx="566927" cy="438912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 bwMode="auto">
            <a:xfrm>
              <a:off x="7121397" y="2665222"/>
              <a:ext cx="576580" cy="448945"/>
            </a:xfrm>
            <a:custGeom>
              <a:avLst/>
              <a:gdLst/>
              <a:ahLst/>
              <a:cxnLst/>
              <a:rect l="l" t="t" r="r" b="b"/>
              <a:pathLst>
                <a:path w="576579" h="448944" fill="norm" stroke="1" extrusionOk="0">
                  <a:moveTo>
                    <a:pt x="0" y="448437"/>
                  </a:moveTo>
                  <a:lnTo>
                    <a:pt x="576452" y="448437"/>
                  </a:lnTo>
                  <a:lnTo>
                    <a:pt x="576452" y="0"/>
                  </a:lnTo>
                  <a:lnTo>
                    <a:pt x="0" y="0"/>
                  </a:lnTo>
                  <a:lnTo>
                    <a:pt x="0" y="448437"/>
                  </a:lnTo>
                  <a:close/>
                </a:path>
              </a:pathLst>
            </a:custGeom>
            <a:grpFill/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10" name="object 110"/>
          <p:cNvSpPr txBox="1"/>
          <p:nvPr/>
        </p:nvSpPr>
        <p:spPr bwMode="auto">
          <a:xfrm>
            <a:off x="7265161" y="3101085"/>
            <a:ext cx="420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89535">
              <a:lnSpc>
                <a:spcPct val="100000"/>
              </a:lnSpc>
              <a:spcBef>
                <a:spcPts val="100"/>
              </a:spcBef>
              <a:defRPr/>
            </a:pPr>
            <a:r>
              <a:rPr sz="600" b="1" spc="-5">
                <a:latin typeface="Arial"/>
                <a:cs typeface="Arial"/>
              </a:rPr>
              <a:t>Series </a:t>
            </a:r>
            <a:r>
              <a:rPr sz="600" b="1">
                <a:latin typeface="Arial"/>
                <a:cs typeface="Arial"/>
              </a:rPr>
              <a:t> </a:t>
            </a:r>
            <a:r>
              <a:rPr sz="600" b="1">
                <a:latin typeface="Arial"/>
                <a:cs typeface="Arial"/>
              </a:rPr>
              <a:t>t</a:t>
            </a:r>
            <a:r>
              <a:rPr sz="600" b="1" spc="-5">
                <a:latin typeface="Arial"/>
                <a:cs typeface="Arial"/>
              </a:rPr>
              <a:t>e</a:t>
            </a:r>
            <a:r>
              <a:rPr sz="600" b="1" spc="-15">
                <a:latin typeface="Arial"/>
                <a:cs typeface="Arial"/>
              </a:rPr>
              <a:t>m</a:t>
            </a:r>
            <a:r>
              <a:rPr sz="600" b="1">
                <a:latin typeface="Arial"/>
                <a:cs typeface="Arial"/>
              </a:rPr>
              <a:t>po</a:t>
            </a:r>
            <a:r>
              <a:rPr sz="600" b="1" spc="-15">
                <a:latin typeface="Arial"/>
                <a:cs typeface="Arial"/>
              </a:rPr>
              <a:t>r</a:t>
            </a:r>
            <a:r>
              <a:rPr sz="600" b="1" spc="-5">
                <a:latin typeface="Arial"/>
                <a:cs typeface="Arial"/>
              </a:rPr>
              <a:t>a</a:t>
            </a:r>
            <a:r>
              <a:rPr sz="600" b="1">
                <a:latin typeface="Arial"/>
                <a:cs typeface="Arial"/>
              </a:rPr>
              <a:t>le</a:t>
            </a:r>
            <a:r>
              <a:rPr sz="600" b="1" spc="-5"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 bwMode="auto">
          <a:xfrm>
            <a:off x="7146035" y="3317709"/>
            <a:ext cx="460375" cy="530860"/>
            <a:chOff x="7146035" y="3317709"/>
            <a:chExt cx="460375" cy="530860"/>
          </a:xfrm>
        </p:grpSpPr>
        <p:pic>
          <p:nvPicPr>
            <p:cNvPr id="112" name="object 112"/>
            <p:cNvPicPr/>
            <p:nvPr/>
          </p:nvPicPr>
          <p:blipFill>
            <a:blip r:embed="rId41"/>
            <a:stretch/>
          </p:blipFill>
          <p:spPr bwMode="auto">
            <a:xfrm>
              <a:off x="7146035" y="3317709"/>
              <a:ext cx="460260" cy="53039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2"/>
            <a:stretch/>
          </p:blipFill>
          <p:spPr bwMode="auto">
            <a:xfrm>
              <a:off x="7208519" y="3368039"/>
              <a:ext cx="339851" cy="408431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 bwMode="auto">
            <a:xfrm>
              <a:off x="7203693" y="3363213"/>
              <a:ext cx="349884" cy="418465"/>
            </a:xfrm>
            <a:custGeom>
              <a:avLst/>
              <a:gdLst/>
              <a:ahLst/>
              <a:cxnLst/>
              <a:rect l="l" t="t" r="r" b="b"/>
              <a:pathLst>
                <a:path w="349884" h="418464" fill="norm" stroke="1" extrusionOk="0">
                  <a:moveTo>
                    <a:pt x="0" y="417956"/>
                  </a:moveTo>
                  <a:lnTo>
                    <a:pt x="349376" y="417956"/>
                  </a:lnTo>
                  <a:lnTo>
                    <a:pt x="349376" y="0"/>
                  </a:lnTo>
                  <a:lnTo>
                    <a:pt x="0" y="0"/>
                  </a:lnTo>
                  <a:lnTo>
                    <a:pt x="0" y="417956"/>
                  </a:lnTo>
                  <a:close/>
                </a:path>
              </a:pathLst>
            </a:custGeom>
            <a:grpFill/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15" name="object 115"/>
          <p:cNvSpPr txBox="1"/>
          <p:nvPr/>
        </p:nvSpPr>
        <p:spPr bwMode="auto">
          <a:xfrm>
            <a:off x="6306311" y="3749802"/>
            <a:ext cx="1284605" cy="29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700"/>
              </a:lnSpc>
              <a:spcBef>
                <a:spcPts val="100"/>
              </a:spcBef>
              <a:defRPr/>
            </a:pPr>
            <a:r>
              <a:rPr sz="600" b="1" spc="-5">
                <a:latin typeface="Arial"/>
                <a:cs typeface="Arial"/>
              </a:rPr>
              <a:t>Visualización</a:t>
            </a:r>
            <a:endParaRPr sz="600">
              <a:latin typeface="Arial"/>
              <a:cs typeface="Arial"/>
            </a:endParaRPr>
          </a:p>
          <a:p>
            <a:pPr marL="848360" marR="5080" indent="27305">
              <a:lnSpc>
                <a:spcPts val="720"/>
              </a:lnSpc>
              <a:defRPr/>
            </a:pPr>
            <a:r>
              <a:rPr sz="600" b="1" spc="-5">
                <a:latin typeface="Arial"/>
                <a:cs typeface="Arial"/>
              </a:rPr>
              <a:t>Consultas </a:t>
            </a:r>
            <a:r>
              <a:rPr sz="600" b="1">
                <a:latin typeface="Arial"/>
                <a:cs typeface="Arial"/>
              </a:rPr>
              <a:t> </a:t>
            </a:r>
            <a:r>
              <a:rPr sz="600" b="1">
                <a:latin typeface="Arial"/>
                <a:cs typeface="Arial"/>
              </a:rPr>
              <a:t>i</a:t>
            </a:r>
            <a:r>
              <a:rPr sz="600" b="1" spc="-10">
                <a:latin typeface="Arial"/>
                <a:cs typeface="Arial"/>
              </a:rPr>
              <a:t>n</a:t>
            </a:r>
            <a:r>
              <a:rPr sz="600" b="1">
                <a:latin typeface="Arial"/>
                <a:cs typeface="Arial"/>
              </a:rPr>
              <a:t>t</a:t>
            </a:r>
            <a:r>
              <a:rPr sz="600" b="1" spc="-5">
                <a:latin typeface="Arial"/>
                <a:cs typeface="Arial"/>
              </a:rPr>
              <a:t>e</a:t>
            </a:r>
            <a:r>
              <a:rPr sz="600" b="1" spc="-15">
                <a:latin typeface="Arial"/>
                <a:cs typeface="Arial"/>
              </a:rPr>
              <a:t>r</a:t>
            </a:r>
            <a:r>
              <a:rPr sz="600" b="1" spc="-5">
                <a:latin typeface="Arial"/>
                <a:cs typeface="Arial"/>
              </a:rPr>
              <a:t>ac</a:t>
            </a:r>
            <a:r>
              <a:rPr sz="600" b="1">
                <a:latin typeface="Arial"/>
                <a:cs typeface="Arial"/>
              </a:rPr>
              <a:t>ti</a:t>
            </a:r>
            <a:r>
              <a:rPr sz="600" b="1" spc="-10">
                <a:latin typeface="Arial"/>
                <a:cs typeface="Arial"/>
              </a:rPr>
              <a:t>v</a:t>
            </a:r>
            <a:r>
              <a:rPr sz="600" b="1" spc="-5">
                <a:latin typeface="Arial"/>
                <a:cs typeface="Arial"/>
              </a:rPr>
              <a:t>as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 bwMode="auto">
          <a:xfrm>
            <a:off x="5989320" y="1938477"/>
            <a:ext cx="1987550" cy="375285"/>
            <a:chOff x="5989320" y="1938477"/>
            <a:chExt cx="1987550" cy="375285"/>
          </a:xfrm>
        </p:grpSpPr>
        <p:pic>
          <p:nvPicPr>
            <p:cNvPr id="117" name="object 117"/>
            <p:cNvPicPr/>
            <p:nvPr/>
          </p:nvPicPr>
          <p:blipFill>
            <a:blip r:embed="rId43"/>
            <a:stretch/>
          </p:blipFill>
          <p:spPr bwMode="auto">
            <a:xfrm>
              <a:off x="5989320" y="1949234"/>
              <a:ext cx="1987296" cy="35505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4"/>
            <a:stretch/>
          </p:blipFill>
          <p:spPr bwMode="auto">
            <a:xfrm>
              <a:off x="6591300" y="1938477"/>
              <a:ext cx="781811" cy="374954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 bwMode="auto">
            <a:xfrm>
              <a:off x="6051042" y="1991106"/>
              <a:ext cx="1868805" cy="236220"/>
            </a:xfrm>
            <a:custGeom>
              <a:avLst/>
              <a:gdLst/>
              <a:ahLst/>
              <a:cxnLst/>
              <a:rect l="l" t="t" r="r" b="b"/>
              <a:pathLst>
                <a:path w="1868804" h="236219" fill="norm" stroke="1" extrusionOk="0">
                  <a:moveTo>
                    <a:pt x="1829054" y="0"/>
                  </a:moveTo>
                  <a:lnTo>
                    <a:pt x="39370" y="0"/>
                  </a:lnTo>
                  <a:lnTo>
                    <a:pt x="24056" y="3097"/>
                  </a:lnTo>
                  <a:lnTo>
                    <a:pt x="11541" y="11541"/>
                  </a:lnTo>
                  <a:lnTo>
                    <a:pt x="3097" y="24056"/>
                  </a:lnTo>
                  <a:lnTo>
                    <a:pt x="0" y="39370"/>
                  </a:lnTo>
                  <a:lnTo>
                    <a:pt x="0" y="196850"/>
                  </a:lnTo>
                  <a:lnTo>
                    <a:pt x="3097" y="212163"/>
                  </a:lnTo>
                  <a:lnTo>
                    <a:pt x="11541" y="224678"/>
                  </a:lnTo>
                  <a:lnTo>
                    <a:pt x="24056" y="233122"/>
                  </a:lnTo>
                  <a:lnTo>
                    <a:pt x="39370" y="236220"/>
                  </a:lnTo>
                  <a:lnTo>
                    <a:pt x="1829054" y="236220"/>
                  </a:lnTo>
                  <a:lnTo>
                    <a:pt x="1844367" y="233122"/>
                  </a:lnTo>
                  <a:lnTo>
                    <a:pt x="1856882" y="224678"/>
                  </a:lnTo>
                  <a:lnTo>
                    <a:pt x="1865326" y="212163"/>
                  </a:lnTo>
                  <a:lnTo>
                    <a:pt x="1868424" y="196850"/>
                  </a:lnTo>
                  <a:lnTo>
                    <a:pt x="1868424" y="39370"/>
                  </a:lnTo>
                  <a:lnTo>
                    <a:pt x="1865326" y="24056"/>
                  </a:lnTo>
                  <a:lnTo>
                    <a:pt x="1856882" y="11541"/>
                  </a:lnTo>
                  <a:lnTo>
                    <a:pt x="1844367" y="3097"/>
                  </a:lnTo>
                  <a:lnTo>
                    <a:pt x="1829054" y="0"/>
                  </a:lnTo>
                  <a:close/>
                </a:path>
              </a:pathLst>
            </a:custGeom>
            <a:solidFill>
              <a:srgbClr val="33666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20" name="object 120"/>
            <p:cNvSpPr/>
            <p:nvPr/>
          </p:nvSpPr>
          <p:spPr bwMode="auto">
            <a:xfrm>
              <a:off x="6051042" y="1991106"/>
              <a:ext cx="1868805" cy="236220"/>
            </a:xfrm>
            <a:custGeom>
              <a:avLst/>
              <a:gdLst/>
              <a:ahLst/>
              <a:cxnLst/>
              <a:rect l="l" t="t" r="r" b="b"/>
              <a:pathLst>
                <a:path w="1868804" h="236219" fill="norm" stroke="1" extrusionOk="0">
                  <a:moveTo>
                    <a:pt x="0" y="39370"/>
                  </a:moveTo>
                  <a:lnTo>
                    <a:pt x="3097" y="24056"/>
                  </a:lnTo>
                  <a:lnTo>
                    <a:pt x="11541" y="11541"/>
                  </a:lnTo>
                  <a:lnTo>
                    <a:pt x="24056" y="3097"/>
                  </a:lnTo>
                  <a:lnTo>
                    <a:pt x="39370" y="0"/>
                  </a:lnTo>
                  <a:lnTo>
                    <a:pt x="1829054" y="0"/>
                  </a:lnTo>
                  <a:lnTo>
                    <a:pt x="1844367" y="3097"/>
                  </a:lnTo>
                  <a:lnTo>
                    <a:pt x="1856882" y="11541"/>
                  </a:lnTo>
                  <a:lnTo>
                    <a:pt x="1865326" y="24056"/>
                  </a:lnTo>
                  <a:lnTo>
                    <a:pt x="1868424" y="39370"/>
                  </a:lnTo>
                  <a:lnTo>
                    <a:pt x="1868424" y="196850"/>
                  </a:lnTo>
                  <a:lnTo>
                    <a:pt x="1865326" y="212163"/>
                  </a:lnTo>
                  <a:lnTo>
                    <a:pt x="1856882" y="224678"/>
                  </a:lnTo>
                  <a:lnTo>
                    <a:pt x="1844367" y="233122"/>
                  </a:lnTo>
                  <a:lnTo>
                    <a:pt x="1829054" y="236220"/>
                  </a:lnTo>
                  <a:lnTo>
                    <a:pt x="39370" y="236220"/>
                  </a:lnTo>
                  <a:lnTo>
                    <a:pt x="24056" y="233122"/>
                  </a:lnTo>
                  <a:lnTo>
                    <a:pt x="11541" y="224678"/>
                  </a:lnTo>
                  <a:lnTo>
                    <a:pt x="3097" y="212163"/>
                  </a:lnTo>
                  <a:lnTo>
                    <a:pt x="0" y="196850"/>
                  </a:lnTo>
                  <a:lnTo>
                    <a:pt x="0" y="39370"/>
                  </a:lnTo>
                  <a:close/>
                </a:path>
              </a:pathLst>
            </a:custGeom>
            <a:grpFill/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21" name="object 121"/>
          <p:cNvSpPr txBox="1"/>
          <p:nvPr/>
        </p:nvSpPr>
        <p:spPr bwMode="auto">
          <a:xfrm>
            <a:off x="6718681" y="1988057"/>
            <a:ext cx="5461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defRPr/>
            </a:pPr>
            <a:r>
              <a:rPr sz="1100" b="1" spc="-4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spc="-5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100" b="1">
                <a:solidFill>
                  <a:srgbClr val="FFFFFF"/>
                </a:solidFill>
                <a:latin typeface="Arial"/>
                <a:cs typeface="Arial"/>
              </a:rPr>
              <a:t>sis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 bwMode="auto">
          <a:xfrm>
            <a:off x="3125470" y="2860928"/>
            <a:ext cx="570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  <a:defRPr/>
            </a:pPr>
            <a:r>
              <a:rPr sz="600" b="1" spc="-15">
                <a:latin typeface="Arial"/>
                <a:cs typeface="Arial"/>
              </a:rPr>
              <a:t>I</a:t>
            </a:r>
            <a:r>
              <a:rPr sz="600" b="1" spc="-15">
                <a:latin typeface="Arial"/>
                <a:cs typeface="Arial"/>
              </a:rPr>
              <a:t>m</a:t>
            </a:r>
            <a:r>
              <a:rPr sz="600" b="1">
                <a:latin typeface="Arial"/>
                <a:cs typeface="Arial"/>
              </a:rPr>
              <a:t>po</a:t>
            </a:r>
            <a:r>
              <a:rPr sz="600" b="1" spc="-15">
                <a:latin typeface="Arial"/>
                <a:cs typeface="Arial"/>
              </a:rPr>
              <a:t>r</a:t>
            </a:r>
            <a:r>
              <a:rPr sz="600" b="1">
                <a:latin typeface="Arial"/>
                <a:cs typeface="Arial"/>
              </a:rPr>
              <a:t>t</a:t>
            </a:r>
            <a:r>
              <a:rPr sz="600" b="1" spc="-5">
                <a:latin typeface="Arial"/>
                <a:cs typeface="Arial"/>
              </a:rPr>
              <a:t>ac</a:t>
            </a:r>
            <a:r>
              <a:rPr sz="600" b="1">
                <a:latin typeface="Arial"/>
                <a:cs typeface="Arial"/>
              </a:rPr>
              <a:t>i</a:t>
            </a:r>
            <a:r>
              <a:rPr sz="600" b="1" spc="5">
                <a:latin typeface="Arial"/>
                <a:cs typeface="Arial"/>
              </a:rPr>
              <a:t>ó</a:t>
            </a:r>
            <a:r>
              <a:rPr sz="600" b="1">
                <a:latin typeface="Arial"/>
                <a:cs typeface="Arial"/>
              </a:rPr>
              <a:t>n</a:t>
            </a:r>
            <a:r>
              <a:rPr sz="600" b="1" spc="-20">
                <a:latin typeface="Arial"/>
                <a:cs typeface="Arial"/>
              </a:rPr>
              <a:t> </a:t>
            </a:r>
            <a:r>
              <a:rPr sz="600" b="1">
                <a:latin typeface="Arial"/>
                <a:cs typeface="Arial"/>
              </a:rPr>
              <a:t>d</a:t>
            </a:r>
            <a:r>
              <a:rPr sz="600" b="1" spc="-5">
                <a:latin typeface="Arial"/>
                <a:cs typeface="Arial"/>
              </a:rPr>
              <a:t>e  </a:t>
            </a:r>
            <a:r>
              <a:rPr sz="600" b="1">
                <a:latin typeface="Arial"/>
                <a:cs typeface="Arial"/>
              </a:rPr>
              <a:t>datos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 bwMode="auto">
          <a:xfrm>
            <a:off x="4457191" y="2856103"/>
            <a:ext cx="561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100"/>
              </a:spcBef>
              <a:defRPr/>
            </a:pPr>
            <a:r>
              <a:rPr sz="600" b="1" spc="-5">
                <a:latin typeface="Arial"/>
                <a:cs typeface="Arial"/>
              </a:rPr>
              <a:t>E</a:t>
            </a:r>
            <a:r>
              <a:rPr sz="600" b="1" spc="-5">
                <a:latin typeface="Arial"/>
                <a:cs typeface="Arial"/>
              </a:rPr>
              <a:t>s</a:t>
            </a:r>
            <a:r>
              <a:rPr sz="600" b="1">
                <a:latin typeface="Arial"/>
                <a:cs typeface="Arial"/>
              </a:rPr>
              <a:t>t</a:t>
            </a:r>
            <a:r>
              <a:rPr sz="600" b="1" spc="-15">
                <a:latin typeface="Arial"/>
                <a:cs typeface="Arial"/>
              </a:rPr>
              <a:t>r</a:t>
            </a:r>
            <a:r>
              <a:rPr sz="600" b="1" spc="-10">
                <a:latin typeface="Arial"/>
                <a:cs typeface="Arial"/>
              </a:rPr>
              <a:t>u</a:t>
            </a:r>
            <a:r>
              <a:rPr sz="600" b="1" spc="-5">
                <a:latin typeface="Arial"/>
                <a:cs typeface="Arial"/>
              </a:rPr>
              <a:t>c</a:t>
            </a:r>
            <a:r>
              <a:rPr sz="600" b="1">
                <a:latin typeface="Arial"/>
                <a:cs typeface="Arial"/>
              </a:rPr>
              <a:t>t</a:t>
            </a:r>
            <a:r>
              <a:rPr sz="600" b="1" spc="-10">
                <a:latin typeface="Arial"/>
                <a:cs typeface="Arial"/>
              </a:rPr>
              <a:t>u</a:t>
            </a:r>
            <a:r>
              <a:rPr sz="600" b="1" spc="-15">
                <a:latin typeface="Arial"/>
                <a:cs typeface="Arial"/>
              </a:rPr>
              <a:t>r</a:t>
            </a:r>
            <a:r>
              <a:rPr sz="600" b="1" spc="-5">
                <a:latin typeface="Arial"/>
                <a:cs typeface="Arial"/>
              </a:rPr>
              <a:t>as</a:t>
            </a:r>
            <a:r>
              <a:rPr sz="600" b="1" spc="25">
                <a:latin typeface="Arial"/>
                <a:cs typeface="Arial"/>
              </a:rPr>
              <a:t> </a:t>
            </a:r>
            <a:r>
              <a:rPr sz="600" b="1">
                <a:latin typeface="Arial"/>
                <a:cs typeface="Arial"/>
              </a:rPr>
              <a:t>d</a:t>
            </a:r>
            <a:r>
              <a:rPr sz="600" b="1" spc="-5">
                <a:latin typeface="Arial"/>
                <a:cs typeface="Arial"/>
              </a:rPr>
              <a:t>e  </a:t>
            </a:r>
            <a:r>
              <a:rPr sz="600" b="1">
                <a:latin typeface="Arial"/>
                <a:cs typeface="Arial"/>
              </a:rPr>
              <a:t>datos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 bwMode="auto">
          <a:xfrm>
            <a:off x="6295644" y="4568952"/>
            <a:ext cx="1325880" cy="833755"/>
            <a:chOff x="6295644" y="4568952"/>
            <a:chExt cx="1325880" cy="833755"/>
          </a:xfrm>
        </p:grpSpPr>
        <p:pic>
          <p:nvPicPr>
            <p:cNvPr id="125" name="object 125"/>
            <p:cNvPicPr/>
            <p:nvPr/>
          </p:nvPicPr>
          <p:blipFill>
            <a:blip r:embed="rId32"/>
            <a:stretch/>
          </p:blipFill>
          <p:spPr bwMode="auto">
            <a:xfrm>
              <a:off x="6295644" y="4568952"/>
              <a:ext cx="510540" cy="51206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45"/>
            <a:stretch/>
          </p:blipFill>
          <p:spPr bwMode="auto">
            <a:xfrm>
              <a:off x="7110983" y="4581144"/>
              <a:ext cx="510540" cy="510540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6"/>
            <a:stretch/>
          </p:blipFill>
          <p:spPr bwMode="auto">
            <a:xfrm>
              <a:off x="6419088" y="5135880"/>
              <a:ext cx="1104900" cy="2667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 bwMode="auto">
          <a:xfrm>
            <a:off x="54800" y="216395"/>
            <a:ext cx="8987155" cy="481330"/>
            <a:chOff x="54800" y="216395"/>
            <a:chExt cx="8987155" cy="481330"/>
          </a:xfrm>
        </p:grpSpPr>
        <p:sp>
          <p:nvSpPr>
            <p:cNvPr id="3" name="object 3"/>
            <p:cNvSpPr/>
            <p:nvPr/>
          </p:nvSpPr>
          <p:spPr bwMode="auto">
            <a:xfrm>
              <a:off x="67818" y="389381"/>
              <a:ext cx="8961120" cy="38100"/>
            </a:xfrm>
            <a:custGeom>
              <a:avLst/>
              <a:gdLst/>
              <a:ahLst/>
              <a:cxnLst/>
              <a:rect l="l" t="t" r="r" b="b"/>
              <a:pathLst>
                <a:path w="8961120" h="38100" fill="norm" stroke="1" extrusionOk="0">
                  <a:moveTo>
                    <a:pt x="0" y="0"/>
                  </a:moveTo>
                  <a:lnTo>
                    <a:pt x="8961120" y="38100"/>
                  </a:lnTo>
                </a:path>
              </a:pathLst>
            </a:custGeom>
            <a:grpFill/>
            <a:ln w="25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/>
            <a:stretch/>
          </p:blipFill>
          <p:spPr bwMode="auto">
            <a:xfrm>
              <a:off x="1063751" y="245363"/>
              <a:ext cx="4879086" cy="3497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/>
            <a:stretch/>
          </p:blipFill>
          <p:spPr bwMode="auto">
            <a:xfrm>
              <a:off x="1018032" y="216395"/>
              <a:ext cx="2190750" cy="4808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 bwMode="auto">
            <a:xfrm>
              <a:off x="1065276" y="224027"/>
              <a:ext cx="4878705" cy="349250"/>
            </a:xfrm>
            <a:custGeom>
              <a:avLst/>
              <a:gdLst/>
              <a:ahLst/>
              <a:cxnLst/>
              <a:rect l="l" t="t" r="r" b="b"/>
              <a:pathLst>
                <a:path w="4878705" h="349250" fill="norm" stroke="1" extrusionOk="0">
                  <a:moveTo>
                    <a:pt x="48783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4878324" y="348996"/>
                  </a:lnTo>
                  <a:lnTo>
                    <a:pt x="4878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 bwMode="auto">
          <a:xfrm>
            <a:off x="1065275" y="224027"/>
            <a:ext cx="4878705" cy="3492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  <a:defRPr/>
            </a:pPr>
            <a:r>
              <a:rPr spc="-5"/>
              <a:t>MACHINE</a:t>
            </a:r>
            <a:r>
              <a:rPr spc="-60"/>
              <a:t> </a:t>
            </a:r>
            <a:r>
              <a:rPr spc="-5"/>
              <a:t>LEARNING</a:t>
            </a:r>
            <a:endParaRPr/>
          </a:p>
        </p:txBody>
      </p:sp>
      <p:sp>
        <p:nvSpPr>
          <p:cNvPr id="8" name="object 8"/>
          <p:cNvSpPr txBox="1"/>
          <p:nvPr/>
        </p:nvSpPr>
        <p:spPr bwMode="auto">
          <a:xfrm>
            <a:off x="701040" y="1016508"/>
            <a:ext cx="6845933" cy="349250"/>
          </a:xfrm>
          <a:prstGeom prst="rect">
            <a:avLst/>
          </a:prstGeom>
          <a:solidFill>
            <a:srgbClr val="9BBA58">
              <a:alpha val="50195"/>
            </a:srgbClr>
          </a:solidFill>
        </p:spPr>
        <p:txBody>
          <a:bodyPr vert="horz" wrap="square" lIns="0" tIns="3111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4"/>
              </a:spcBef>
              <a:defRPr/>
            </a:pP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¿QUÉ</a:t>
            </a:r>
            <a:r>
              <a:rPr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HACE</a:t>
            </a:r>
            <a:r>
              <a:rPr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8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>
                <a:solidFill>
                  <a:srgbClr val="FFFFFF"/>
                </a:solidFill>
                <a:latin typeface="Arial MT"/>
                <a:cs typeface="Arial MT"/>
              </a:rPr>
              <a:t>FASE</a:t>
            </a:r>
            <a:r>
              <a:rPr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LEARNING?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 bwMode="auto">
          <a:xfrm>
            <a:off x="38100" y="12191"/>
            <a:ext cx="9105900" cy="836930"/>
            <a:chOff x="38100" y="12191"/>
            <a:chExt cx="9105900" cy="836930"/>
          </a:xfrm>
        </p:grpSpPr>
        <p:pic>
          <p:nvPicPr>
            <p:cNvPr id="10" name="object 10"/>
            <p:cNvPicPr/>
            <p:nvPr/>
          </p:nvPicPr>
          <p:blipFill>
            <a:blip r:embed="rId4"/>
            <a:stretch/>
          </p:blipFill>
          <p:spPr bwMode="auto">
            <a:xfrm>
              <a:off x="38100" y="288035"/>
              <a:ext cx="830580" cy="2468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/>
            <a:stretch/>
          </p:blipFill>
          <p:spPr bwMode="auto">
            <a:xfrm>
              <a:off x="8307323" y="12191"/>
              <a:ext cx="836676" cy="836675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/>
          <a:stretch/>
        </p:blipFill>
        <p:spPr bwMode="auto">
          <a:xfrm>
            <a:off x="2839211" y="2874264"/>
            <a:ext cx="2932176" cy="167182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 bwMode="auto">
          <a:xfrm>
            <a:off x="443483" y="1834895"/>
            <a:ext cx="1731645" cy="3581400"/>
          </a:xfrm>
          <a:prstGeom prst="rect">
            <a:avLst/>
          </a:prstGeom>
          <a:ln w="9525">
            <a:solidFill>
              <a:srgbClr val="9BBA5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defRPr/>
            </a:pPr>
            <a:endParaRPr sz="1750">
              <a:latin typeface="Times New Roman"/>
              <a:cs typeface="Times New Roman"/>
            </a:endParaRPr>
          </a:p>
          <a:p>
            <a:pPr marL="320675" marR="549275" indent="-71755">
              <a:lnSpc>
                <a:spcPct val="100000"/>
              </a:lnSpc>
              <a:defRPr/>
            </a:pPr>
            <a:r>
              <a:rPr sz="1200" spc="-5">
                <a:solidFill>
                  <a:srgbClr val="7E7E7E"/>
                </a:solidFill>
                <a:latin typeface="Arial MT"/>
                <a:cs typeface="Arial MT"/>
              </a:rPr>
              <a:t>BBDD</a:t>
            </a:r>
            <a:r>
              <a:rPr sz="1200" spc="-5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200" spc="-5">
                <a:solidFill>
                  <a:srgbClr val="7E7E7E"/>
                </a:solidFill>
                <a:latin typeface="Arial MT"/>
                <a:cs typeface="Arial MT"/>
              </a:rPr>
              <a:t>3</a:t>
            </a:r>
            <a:r>
              <a:rPr sz="1200" spc="-3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7E7E7E"/>
                </a:solidFill>
                <a:latin typeface="Arial MT"/>
                <a:cs typeface="Arial MT"/>
              </a:rPr>
              <a:t>años </a:t>
            </a:r>
            <a:r>
              <a:rPr sz="1200" spc="-32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200" spc="-5">
                <a:solidFill>
                  <a:srgbClr val="7E7E7E"/>
                </a:solidFill>
                <a:latin typeface="Arial MT"/>
                <a:cs typeface="Arial MT"/>
              </a:rPr>
              <a:t>de</a:t>
            </a:r>
            <a:r>
              <a:rPr sz="1200" spc="-3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200" spc="-5">
                <a:solidFill>
                  <a:srgbClr val="7E7E7E"/>
                </a:solidFill>
                <a:latin typeface="Arial MT"/>
                <a:cs typeface="Arial MT"/>
              </a:rPr>
              <a:t>histórico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/>
          <a:stretch/>
        </p:blipFill>
        <p:spPr bwMode="auto">
          <a:xfrm>
            <a:off x="811863" y="3442442"/>
            <a:ext cx="686657" cy="74883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 bwMode="auto">
          <a:xfrm>
            <a:off x="2665476" y="1840992"/>
            <a:ext cx="3355975" cy="3581400"/>
          </a:xfrm>
          <a:prstGeom prst="rect">
            <a:avLst/>
          </a:prstGeom>
          <a:ln w="9525">
            <a:solidFill>
              <a:srgbClr val="9BBA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defRPr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1300">
              <a:latin typeface="Times New Roman"/>
              <a:cs typeface="Times New Roman"/>
            </a:endParaRPr>
          </a:p>
          <a:p>
            <a:pPr marL="605790">
              <a:lnSpc>
                <a:spcPct val="100000"/>
              </a:lnSpc>
              <a:spcBef>
                <a:spcPts val="5"/>
              </a:spcBef>
              <a:defRPr/>
            </a:pPr>
            <a:r>
              <a:rPr sz="1200" spc="-5">
                <a:solidFill>
                  <a:srgbClr val="7E7E7E"/>
                </a:solidFill>
                <a:latin typeface="Arial MT"/>
                <a:cs typeface="Arial MT"/>
              </a:rPr>
              <a:t>Modelos</a:t>
            </a:r>
            <a:r>
              <a:rPr sz="1200" spc="-4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200" spc="-5">
                <a:solidFill>
                  <a:srgbClr val="7E7E7E"/>
                </a:solidFill>
                <a:latin typeface="Arial MT"/>
                <a:cs typeface="Arial MT"/>
              </a:rPr>
              <a:t>ML</a:t>
            </a:r>
            <a:r>
              <a:rPr sz="1200" spc="-5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7E7E7E"/>
                </a:solidFill>
                <a:latin typeface="Arial MT"/>
                <a:cs typeface="Arial MT"/>
              </a:rPr>
              <a:t>última</a:t>
            </a:r>
            <a:r>
              <a:rPr sz="1200" spc="-3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200" spc="-5">
                <a:solidFill>
                  <a:srgbClr val="7E7E7E"/>
                </a:solidFill>
                <a:latin typeface="Arial MT"/>
                <a:cs typeface="Arial MT"/>
              </a:rPr>
              <a:t>generación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/>
          <a:stretch/>
        </p:blipFill>
        <p:spPr bwMode="auto">
          <a:xfrm>
            <a:off x="7168074" y="3034986"/>
            <a:ext cx="987671" cy="987671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 bwMode="auto">
          <a:xfrm>
            <a:off x="2174620" y="3593846"/>
            <a:ext cx="490855" cy="76200"/>
          </a:xfrm>
          <a:custGeom>
            <a:avLst/>
            <a:gdLst/>
            <a:ahLst/>
            <a:cxnLst/>
            <a:rect l="l" t="t" r="r" b="b"/>
            <a:pathLst>
              <a:path w="490855" h="76200" fill="norm" stroke="1" extrusionOk="0">
                <a:moveTo>
                  <a:pt x="254" y="25399"/>
                </a:moveTo>
                <a:lnTo>
                  <a:pt x="0" y="38099"/>
                </a:lnTo>
                <a:lnTo>
                  <a:pt x="50800" y="38861"/>
                </a:lnTo>
                <a:lnTo>
                  <a:pt x="51054" y="26161"/>
                </a:lnTo>
                <a:lnTo>
                  <a:pt x="254" y="25399"/>
                </a:lnTo>
                <a:close/>
              </a:path>
              <a:path w="490855" h="76200" fill="norm" stroke="1" extrusionOk="0">
                <a:moveTo>
                  <a:pt x="89154" y="26796"/>
                </a:moveTo>
                <a:lnTo>
                  <a:pt x="88900" y="39496"/>
                </a:lnTo>
                <a:lnTo>
                  <a:pt x="139700" y="40258"/>
                </a:lnTo>
                <a:lnTo>
                  <a:pt x="139954" y="27558"/>
                </a:lnTo>
                <a:lnTo>
                  <a:pt x="89154" y="26796"/>
                </a:lnTo>
                <a:close/>
              </a:path>
              <a:path w="490855" h="76200" fill="norm" stroke="1" extrusionOk="0">
                <a:moveTo>
                  <a:pt x="178054" y="28066"/>
                </a:moveTo>
                <a:lnTo>
                  <a:pt x="177800" y="40766"/>
                </a:lnTo>
                <a:lnTo>
                  <a:pt x="228600" y="41528"/>
                </a:lnTo>
                <a:lnTo>
                  <a:pt x="228854" y="28828"/>
                </a:lnTo>
                <a:lnTo>
                  <a:pt x="178054" y="28066"/>
                </a:lnTo>
                <a:close/>
              </a:path>
              <a:path w="490855" h="76200" fill="norm" stroke="1" extrusionOk="0">
                <a:moveTo>
                  <a:pt x="266954" y="29463"/>
                </a:moveTo>
                <a:lnTo>
                  <a:pt x="266700" y="42163"/>
                </a:lnTo>
                <a:lnTo>
                  <a:pt x="317500" y="42925"/>
                </a:lnTo>
                <a:lnTo>
                  <a:pt x="317627" y="30225"/>
                </a:lnTo>
                <a:lnTo>
                  <a:pt x="266954" y="29463"/>
                </a:lnTo>
                <a:close/>
              </a:path>
              <a:path w="490855" h="76200" fill="norm" stroke="1" extrusionOk="0">
                <a:moveTo>
                  <a:pt x="355727" y="30733"/>
                </a:moveTo>
                <a:lnTo>
                  <a:pt x="355600" y="43433"/>
                </a:lnTo>
                <a:lnTo>
                  <a:pt x="406400" y="44322"/>
                </a:lnTo>
                <a:lnTo>
                  <a:pt x="406527" y="31622"/>
                </a:lnTo>
                <a:lnTo>
                  <a:pt x="355727" y="30733"/>
                </a:lnTo>
                <a:close/>
              </a:path>
              <a:path w="490855" h="76200" fill="norm" stroke="1" extrusionOk="0">
                <a:moveTo>
                  <a:pt x="414909" y="0"/>
                </a:moveTo>
                <a:lnTo>
                  <a:pt x="413766" y="76072"/>
                </a:lnTo>
                <a:lnTo>
                  <a:pt x="490601" y="39242"/>
                </a:lnTo>
                <a:lnTo>
                  <a:pt x="414909" y="0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8"/>
          <p:cNvSpPr/>
          <p:nvPr/>
        </p:nvSpPr>
        <p:spPr bwMode="auto">
          <a:xfrm>
            <a:off x="6021196" y="3589909"/>
            <a:ext cx="463550" cy="76200"/>
          </a:xfrm>
          <a:custGeom>
            <a:avLst/>
            <a:gdLst/>
            <a:ahLst/>
            <a:cxnLst/>
            <a:rect l="l" t="t" r="r" b="b"/>
            <a:pathLst>
              <a:path w="463550" h="76200" fill="norm" stroke="1" extrusionOk="0">
                <a:moveTo>
                  <a:pt x="50800" y="35813"/>
                </a:moveTo>
                <a:lnTo>
                  <a:pt x="0" y="36448"/>
                </a:lnTo>
                <a:lnTo>
                  <a:pt x="253" y="49148"/>
                </a:lnTo>
                <a:lnTo>
                  <a:pt x="51053" y="48513"/>
                </a:lnTo>
                <a:lnTo>
                  <a:pt x="50800" y="35813"/>
                </a:lnTo>
                <a:close/>
              </a:path>
              <a:path w="463550" h="76200" fill="norm" stroke="1" extrusionOk="0">
                <a:moveTo>
                  <a:pt x="139700" y="34670"/>
                </a:moveTo>
                <a:lnTo>
                  <a:pt x="88900" y="35305"/>
                </a:lnTo>
                <a:lnTo>
                  <a:pt x="89153" y="48005"/>
                </a:lnTo>
                <a:lnTo>
                  <a:pt x="139826" y="47370"/>
                </a:lnTo>
                <a:lnTo>
                  <a:pt x="139700" y="34670"/>
                </a:lnTo>
                <a:close/>
              </a:path>
              <a:path w="463550" h="76200" fill="norm" stroke="1" extrusionOk="0">
                <a:moveTo>
                  <a:pt x="228600" y="33654"/>
                </a:moveTo>
                <a:lnTo>
                  <a:pt x="177800" y="34289"/>
                </a:lnTo>
                <a:lnTo>
                  <a:pt x="177926" y="46989"/>
                </a:lnTo>
                <a:lnTo>
                  <a:pt x="228726" y="46354"/>
                </a:lnTo>
                <a:lnTo>
                  <a:pt x="228600" y="33654"/>
                </a:lnTo>
                <a:close/>
              </a:path>
              <a:path w="463550" h="76200" fill="norm" stroke="1" extrusionOk="0">
                <a:moveTo>
                  <a:pt x="317500" y="32638"/>
                </a:moveTo>
                <a:lnTo>
                  <a:pt x="266700" y="33273"/>
                </a:lnTo>
                <a:lnTo>
                  <a:pt x="266826" y="45973"/>
                </a:lnTo>
                <a:lnTo>
                  <a:pt x="317626" y="45338"/>
                </a:lnTo>
                <a:lnTo>
                  <a:pt x="317500" y="32638"/>
                </a:lnTo>
                <a:close/>
              </a:path>
              <a:path w="463550" h="76200" fill="norm" stroke="1" extrusionOk="0">
                <a:moveTo>
                  <a:pt x="451922" y="31622"/>
                </a:moveTo>
                <a:lnTo>
                  <a:pt x="399923" y="31622"/>
                </a:lnTo>
                <a:lnTo>
                  <a:pt x="400050" y="44322"/>
                </a:lnTo>
                <a:lnTo>
                  <a:pt x="387360" y="44468"/>
                </a:lnTo>
                <a:lnTo>
                  <a:pt x="387730" y="76199"/>
                </a:lnTo>
                <a:lnTo>
                  <a:pt x="463423" y="37210"/>
                </a:lnTo>
                <a:lnTo>
                  <a:pt x="451922" y="31622"/>
                </a:lnTo>
                <a:close/>
              </a:path>
              <a:path w="463550" h="76200" fill="norm" stroke="1" extrusionOk="0">
                <a:moveTo>
                  <a:pt x="387212" y="31768"/>
                </a:moveTo>
                <a:lnTo>
                  <a:pt x="355600" y="32130"/>
                </a:lnTo>
                <a:lnTo>
                  <a:pt x="355726" y="44830"/>
                </a:lnTo>
                <a:lnTo>
                  <a:pt x="387360" y="44468"/>
                </a:lnTo>
                <a:lnTo>
                  <a:pt x="387212" y="31768"/>
                </a:lnTo>
                <a:close/>
              </a:path>
              <a:path w="463550" h="76200" fill="norm" stroke="1" extrusionOk="0">
                <a:moveTo>
                  <a:pt x="399923" y="31622"/>
                </a:moveTo>
                <a:lnTo>
                  <a:pt x="387212" y="31768"/>
                </a:lnTo>
                <a:lnTo>
                  <a:pt x="387360" y="44468"/>
                </a:lnTo>
                <a:lnTo>
                  <a:pt x="400050" y="44322"/>
                </a:lnTo>
                <a:lnTo>
                  <a:pt x="399923" y="31622"/>
                </a:lnTo>
                <a:close/>
              </a:path>
              <a:path w="463550" h="76200" fill="norm" stroke="1" extrusionOk="0">
                <a:moveTo>
                  <a:pt x="386841" y="0"/>
                </a:moveTo>
                <a:lnTo>
                  <a:pt x="387212" y="31768"/>
                </a:lnTo>
                <a:lnTo>
                  <a:pt x="399923" y="31622"/>
                </a:lnTo>
                <a:lnTo>
                  <a:pt x="451922" y="31622"/>
                </a:lnTo>
                <a:lnTo>
                  <a:pt x="386841" y="0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9"/>
          <p:cNvSpPr txBox="1"/>
          <p:nvPr/>
        </p:nvSpPr>
        <p:spPr bwMode="auto">
          <a:xfrm>
            <a:off x="6484620" y="1836419"/>
            <a:ext cx="2217420" cy="3581400"/>
          </a:xfrm>
          <a:prstGeom prst="rect">
            <a:avLst/>
          </a:prstGeom>
          <a:ln w="9525">
            <a:solidFill>
              <a:srgbClr val="9BBA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defRPr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defRPr/>
            </a:pPr>
            <a:endParaRPr sz="15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  <a:defRPr/>
            </a:pPr>
            <a:r>
              <a:rPr sz="1200" spc="-5">
                <a:solidFill>
                  <a:srgbClr val="7E7E7E"/>
                </a:solidFill>
                <a:latin typeface="Arial MT"/>
                <a:cs typeface="Arial MT"/>
              </a:rPr>
              <a:t>Predicciones</a:t>
            </a:r>
            <a:r>
              <a:rPr sz="1200" spc="-5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200" spc="-5">
                <a:solidFill>
                  <a:srgbClr val="7E7E7E"/>
                </a:solidFill>
                <a:latin typeface="Arial MT"/>
                <a:cs typeface="Arial MT"/>
              </a:rPr>
              <a:t>nuevos</a:t>
            </a:r>
            <a:r>
              <a:rPr sz="1200" spc="-3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7E7E7E"/>
                </a:solidFill>
                <a:latin typeface="Arial MT"/>
                <a:cs typeface="Arial MT"/>
              </a:rPr>
              <a:t>datos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1471422" y="236601"/>
            <a:ext cx="189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PRODUCTIVIZACIÓN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467868" y="1021080"/>
            <a:ext cx="7754620" cy="350520"/>
          </a:xfrm>
          <a:prstGeom prst="rect">
            <a:avLst/>
          </a:prstGeom>
          <a:solidFill>
            <a:srgbClr val="9BBA58">
              <a:alpha val="50195"/>
            </a:srgbClr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  <a:defRPr/>
            </a:pP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¿QUÉ</a:t>
            </a:r>
            <a:r>
              <a:rPr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HACE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18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>
                <a:solidFill>
                  <a:srgbClr val="FFFFFF"/>
                </a:solidFill>
                <a:latin typeface="Arial MT"/>
                <a:cs typeface="Arial MT"/>
              </a:rPr>
              <a:t>FASE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PRODUCTIVIZACIÓN?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 bwMode="auto">
          <a:xfrm>
            <a:off x="390525" y="12191"/>
            <a:ext cx="8753475" cy="836930"/>
            <a:chOff x="390525" y="12191"/>
            <a:chExt cx="8753475" cy="836930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/>
          </p:blipFill>
          <p:spPr bwMode="auto">
            <a:xfrm>
              <a:off x="390525" y="312724"/>
              <a:ext cx="689381" cy="189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/>
          </p:blipFill>
          <p:spPr bwMode="auto">
            <a:xfrm>
              <a:off x="8307323" y="12191"/>
              <a:ext cx="836676" cy="83667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 bwMode="auto">
          <a:xfrm>
            <a:off x="640080" y="1598675"/>
            <a:ext cx="8278495" cy="5107305"/>
            <a:chOff x="640080" y="1598675"/>
            <a:chExt cx="8278495" cy="5107305"/>
          </a:xfrm>
        </p:grpSpPr>
        <p:pic>
          <p:nvPicPr>
            <p:cNvPr id="8" name="object 8"/>
            <p:cNvPicPr/>
            <p:nvPr/>
          </p:nvPicPr>
          <p:blipFill>
            <a:blip r:embed="rId4"/>
            <a:stretch/>
          </p:blipFill>
          <p:spPr bwMode="auto">
            <a:xfrm>
              <a:off x="640080" y="1598675"/>
              <a:ext cx="5731764" cy="28407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/>
            <a:stretch/>
          </p:blipFill>
          <p:spPr bwMode="auto">
            <a:xfrm>
              <a:off x="3176015" y="3479291"/>
              <a:ext cx="5742432" cy="32263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/>
            <a:stretch/>
          </p:blipFill>
          <p:spPr bwMode="auto">
            <a:xfrm>
              <a:off x="3496944" y="1665350"/>
              <a:ext cx="2785471" cy="32842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 bwMode="auto">
          <a:xfrm>
            <a:off x="106616" y="216395"/>
            <a:ext cx="8987155" cy="481330"/>
            <a:chOff x="106616" y="216395"/>
            <a:chExt cx="8987155" cy="481330"/>
          </a:xfrm>
        </p:grpSpPr>
        <p:pic>
          <p:nvPicPr>
            <p:cNvPr id="3" name="object 3"/>
            <p:cNvPicPr/>
            <p:nvPr/>
          </p:nvPicPr>
          <p:blipFill>
            <a:blip r:embed="rId2"/>
            <a:stretch/>
          </p:blipFill>
          <p:spPr bwMode="auto">
            <a:xfrm>
              <a:off x="1345692" y="216395"/>
              <a:ext cx="2198370" cy="4808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 bwMode="auto">
            <a:xfrm>
              <a:off x="1394459" y="224027"/>
              <a:ext cx="4876800" cy="349250"/>
            </a:xfrm>
            <a:custGeom>
              <a:avLst/>
              <a:gdLst/>
              <a:ahLst/>
              <a:cxnLst/>
              <a:rect l="l" t="t" r="r" b="b"/>
              <a:pathLst>
                <a:path w="4876800" h="349250" fill="norm" stroke="1" extrusionOk="0">
                  <a:moveTo>
                    <a:pt x="4876800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4876800" y="348996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 bwMode="auto">
          <a:xfrm>
            <a:off x="1471422" y="236601"/>
            <a:ext cx="1948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/>
              <a:t>NU</a:t>
            </a:r>
            <a:r>
              <a:rPr spc="-20"/>
              <a:t>E</a:t>
            </a:r>
            <a:r>
              <a:rPr spc="-15"/>
              <a:t>S</a:t>
            </a:r>
            <a:r>
              <a:rPr spc="-5"/>
              <a:t>T</a:t>
            </a:r>
            <a:r>
              <a:rPr spc="-20"/>
              <a:t>R</a:t>
            </a:r>
            <a:r>
              <a:rPr/>
              <a:t>O</a:t>
            </a:r>
            <a:r>
              <a:rPr spc="-30"/>
              <a:t> </a:t>
            </a:r>
            <a:r>
              <a:rPr spc="-10"/>
              <a:t>P</a:t>
            </a:r>
            <a:r>
              <a:rPr spc="-20"/>
              <a:t>R</a:t>
            </a:r>
            <a:r>
              <a:rPr spc="-55"/>
              <a:t>O</a:t>
            </a:r>
            <a:r>
              <a:rPr spc="-5"/>
              <a:t>Y</a:t>
            </a:r>
            <a:r>
              <a:rPr spc="-30"/>
              <a:t>E</a:t>
            </a:r>
            <a:r>
              <a:rPr spc="10"/>
              <a:t>C</a:t>
            </a:r>
            <a:r>
              <a:rPr spc="-50"/>
              <a:t>T</a:t>
            </a:r>
            <a:r>
              <a:rPr/>
              <a:t>O</a:t>
            </a: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467868" y="1150619"/>
            <a:ext cx="7754620" cy="349250"/>
          </a:xfrm>
          <a:prstGeom prst="rect">
            <a:avLst/>
          </a:prstGeom>
          <a:solidFill>
            <a:srgbClr val="9BBA58">
              <a:alpha val="50195"/>
            </a:srgbClr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  <a:defRPr/>
            </a:pP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¿EN</a:t>
            </a:r>
            <a:r>
              <a:rPr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QUÉ</a:t>
            </a:r>
            <a:r>
              <a:rPr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CONSISTIRÁ</a:t>
            </a:r>
            <a:r>
              <a:rPr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NUESTRO</a:t>
            </a:r>
            <a:r>
              <a:rPr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PROYECTO?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 bwMode="auto">
          <a:xfrm>
            <a:off x="692150" y="2333498"/>
            <a:ext cx="7676515" cy="2043430"/>
            <a:chOff x="692150" y="2333498"/>
            <a:chExt cx="7676515" cy="2043430"/>
          </a:xfrm>
        </p:grpSpPr>
        <p:pic>
          <p:nvPicPr>
            <p:cNvPr id="11" name="object 11"/>
            <p:cNvPicPr/>
            <p:nvPr/>
          </p:nvPicPr>
          <p:blipFill>
            <a:blip r:embed="rId3"/>
            <a:stretch/>
          </p:blipFill>
          <p:spPr bwMode="auto">
            <a:xfrm>
              <a:off x="6077711" y="3093720"/>
              <a:ext cx="2290572" cy="12832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 bwMode="auto">
            <a:xfrm>
              <a:off x="917447" y="2612136"/>
              <a:ext cx="2167255" cy="349250"/>
            </a:xfrm>
            <a:custGeom>
              <a:avLst/>
              <a:gdLst/>
              <a:ahLst/>
              <a:cxnLst/>
              <a:rect l="l" t="t" r="r" b="b"/>
              <a:pathLst>
                <a:path w="2167255" h="349250" fill="norm" stroke="1" extrusionOk="0">
                  <a:moveTo>
                    <a:pt x="216712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2167128" y="348996"/>
                  </a:lnTo>
                  <a:lnTo>
                    <a:pt x="2167128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3" name="object 13"/>
            <p:cNvSpPr/>
            <p:nvPr/>
          </p:nvSpPr>
          <p:spPr bwMode="auto">
            <a:xfrm>
              <a:off x="704850" y="2346198"/>
              <a:ext cx="426720" cy="342900"/>
            </a:xfrm>
            <a:custGeom>
              <a:avLst/>
              <a:gdLst/>
              <a:ahLst/>
              <a:cxnLst/>
              <a:rect l="l" t="t" r="r" b="b"/>
              <a:pathLst>
                <a:path w="426719" h="342900" fill="norm" stroke="1" extrusionOk="0">
                  <a:moveTo>
                    <a:pt x="213359" y="0"/>
                  </a:moveTo>
                  <a:lnTo>
                    <a:pt x="164440" y="4525"/>
                  </a:lnTo>
                  <a:lnTo>
                    <a:pt x="119531" y="17417"/>
                  </a:lnTo>
                  <a:lnTo>
                    <a:pt x="79916" y="37649"/>
                  </a:lnTo>
                  <a:lnTo>
                    <a:pt x="46874" y="64194"/>
                  </a:lnTo>
                  <a:lnTo>
                    <a:pt x="21687" y="96027"/>
                  </a:lnTo>
                  <a:lnTo>
                    <a:pt x="5635" y="132121"/>
                  </a:lnTo>
                  <a:lnTo>
                    <a:pt x="0" y="171450"/>
                  </a:lnTo>
                  <a:lnTo>
                    <a:pt x="5635" y="210778"/>
                  </a:lnTo>
                  <a:lnTo>
                    <a:pt x="21687" y="246872"/>
                  </a:lnTo>
                  <a:lnTo>
                    <a:pt x="46874" y="278705"/>
                  </a:lnTo>
                  <a:lnTo>
                    <a:pt x="79916" y="305250"/>
                  </a:lnTo>
                  <a:lnTo>
                    <a:pt x="119531" y="325482"/>
                  </a:lnTo>
                  <a:lnTo>
                    <a:pt x="164440" y="338374"/>
                  </a:lnTo>
                  <a:lnTo>
                    <a:pt x="213359" y="342900"/>
                  </a:lnTo>
                  <a:lnTo>
                    <a:pt x="262279" y="338374"/>
                  </a:lnTo>
                  <a:lnTo>
                    <a:pt x="307188" y="325482"/>
                  </a:lnTo>
                  <a:lnTo>
                    <a:pt x="346803" y="305250"/>
                  </a:lnTo>
                  <a:lnTo>
                    <a:pt x="379845" y="278705"/>
                  </a:lnTo>
                  <a:lnTo>
                    <a:pt x="405032" y="246872"/>
                  </a:lnTo>
                  <a:lnTo>
                    <a:pt x="421084" y="210778"/>
                  </a:lnTo>
                  <a:lnTo>
                    <a:pt x="426719" y="171450"/>
                  </a:lnTo>
                  <a:lnTo>
                    <a:pt x="421084" y="132121"/>
                  </a:lnTo>
                  <a:lnTo>
                    <a:pt x="405032" y="96027"/>
                  </a:lnTo>
                  <a:lnTo>
                    <a:pt x="379845" y="64194"/>
                  </a:lnTo>
                  <a:lnTo>
                    <a:pt x="346803" y="37649"/>
                  </a:lnTo>
                  <a:lnTo>
                    <a:pt x="307188" y="17417"/>
                  </a:lnTo>
                  <a:lnTo>
                    <a:pt x="262279" y="4525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4" name="object 14"/>
            <p:cNvSpPr/>
            <p:nvPr/>
          </p:nvSpPr>
          <p:spPr bwMode="auto">
            <a:xfrm>
              <a:off x="704850" y="2346198"/>
              <a:ext cx="426720" cy="342900"/>
            </a:xfrm>
            <a:custGeom>
              <a:avLst/>
              <a:gdLst/>
              <a:ahLst/>
              <a:cxnLst/>
              <a:rect l="l" t="t" r="r" b="b"/>
              <a:pathLst>
                <a:path w="426719" h="342900" fill="norm" stroke="1" extrusionOk="0">
                  <a:moveTo>
                    <a:pt x="0" y="171450"/>
                  </a:moveTo>
                  <a:lnTo>
                    <a:pt x="5635" y="132121"/>
                  </a:lnTo>
                  <a:lnTo>
                    <a:pt x="21687" y="96027"/>
                  </a:lnTo>
                  <a:lnTo>
                    <a:pt x="46874" y="64194"/>
                  </a:lnTo>
                  <a:lnTo>
                    <a:pt x="79916" y="37649"/>
                  </a:lnTo>
                  <a:lnTo>
                    <a:pt x="119531" y="17417"/>
                  </a:lnTo>
                  <a:lnTo>
                    <a:pt x="164440" y="4525"/>
                  </a:lnTo>
                  <a:lnTo>
                    <a:pt x="213359" y="0"/>
                  </a:lnTo>
                  <a:lnTo>
                    <a:pt x="262279" y="4525"/>
                  </a:lnTo>
                  <a:lnTo>
                    <a:pt x="307188" y="17417"/>
                  </a:lnTo>
                  <a:lnTo>
                    <a:pt x="346803" y="37649"/>
                  </a:lnTo>
                  <a:lnTo>
                    <a:pt x="379845" y="64194"/>
                  </a:lnTo>
                  <a:lnTo>
                    <a:pt x="405032" y="96027"/>
                  </a:lnTo>
                  <a:lnTo>
                    <a:pt x="421084" y="132121"/>
                  </a:lnTo>
                  <a:lnTo>
                    <a:pt x="426719" y="171450"/>
                  </a:lnTo>
                  <a:lnTo>
                    <a:pt x="421084" y="210778"/>
                  </a:lnTo>
                  <a:lnTo>
                    <a:pt x="405032" y="246872"/>
                  </a:lnTo>
                  <a:lnTo>
                    <a:pt x="379845" y="278705"/>
                  </a:lnTo>
                  <a:lnTo>
                    <a:pt x="346803" y="305250"/>
                  </a:lnTo>
                  <a:lnTo>
                    <a:pt x="307188" y="325482"/>
                  </a:lnTo>
                  <a:lnTo>
                    <a:pt x="262279" y="338374"/>
                  </a:lnTo>
                  <a:lnTo>
                    <a:pt x="213359" y="342900"/>
                  </a:lnTo>
                  <a:lnTo>
                    <a:pt x="164440" y="338374"/>
                  </a:lnTo>
                  <a:lnTo>
                    <a:pt x="119531" y="325482"/>
                  </a:lnTo>
                  <a:lnTo>
                    <a:pt x="79916" y="305250"/>
                  </a:lnTo>
                  <a:lnTo>
                    <a:pt x="46874" y="278705"/>
                  </a:lnTo>
                  <a:lnTo>
                    <a:pt x="21687" y="246872"/>
                  </a:lnTo>
                  <a:lnTo>
                    <a:pt x="5635" y="210778"/>
                  </a:lnTo>
                  <a:lnTo>
                    <a:pt x="0" y="171450"/>
                  </a:lnTo>
                  <a:close/>
                </a:path>
              </a:pathLst>
            </a:custGeom>
            <a:grpFill/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5" name="object 15"/>
          <p:cNvSpPr txBox="1"/>
          <p:nvPr/>
        </p:nvSpPr>
        <p:spPr bwMode="auto">
          <a:xfrm>
            <a:off x="854049" y="2361438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 bwMode="auto">
          <a:xfrm>
            <a:off x="3284473" y="2333498"/>
            <a:ext cx="4960620" cy="628015"/>
            <a:chOff x="3284473" y="2333498"/>
            <a:chExt cx="4960620" cy="628015"/>
          </a:xfrm>
        </p:grpSpPr>
        <p:sp>
          <p:nvSpPr>
            <p:cNvPr id="17" name="object 17"/>
            <p:cNvSpPr/>
            <p:nvPr/>
          </p:nvSpPr>
          <p:spPr bwMode="auto">
            <a:xfrm>
              <a:off x="3509771" y="2612136"/>
              <a:ext cx="2165985" cy="349250"/>
            </a:xfrm>
            <a:custGeom>
              <a:avLst/>
              <a:gdLst/>
              <a:ahLst/>
              <a:cxnLst/>
              <a:rect l="l" t="t" r="r" b="b"/>
              <a:pathLst>
                <a:path w="2165985" h="349250" fill="norm" stroke="1" extrusionOk="0">
                  <a:moveTo>
                    <a:pt x="216560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2165604" y="348996"/>
                  </a:lnTo>
                  <a:lnTo>
                    <a:pt x="2165604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8" name="object 18"/>
            <p:cNvSpPr/>
            <p:nvPr/>
          </p:nvSpPr>
          <p:spPr bwMode="auto">
            <a:xfrm>
              <a:off x="3297173" y="2346198"/>
              <a:ext cx="425450" cy="342900"/>
            </a:xfrm>
            <a:custGeom>
              <a:avLst/>
              <a:gdLst/>
              <a:ahLst/>
              <a:cxnLst/>
              <a:rect l="l" t="t" r="r" b="b"/>
              <a:pathLst>
                <a:path w="425450" h="342900" fill="norm" stroke="1" extrusionOk="0">
                  <a:moveTo>
                    <a:pt x="212598" y="0"/>
                  </a:moveTo>
                  <a:lnTo>
                    <a:pt x="163832" y="4525"/>
                  </a:lnTo>
                  <a:lnTo>
                    <a:pt x="119076" y="17417"/>
                  </a:lnTo>
                  <a:lnTo>
                    <a:pt x="79603" y="37649"/>
                  </a:lnTo>
                  <a:lnTo>
                    <a:pt x="46686" y="64194"/>
                  </a:lnTo>
                  <a:lnTo>
                    <a:pt x="21598" y="96027"/>
                  </a:lnTo>
                  <a:lnTo>
                    <a:pt x="5611" y="132121"/>
                  </a:lnTo>
                  <a:lnTo>
                    <a:pt x="0" y="171450"/>
                  </a:lnTo>
                  <a:lnTo>
                    <a:pt x="5611" y="210778"/>
                  </a:lnTo>
                  <a:lnTo>
                    <a:pt x="21598" y="246872"/>
                  </a:lnTo>
                  <a:lnTo>
                    <a:pt x="46686" y="278705"/>
                  </a:lnTo>
                  <a:lnTo>
                    <a:pt x="79603" y="305250"/>
                  </a:lnTo>
                  <a:lnTo>
                    <a:pt x="119076" y="325482"/>
                  </a:lnTo>
                  <a:lnTo>
                    <a:pt x="163832" y="338374"/>
                  </a:lnTo>
                  <a:lnTo>
                    <a:pt x="212598" y="342900"/>
                  </a:lnTo>
                  <a:lnTo>
                    <a:pt x="261363" y="338374"/>
                  </a:lnTo>
                  <a:lnTo>
                    <a:pt x="306119" y="325482"/>
                  </a:lnTo>
                  <a:lnTo>
                    <a:pt x="345592" y="305250"/>
                  </a:lnTo>
                  <a:lnTo>
                    <a:pt x="378509" y="278705"/>
                  </a:lnTo>
                  <a:lnTo>
                    <a:pt x="403597" y="246872"/>
                  </a:lnTo>
                  <a:lnTo>
                    <a:pt x="419584" y="210778"/>
                  </a:lnTo>
                  <a:lnTo>
                    <a:pt x="425196" y="171450"/>
                  </a:lnTo>
                  <a:lnTo>
                    <a:pt x="419584" y="132121"/>
                  </a:lnTo>
                  <a:lnTo>
                    <a:pt x="403597" y="96027"/>
                  </a:lnTo>
                  <a:lnTo>
                    <a:pt x="378509" y="64194"/>
                  </a:lnTo>
                  <a:lnTo>
                    <a:pt x="345592" y="37649"/>
                  </a:lnTo>
                  <a:lnTo>
                    <a:pt x="306119" y="17417"/>
                  </a:lnTo>
                  <a:lnTo>
                    <a:pt x="261363" y="4525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9" name="object 19"/>
            <p:cNvSpPr/>
            <p:nvPr/>
          </p:nvSpPr>
          <p:spPr bwMode="auto">
            <a:xfrm>
              <a:off x="3297173" y="2346198"/>
              <a:ext cx="425450" cy="342900"/>
            </a:xfrm>
            <a:custGeom>
              <a:avLst/>
              <a:gdLst/>
              <a:ahLst/>
              <a:cxnLst/>
              <a:rect l="l" t="t" r="r" b="b"/>
              <a:pathLst>
                <a:path w="425450" h="342900" fill="norm" stroke="1" extrusionOk="0">
                  <a:moveTo>
                    <a:pt x="0" y="171450"/>
                  </a:moveTo>
                  <a:lnTo>
                    <a:pt x="5611" y="132121"/>
                  </a:lnTo>
                  <a:lnTo>
                    <a:pt x="21598" y="96027"/>
                  </a:lnTo>
                  <a:lnTo>
                    <a:pt x="46686" y="64194"/>
                  </a:lnTo>
                  <a:lnTo>
                    <a:pt x="79603" y="37649"/>
                  </a:lnTo>
                  <a:lnTo>
                    <a:pt x="119076" y="17417"/>
                  </a:lnTo>
                  <a:lnTo>
                    <a:pt x="163832" y="4525"/>
                  </a:lnTo>
                  <a:lnTo>
                    <a:pt x="212598" y="0"/>
                  </a:lnTo>
                  <a:lnTo>
                    <a:pt x="261363" y="4525"/>
                  </a:lnTo>
                  <a:lnTo>
                    <a:pt x="306119" y="17417"/>
                  </a:lnTo>
                  <a:lnTo>
                    <a:pt x="345592" y="37649"/>
                  </a:lnTo>
                  <a:lnTo>
                    <a:pt x="378509" y="64194"/>
                  </a:lnTo>
                  <a:lnTo>
                    <a:pt x="403597" y="96027"/>
                  </a:lnTo>
                  <a:lnTo>
                    <a:pt x="419584" y="132121"/>
                  </a:lnTo>
                  <a:lnTo>
                    <a:pt x="425196" y="171450"/>
                  </a:lnTo>
                  <a:lnTo>
                    <a:pt x="419584" y="210778"/>
                  </a:lnTo>
                  <a:lnTo>
                    <a:pt x="403597" y="246872"/>
                  </a:lnTo>
                  <a:lnTo>
                    <a:pt x="378509" y="278705"/>
                  </a:lnTo>
                  <a:lnTo>
                    <a:pt x="345592" y="305250"/>
                  </a:lnTo>
                  <a:lnTo>
                    <a:pt x="306119" y="325482"/>
                  </a:lnTo>
                  <a:lnTo>
                    <a:pt x="261363" y="338374"/>
                  </a:lnTo>
                  <a:lnTo>
                    <a:pt x="212598" y="342900"/>
                  </a:lnTo>
                  <a:lnTo>
                    <a:pt x="163832" y="338374"/>
                  </a:lnTo>
                  <a:lnTo>
                    <a:pt x="119076" y="325482"/>
                  </a:lnTo>
                  <a:lnTo>
                    <a:pt x="79603" y="305250"/>
                  </a:lnTo>
                  <a:lnTo>
                    <a:pt x="46686" y="278705"/>
                  </a:lnTo>
                  <a:lnTo>
                    <a:pt x="21598" y="246872"/>
                  </a:lnTo>
                  <a:lnTo>
                    <a:pt x="5611" y="210778"/>
                  </a:lnTo>
                  <a:lnTo>
                    <a:pt x="0" y="171450"/>
                  </a:lnTo>
                  <a:close/>
                </a:path>
              </a:pathLst>
            </a:custGeom>
            <a:grpFill/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0" name="object 20"/>
            <p:cNvSpPr/>
            <p:nvPr/>
          </p:nvSpPr>
          <p:spPr bwMode="auto">
            <a:xfrm>
              <a:off x="6077711" y="2612136"/>
              <a:ext cx="2167255" cy="349250"/>
            </a:xfrm>
            <a:custGeom>
              <a:avLst/>
              <a:gdLst/>
              <a:ahLst/>
              <a:cxnLst/>
              <a:rect l="l" t="t" r="r" b="b"/>
              <a:pathLst>
                <a:path w="2167254" h="349250" fill="norm" stroke="1" extrusionOk="0">
                  <a:moveTo>
                    <a:pt x="216712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2167128" y="348996"/>
                  </a:lnTo>
                  <a:lnTo>
                    <a:pt x="2167128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1" name="object 21"/>
            <p:cNvSpPr/>
            <p:nvPr/>
          </p:nvSpPr>
          <p:spPr bwMode="auto">
            <a:xfrm>
              <a:off x="5866638" y="2346198"/>
              <a:ext cx="425450" cy="342900"/>
            </a:xfrm>
            <a:custGeom>
              <a:avLst/>
              <a:gdLst/>
              <a:ahLst/>
              <a:cxnLst/>
              <a:rect l="l" t="t" r="r" b="b"/>
              <a:pathLst>
                <a:path w="425450" h="342900" fill="norm" stroke="1" extrusionOk="0">
                  <a:moveTo>
                    <a:pt x="212598" y="0"/>
                  </a:moveTo>
                  <a:lnTo>
                    <a:pt x="163832" y="4525"/>
                  </a:lnTo>
                  <a:lnTo>
                    <a:pt x="119076" y="17417"/>
                  </a:lnTo>
                  <a:lnTo>
                    <a:pt x="79603" y="37649"/>
                  </a:lnTo>
                  <a:lnTo>
                    <a:pt x="46686" y="64194"/>
                  </a:lnTo>
                  <a:lnTo>
                    <a:pt x="21598" y="96027"/>
                  </a:lnTo>
                  <a:lnTo>
                    <a:pt x="5611" y="132121"/>
                  </a:lnTo>
                  <a:lnTo>
                    <a:pt x="0" y="171450"/>
                  </a:lnTo>
                  <a:lnTo>
                    <a:pt x="5611" y="210778"/>
                  </a:lnTo>
                  <a:lnTo>
                    <a:pt x="21598" y="246872"/>
                  </a:lnTo>
                  <a:lnTo>
                    <a:pt x="46686" y="278705"/>
                  </a:lnTo>
                  <a:lnTo>
                    <a:pt x="79603" y="305250"/>
                  </a:lnTo>
                  <a:lnTo>
                    <a:pt x="119076" y="325482"/>
                  </a:lnTo>
                  <a:lnTo>
                    <a:pt x="163832" y="338374"/>
                  </a:lnTo>
                  <a:lnTo>
                    <a:pt x="212598" y="342900"/>
                  </a:lnTo>
                  <a:lnTo>
                    <a:pt x="261363" y="338374"/>
                  </a:lnTo>
                  <a:lnTo>
                    <a:pt x="306119" y="325482"/>
                  </a:lnTo>
                  <a:lnTo>
                    <a:pt x="345592" y="305250"/>
                  </a:lnTo>
                  <a:lnTo>
                    <a:pt x="378509" y="278705"/>
                  </a:lnTo>
                  <a:lnTo>
                    <a:pt x="403597" y="246872"/>
                  </a:lnTo>
                  <a:lnTo>
                    <a:pt x="419584" y="210778"/>
                  </a:lnTo>
                  <a:lnTo>
                    <a:pt x="425196" y="171450"/>
                  </a:lnTo>
                  <a:lnTo>
                    <a:pt x="419584" y="132121"/>
                  </a:lnTo>
                  <a:lnTo>
                    <a:pt x="403597" y="96027"/>
                  </a:lnTo>
                  <a:lnTo>
                    <a:pt x="378509" y="64194"/>
                  </a:lnTo>
                  <a:lnTo>
                    <a:pt x="345592" y="37649"/>
                  </a:lnTo>
                  <a:lnTo>
                    <a:pt x="306119" y="17417"/>
                  </a:lnTo>
                  <a:lnTo>
                    <a:pt x="261363" y="4525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2" name="object 22"/>
            <p:cNvSpPr/>
            <p:nvPr/>
          </p:nvSpPr>
          <p:spPr bwMode="auto">
            <a:xfrm>
              <a:off x="5866638" y="2346198"/>
              <a:ext cx="425450" cy="342900"/>
            </a:xfrm>
            <a:custGeom>
              <a:avLst/>
              <a:gdLst/>
              <a:ahLst/>
              <a:cxnLst/>
              <a:rect l="l" t="t" r="r" b="b"/>
              <a:pathLst>
                <a:path w="425450" h="342900" fill="norm" stroke="1" extrusionOk="0">
                  <a:moveTo>
                    <a:pt x="0" y="171450"/>
                  </a:moveTo>
                  <a:lnTo>
                    <a:pt x="5611" y="132121"/>
                  </a:lnTo>
                  <a:lnTo>
                    <a:pt x="21598" y="96027"/>
                  </a:lnTo>
                  <a:lnTo>
                    <a:pt x="46686" y="64194"/>
                  </a:lnTo>
                  <a:lnTo>
                    <a:pt x="79603" y="37649"/>
                  </a:lnTo>
                  <a:lnTo>
                    <a:pt x="119076" y="17417"/>
                  </a:lnTo>
                  <a:lnTo>
                    <a:pt x="163832" y="4525"/>
                  </a:lnTo>
                  <a:lnTo>
                    <a:pt x="212598" y="0"/>
                  </a:lnTo>
                  <a:lnTo>
                    <a:pt x="261363" y="4525"/>
                  </a:lnTo>
                  <a:lnTo>
                    <a:pt x="306119" y="17417"/>
                  </a:lnTo>
                  <a:lnTo>
                    <a:pt x="345592" y="37649"/>
                  </a:lnTo>
                  <a:lnTo>
                    <a:pt x="378509" y="64194"/>
                  </a:lnTo>
                  <a:lnTo>
                    <a:pt x="403597" y="96027"/>
                  </a:lnTo>
                  <a:lnTo>
                    <a:pt x="419584" y="132121"/>
                  </a:lnTo>
                  <a:lnTo>
                    <a:pt x="425196" y="171450"/>
                  </a:lnTo>
                  <a:lnTo>
                    <a:pt x="419584" y="210778"/>
                  </a:lnTo>
                  <a:lnTo>
                    <a:pt x="403597" y="246872"/>
                  </a:lnTo>
                  <a:lnTo>
                    <a:pt x="378509" y="278705"/>
                  </a:lnTo>
                  <a:lnTo>
                    <a:pt x="345592" y="305250"/>
                  </a:lnTo>
                  <a:lnTo>
                    <a:pt x="306119" y="325482"/>
                  </a:lnTo>
                  <a:lnTo>
                    <a:pt x="261363" y="338374"/>
                  </a:lnTo>
                  <a:lnTo>
                    <a:pt x="212598" y="342900"/>
                  </a:lnTo>
                  <a:lnTo>
                    <a:pt x="163832" y="338374"/>
                  </a:lnTo>
                  <a:lnTo>
                    <a:pt x="119076" y="325482"/>
                  </a:lnTo>
                  <a:lnTo>
                    <a:pt x="79603" y="305250"/>
                  </a:lnTo>
                  <a:lnTo>
                    <a:pt x="46686" y="278705"/>
                  </a:lnTo>
                  <a:lnTo>
                    <a:pt x="21598" y="246872"/>
                  </a:lnTo>
                  <a:lnTo>
                    <a:pt x="5611" y="210778"/>
                  </a:lnTo>
                  <a:lnTo>
                    <a:pt x="0" y="171450"/>
                  </a:lnTo>
                  <a:close/>
                </a:path>
              </a:pathLst>
            </a:custGeom>
            <a:grpFill/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23" name="object 23"/>
          <p:cNvSpPr txBox="1"/>
          <p:nvPr/>
        </p:nvSpPr>
        <p:spPr bwMode="auto">
          <a:xfrm>
            <a:off x="1043025" y="2328222"/>
            <a:ext cx="7018020" cy="5734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85140" algn="ctr">
              <a:lnSpc>
                <a:spcPct val="100000"/>
              </a:lnSpc>
              <a:spcBef>
                <a:spcPts val="360"/>
              </a:spcBef>
              <a:tabLst>
                <a:tab pos="3054985" algn="l"/>
              </a:tabLst>
              <a:defRPr/>
            </a:pPr>
            <a:r>
              <a:rPr sz="1800" spc="-5">
                <a:solidFill>
                  <a:srgbClr val="FFFFFF"/>
                </a:solidFill>
                <a:latin typeface="Arial MT"/>
                <a:cs typeface="Arial MT"/>
              </a:rPr>
              <a:t>2	3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9"/>
              </a:spcBef>
              <a:tabLst>
                <a:tab pos="2658745" algn="l"/>
                <a:tab pos="5234305" algn="l"/>
              </a:tabLst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sz="1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>
                <a:solidFill>
                  <a:srgbClr val="FFFFFF"/>
                </a:solidFill>
                <a:latin typeface="Arial MT"/>
                <a:cs typeface="Arial MT"/>
              </a:rPr>
              <a:t>ANALYTICS	</a:t>
            </a:r>
            <a:r>
              <a:rPr sz="1400" spc="-5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>
                <a:solidFill>
                  <a:srgbClr val="FFFFFF"/>
                </a:solidFill>
                <a:latin typeface="Arial MT"/>
                <a:cs typeface="Arial MT"/>
              </a:rPr>
              <a:t>LEARNING	PRODUCTIVIZACIÓN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 bwMode="auto">
          <a:xfrm>
            <a:off x="558037" y="2069845"/>
            <a:ext cx="7891145" cy="3119120"/>
            <a:chOff x="558037" y="2069845"/>
            <a:chExt cx="7891145" cy="3119120"/>
          </a:xfrm>
        </p:grpSpPr>
        <p:sp>
          <p:nvSpPr>
            <p:cNvPr id="25" name="object 25"/>
            <p:cNvSpPr/>
            <p:nvPr/>
          </p:nvSpPr>
          <p:spPr bwMode="auto">
            <a:xfrm>
              <a:off x="570737" y="2082545"/>
              <a:ext cx="7865745" cy="3093720"/>
            </a:xfrm>
            <a:custGeom>
              <a:avLst/>
              <a:gdLst/>
              <a:ahLst/>
              <a:cxnLst/>
              <a:rect l="l" t="t" r="r" b="b"/>
              <a:pathLst>
                <a:path w="7865745" h="3093720" fill="norm" stroke="1" extrusionOk="0">
                  <a:moveTo>
                    <a:pt x="0" y="3093720"/>
                  </a:moveTo>
                  <a:lnTo>
                    <a:pt x="7865363" y="3093720"/>
                  </a:lnTo>
                  <a:lnTo>
                    <a:pt x="7865363" y="0"/>
                  </a:lnTo>
                  <a:lnTo>
                    <a:pt x="0" y="0"/>
                  </a:lnTo>
                  <a:lnTo>
                    <a:pt x="0" y="3093720"/>
                  </a:lnTo>
                  <a:close/>
                </a:path>
              </a:pathLst>
            </a:custGeom>
            <a:grpFill/>
            <a:ln w="25399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/>
            <a:stretch/>
          </p:blipFill>
          <p:spPr bwMode="auto">
            <a:xfrm>
              <a:off x="3397087" y="3227831"/>
              <a:ext cx="2455047" cy="11963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/>
            <a:stretch/>
          </p:blipFill>
          <p:spPr bwMode="auto">
            <a:xfrm>
              <a:off x="655322" y="3188235"/>
              <a:ext cx="2424678" cy="149194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Isaac</dc:creator>
  <cp:keywords/>
  <dc:description/>
  <dc:identifier/>
  <dc:language/>
  <cp:lastModifiedBy/>
  <cp:revision>1</cp:revision>
  <dcterms:created xsi:type="dcterms:W3CDTF">2023-10-01T21:56:03Z</dcterms:created>
  <dcterms:modified xsi:type="dcterms:W3CDTF">2023-10-01T21:58:29Z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2023-10-01T00:00:00Z</vt:filetime>
  </property>
</Properties>
</file>