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8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Tic-Tac-</a:t>
            </a:r>
            <a:r>
              <a:rPr lang="en-US" sz="8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Toe</a:t>
            </a:r>
            <a:r>
              <a:rPr lang="en-US" sz="8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Game</a:t>
            </a:r>
            <a:endParaRPr lang="en-US" sz="6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918598" y="3579307"/>
            <a:ext cx="6720745" cy="720079"/>
          </a:xfrm>
        </p:spPr>
        <p:txBody>
          <a:bodyPr/>
          <a:lstStyle/>
          <a:p>
            <a:pPr>
              <a:defRPr/>
            </a:pPr>
            <a:r>
              <a:rPr lang="en-US" b="1">
                <a:solidFill>
                  <a:schemeClr val="tx1"/>
                </a:solidFill>
              </a:rPr>
              <a:t>Roberto Perez</a:t>
            </a:r>
            <a:endParaRPr b="1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400" b="1">
                <a:solidFill>
                  <a:schemeClr val="tx1"/>
                </a:solidFill>
              </a:rPr>
              <a:t>Paris, France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p14:dur="0" advClick="1">
        <p:push dir="u"/>
      </p:transition>
    </mc:Choice>
    <mc:Fallback>
      <p:transition spd="fast" advClick="1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1327541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3200" b="0" i="0" u="none" strike="noStrike" cap="none" spc="0">
                <a:solidFill>
                  <a:srgbClr val="8C8C8C"/>
                </a:solidFill>
                <a:latin typeface="Arial"/>
                <a:ea typeface="Arial"/>
                <a:cs typeface="Arial"/>
              </a:defRPr>
            </a:pPr>
            <a:br>
              <a:rPr lang="en-US" sz="4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4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Tic-Tac-</a:t>
            </a:r>
            <a:r>
              <a:rPr lang="en-US" sz="4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Toe</a:t>
            </a:r>
            <a:r>
              <a:rPr lang="en-US" sz="4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Game</a:t>
            </a:r>
            <a:r>
              <a:rPr lang="en-US" sz="4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br>
              <a:rPr lang="en-US" sz="4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4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            </a:t>
            </a:r>
            <a:r>
              <a:rPr lang="en-US" sz="4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Roberto Perez</a:t>
            </a:r>
            <a:r>
              <a:rPr sz="2800" b="0">
                <a:solidFill>
                  <a:schemeClr val="tx1"/>
                </a:solidFill>
              </a:rPr>
              <a:t>,</a:t>
            </a:r>
            <a:r>
              <a:rPr lang="en-US" sz="2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Paris, France</a:t>
            </a:r>
            <a:endParaRPr sz="2800" b="0">
              <a:solidFill>
                <a:schemeClr val="tx1"/>
              </a:solidFill>
            </a:endParaRPr>
          </a:p>
          <a:p>
            <a:pPr>
              <a:defRPr/>
            </a:pPr>
            <a:endParaRPr/>
          </a:p>
        </p:txBody>
      </p:sp>
      <p:sp>
        <p:nvSpPr>
          <p:cNvPr id="556263248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b="1"/>
              <a:t> </a:t>
            </a:r>
            <a:endParaRPr sz="3200" b="0" i="0" u="none" strike="noStrike" cap="none" spc="0">
              <a:solidFill>
                <a:schemeClr val="tx1"/>
              </a:solidFill>
              <a:highlight>
                <a:srgbClr val="00FFFF"/>
              </a:highlight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'X' has won the game! If you'd like to play another round or have any other questions, please feel free to ask!</a:t>
            </a:r>
            <a:endParaRPr lang="en-US" sz="3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 </a:t>
            </a:r>
            <a:endParaRPr lang="en-US" sz="3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8363314" name=""/>
          <p:cNvSpPr/>
          <p:nvPr/>
        </p:nvSpPr>
        <p:spPr bwMode="auto">
          <a:xfrm flipH="0" flipV="0">
            <a:off x="2892025" y="1508779"/>
            <a:ext cx="5698577" cy="2455050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highlight>
                <a:srgbClr val="000000"/>
              </a:highlight>
            </a:endParaRPr>
          </a:p>
        </p:txBody>
      </p:sp>
      <p:sp>
        <p:nvSpPr>
          <p:cNvPr id="429606851" name=""/>
          <p:cNvSpPr txBox="1"/>
          <p:nvPr/>
        </p:nvSpPr>
        <p:spPr bwMode="auto">
          <a:xfrm flipH="0" flipV="0">
            <a:off x="3735259" y="2416084"/>
            <a:ext cx="458228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0" algn="l">
              <a:buFont typeface="Arial"/>
              <a:buNone/>
              <a:defRPr/>
            </a:pPr>
            <a:r>
              <a:rPr lang="en-US" sz="3600" b="1" i="0" u="none" strike="noStrike" cap="none" spc="0">
                <a:solidFill>
                  <a:schemeClr val="bg1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</a:rPr>
              <a:t>Congratulations</a:t>
            </a:r>
            <a:r>
              <a:rPr lang="en-US" sz="2400" b="0" i="0" u="none" strike="noStrike" cap="none" spc="0">
                <a:solidFill>
                  <a:schemeClr val="bg1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</a:rPr>
              <a:t> </a:t>
            </a:r>
            <a:endParaRPr sz="7200" b="0" i="0" u="none" strike="noStrike" cap="none" spc="0">
              <a:solidFill>
                <a:schemeClr val="bg1"/>
              </a:solidFill>
              <a:highlight>
                <a:srgbClr val="000000"/>
              </a:highlight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1">
        <p:push dir="u"/>
      </p:transition>
    </mc:Choice>
    <mc:Fallback>
      <p:transition spd="slow" advClick="1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0460030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3200" b="0" i="0" u="none" strike="noStrike" cap="none" spc="0">
                <a:solidFill>
                  <a:srgbClr val="8C8C8C"/>
                </a:solidFill>
                <a:latin typeface="Arial"/>
                <a:ea typeface="Arial"/>
                <a:cs typeface="Arial"/>
              </a:defRPr>
            </a:pPr>
            <a:b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Tic-Tac-</a:t>
            </a: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Toe</a:t>
            </a: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Game</a:t>
            </a: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b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            </a:t>
            </a: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Roberto Perez</a:t>
            </a:r>
            <a:r>
              <a:rPr sz="2800" b="0">
                <a:solidFill>
                  <a:schemeClr val="tx1"/>
                </a:solidFill>
              </a:rPr>
              <a:t>,</a:t>
            </a:r>
            <a:r>
              <a:rPr lang="en-US" sz="2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Paris, France</a:t>
            </a:r>
            <a:endParaRPr sz="2800" b="0">
              <a:solidFill>
                <a:schemeClr val="tx1"/>
              </a:solidFill>
            </a:endParaRPr>
          </a:p>
          <a:p>
            <a:pPr>
              <a:defRPr/>
            </a:pPr>
            <a:endParaRPr/>
          </a:p>
        </p:txBody>
      </p:sp>
      <p:sp>
        <p:nvSpPr>
          <p:cNvPr id="69023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</a:rPr>
              <a:t>Introduction to Tic-Tac-Toe:</a:t>
            </a:r>
            <a:endParaRPr sz="3200" b="0" i="0" u="none" strike="noStrike" cap="none" spc="0">
              <a:solidFill>
                <a:schemeClr val="bg1"/>
              </a:solidFill>
              <a:highlight>
                <a:srgbClr val="000000"/>
              </a:highlight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Tic-Tac-Toe, also known as "X and O" or "Noughts and Crosses," is a classic and simple two-player game. It's played on a 3x3 grid where players take turns marking the grid with their symbols to achieve a winning pattern. The goal is to be the first to form a line of three of your symbols, either horizontally, vertically, or diagonally.</a:t>
            </a:r>
            <a:endParaRPr lang="en-US" sz="3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3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Let's begin the game: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1">
        <p:push dir="u"/>
      </p:transition>
    </mc:Choice>
    <mc:Fallback>
      <p:transition spd="slow" advClick="1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6429373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3200" b="0" i="0" u="none" strike="noStrike" cap="none" spc="0">
                <a:solidFill>
                  <a:srgbClr val="8C8C8C"/>
                </a:solidFill>
                <a:latin typeface="Arial"/>
                <a:ea typeface="Arial"/>
                <a:cs typeface="Arial"/>
              </a:defRPr>
            </a:pPr>
            <a:b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Tic-Tac-</a:t>
            </a: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Toe</a:t>
            </a: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Game</a:t>
            </a: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b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            </a:t>
            </a: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Roberto Perez</a:t>
            </a:r>
            <a:r>
              <a:rPr sz="2800" b="0">
                <a:solidFill>
                  <a:schemeClr val="tx1"/>
                </a:solidFill>
              </a:rPr>
              <a:t>,</a:t>
            </a:r>
            <a:r>
              <a:rPr lang="en-US" sz="2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Paris, France</a:t>
            </a:r>
            <a:endParaRPr sz="2800" b="0">
              <a:solidFill>
                <a:schemeClr val="tx1"/>
              </a:solidFill>
            </a:endParaRPr>
          </a:p>
          <a:p>
            <a:pPr>
              <a:defRPr/>
            </a:pPr>
            <a:endParaRPr/>
          </a:p>
        </p:txBody>
      </p:sp>
      <p:sp>
        <p:nvSpPr>
          <p:cNvPr id="1096758254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sz="3200" b="1" i="0" u="none" strike="noStrike" cap="none" spc="0">
                <a:solidFill>
                  <a:schemeClr val="bg1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</a:rPr>
              <a:t>Round 1: 'X' plays</a:t>
            </a:r>
            <a:endParaRPr sz="3200" b="0" i="0" u="none" strike="noStrike" cap="none" spc="0">
              <a:solidFill>
                <a:schemeClr val="bg1"/>
              </a:solidFill>
              <a:highlight>
                <a:srgbClr val="000000"/>
              </a:highlight>
              <a:latin typeface="Arial"/>
              <a:cs typeface="Arial"/>
            </a:endParaRPr>
          </a:p>
          <a:p>
            <a:pPr>
              <a:defRPr/>
            </a:pPr>
            <a:endParaRPr lang="en-US" sz="3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Explanation: In the first round, 'X' takes the first move, placing an 'X' in the top-left corner of the grid.</a:t>
            </a:r>
            <a:endParaRPr lang="en-US" sz="3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 </a:t>
            </a:r>
            <a:endParaRPr lang="en-US" sz="3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4925587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116263" y="3787611"/>
            <a:ext cx="2292481" cy="2601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1">
        <p:push dir="u"/>
      </p:transition>
    </mc:Choice>
    <mc:Fallback>
      <p:transition spd="slow" advClick="1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2640604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3200" b="0" i="0" u="none" strike="noStrike" cap="none" spc="0">
                <a:solidFill>
                  <a:srgbClr val="8C8C8C"/>
                </a:solidFill>
                <a:latin typeface="Arial"/>
                <a:ea typeface="Arial"/>
                <a:cs typeface="Arial"/>
              </a:defRPr>
            </a:pPr>
            <a:b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Tic-Tac-</a:t>
            </a: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Toe</a:t>
            </a: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Game</a:t>
            </a: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b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            </a:t>
            </a: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Roberto Perez</a:t>
            </a:r>
            <a:r>
              <a:rPr sz="2800" b="0">
                <a:solidFill>
                  <a:schemeClr val="tx1"/>
                </a:solidFill>
              </a:rPr>
              <a:t>,</a:t>
            </a:r>
            <a:r>
              <a:rPr lang="en-US" sz="2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Paris, France</a:t>
            </a:r>
            <a:endParaRPr sz="2800" b="0">
              <a:solidFill>
                <a:schemeClr val="tx1"/>
              </a:solidFill>
            </a:endParaRPr>
          </a:p>
          <a:p>
            <a:pPr>
              <a:defRPr/>
            </a:pPr>
            <a:endParaRPr/>
          </a:p>
        </p:txBody>
      </p:sp>
      <p:sp>
        <p:nvSpPr>
          <p:cNvPr id="1941019708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3200" b="1" i="0" u="none" strike="noStrike" cap="none" spc="0">
                <a:solidFill>
                  <a:schemeClr val="bg1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</a:rPr>
              <a:t>Round 2: 'O' plays</a:t>
            </a:r>
            <a:endParaRPr sz="3200" b="0" i="0" u="none" strike="noStrike" cap="none" spc="0">
              <a:solidFill>
                <a:schemeClr val="bg1"/>
              </a:solidFill>
              <a:highlight>
                <a:srgbClr val="000000"/>
              </a:highlight>
              <a:latin typeface="Arial"/>
              <a:cs typeface="Arial"/>
            </a:endParaRPr>
          </a:p>
          <a:p>
            <a:pPr>
              <a:defRPr/>
            </a:pPr>
            <a:endParaRPr lang="en-US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Explanation: Now, 'O' makes the second move, placing an 'O' in the middle of the grid.</a:t>
            </a:r>
            <a:endParaRPr lang="en-US" sz="3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 </a:t>
            </a:r>
            <a:endParaRPr lang="en-US" sz="3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32806047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247821" y="3744310"/>
            <a:ext cx="2355669" cy="27692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1">
        <p:push dir="u"/>
      </p:transition>
    </mc:Choice>
    <mc:Fallback>
      <p:transition spd="slow" advClick="1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7175236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3200" b="0" i="0" u="none" strike="noStrike" cap="none" spc="0">
                <a:solidFill>
                  <a:srgbClr val="8C8C8C"/>
                </a:solidFill>
                <a:latin typeface="Arial"/>
                <a:ea typeface="Arial"/>
                <a:cs typeface="Arial"/>
              </a:defRPr>
            </a:pPr>
            <a:b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Tic-Tac-</a:t>
            </a: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Toe</a:t>
            </a: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Game</a:t>
            </a: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b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            </a:t>
            </a: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Roberto Perez</a:t>
            </a:r>
            <a:r>
              <a:rPr sz="2800" b="0">
                <a:solidFill>
                  <a:schemeClr val="tx1"/>
                </a:solidFill>
              </a:rPr>
              <a:t>,</a:t>
            </a:r>
            <a:r>
              <a:rPr lang="en-US" sz="2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Paris, France</a:t>
            </a:r>
            <a:endParaRPr sz="2800" b="0">
              <a:solidFill>
                <a:schemeClr val="tx1"/>
              </a:solidFill>
            </a:endParaRPr>
          </a:p>
          <a:p>
            <a:pPr>
              <a:defRPr/>
            </a:pPr>
            <a:endParaRPr/>
          </a:p>
        </p:txBody>
      </p:sp>
      <p:sp>
        <p:nvSpPr>
          <p:cNvPr id="209247666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3200" b="1" i="0" u="none" strike="noStrike" cap="none" spc="0">
                <a:solidFill>
                  <a:schemeClr val="bg1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</a:rPr>
              <a:t>Round 3: 'X' plays</a:t>
            </a:r>
            <a:endParaRPr sz="3200" b="0" i="0" u="none" strike="noStrike" cap="none" spc="0">
              <a:solidFill>
                <a:schemeClr val="bg1"/>
              </a:solidFill>
              <a:highlight>
                <a:srgbClr val="000000"/>
              </a:highlight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Explanation: 'X' takes another turn and places an 'X' in the bottom-left corner.</a:t>
            </a:r>
            <a:endParaRPr lang="en-US" sz="3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 </a:t>
            </a:r>
            <a:endParaRPr lang="en-US" sz="3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5838987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287930" y="3863182"/>
            <a:ext cx="2323896" cy="2720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1">
        <p:push dir="u"/>
      </p:transition>
    </mc:Choice>
    <mc:Fallback>
      <p:transition spd="slow" advClick="1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8280291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3200" b="0" i="0" u="none" strike="noStrike" cap="none" spc="0">
                <a:solidFill>
                  <a:srgbClr val="8C8C8C"/>
                </a:solidFill>
                <a:latin typeface="Arial"/>
                <a:ea typeface="Arial"/>
                <a:cs typeface="Arial"/>
              </a:defRPr>
            </a:pPr>
            <a:b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Tic-Tac-</a:t>
            </a: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Toe</a:t>
            </a: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Game</a:t>
            </a: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b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            </a:t>
            </a: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Roberto Perez</a:t>
            </a:r>
            <a:r>
              <a:rPr sz="2800" b="0">
                <a:solidFill>
                  <a:schemeClr val="tx1"/>
                </a:solidFill>
              </a:rPr>
              <a:t>,</a:t>
            </a:r>
            <a:r>
              <a:rPr lang="en-US" sz="2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Paris, France</a:t>
            </a:r>
            <a:endParaRPr sz="2800" b="0">
              <a:solidFill>
                <a:schemeClr val="tx1"/>
              </a:solidFill>
            </a:endParaRPr>
          </a:p>
          <a:p>
            <a:pPr>
              <a:defRPr/>
            </a:pPr>
            <a:endParaRPr/>
          </a:p>
        </p:txBody>
      </p:sp>
      <p:sp>
        <p:nvSpPr>
          <p:cNvPr id="775437736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3200" b="1" i="0" u="none" strike="noStrike" cap="none" spc="0">
                <a:solidFill>
                  <a:schemeClr val="bg1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</a:rPr>
              <a:t>Round 4: 'O' plays</a:t>
            </a:r>
            <a:endParaRPr sz="3200" b="0" i="0" u="none" strike="noStrike" cap="none" spc="0">
              <a:solidFill>
                <a:schemeClr val="bg1"/>
              </a:solidFill>
              <a:highlight>
                <a:srgbClr val="000000"/>
              </a:highlight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Explanation: 'O' makes their move, putting an 'O' in the middle-right.</a:t>
            </a:r>
            <a:endParaRPr lang="en-US" sz="3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9244975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063255" y="3767963"/>
            <a:ext cx="2359588" cy="28673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1">
        <p:push dir="u"/>
      </p:transition>
    </mc:Choice>
    <mc:Fallback>
      <p:transition spd="slow" advClick="1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5602326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3200" b="0" i="0" u="none" strike="noStrike" cap="none" spc="0">
                <a:solidFill>
                  <a:srgbClr val="8C8C8C"/>
                </a:solidFill>
                <a:latin typeface="Arial"/>
                <a:ea typeface="Arial"/>
                <a:cs typeface="Arial"/>
              </a:defRPr>
            </a:pPr>
            <a:b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Tic-Tac-</a:t>
            </a: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Toe</a:t>
            </a: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Game</a:t>
            </a: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b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            </a:t>
            </a: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Roberto Perez</a:t>
            </a:r>
            <a:r>
              <a:rPr sz="2800" b="0">
                <a:solidFill>
                  <a:schemeClr val="tx1"/>
                </a:solidFill>
              </a:rPr>
              <a:t>,</a:t>
            </a:r>
            <a:r>
              <a:rPr lang="en-US" sz="2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Paris, France</a:t>
            </a:r>
            <a:endParaRPr sz="2800" b="0">
              <a:solidFill>
                <a:schemeClr val="tx1"/>
              </a:solidFill>
            </a:endParaRPr>
          </a:p>
          <a:p>
            <a:pPr>
              <a:defRPr/>
            </a:pPr>
            <a:endParaRPr/>
          </a:p>
        </p:txBody>
      </p:sp>
      <p:sp>
        <p:nvSpPr>
          <p:cNvPr id="13494276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3200" b="1" i="0" u="none" strike="noStrike" cap="none" spc="0">
                <a:solidFill>
                  <a:schemeClr val="bg1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</a:rPr>
              <a:t>Round 5: 'X' plays</a:t>
            </a:r>
            <a:endParaRPr sz="3200" b="0" i="0" u="none" strike="noStrike" cap="none" spc="0">
              <a:solidFill>
                <a:schemeClr val="bg1"/>
              </a:solidFill>
              <a:highlight>
                <a:srgbClr val="000000"/>
              </a:highlight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Explanation: 'X' continues by placing an 'X' in the bottom-right corner.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 </a:t>
            </a:r>
            <a:endParaRPr lang="en-US" sz="3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5087974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247750" y="3731803"/>
            <a:ext cx="2403002" cy="27748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1">
        <p:push dir="u"/>
      </p:transition>
    </mc:Choice>
    <mc:Fallback>
      <p:transition spd="slow" advClick="1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3557677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3200" b="0" i="0" u="none" strike="noStrike" cap="none" spc="0">
                <a:solidFill>
                  <a:srgbClr val="8C8C8C"/>
                </a:solidFill>
                <a:latin typeface="Arial"/>
                <a:ea typeface="Arial"/>
                <a:cs typeface="Arial"/>
              </a:defRPr>
            </a:pPr>
            <a:b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Tic-Tac-</a:t>
            </a: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Toe</a:t>
            </a: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Game</a:t>
            </a: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b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            </a:t>
            </a: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Roberto Perez</a:t>
            </a:r>
            <a:r>
              <a:rPr sz="2800" b="0">
                <a:solidFill>
                  <a:schemeClr val="tx1"/>
                </a:solidFill>
              </a:rPr>
              <a:t>,</a:t>
            </a:r>
            <a:r>
              <a:rPr lang="en-US" sz="2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Paris, France</a:t>
            </a:r>
            <a:endParaRPr sz="2800" b="0">
              <a:solidFill>
                <a:schemeClr val="tx1"/>
              </a:solidFill>
            </a:endParaRPr>
          </a:p>
          <a:p>
            <a:pPr>
              <a:defRPr/>
            </a:pPr>
            <a:endParaRPr/>
          </a:p>
        </p:txBody>
      </p:sp>
      <p:sp>
        <p:nvSpPr>
          <p:cNvPr id="608814919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3200" b="1" i="0" u="none" strike="noStrike" cap="none" spc="0">
                <a:solidFill>
                  <a:schemeClr val="bg1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</a:rPr>
              <a:t>Round 6: 'O' plays</a:t>
            </a:r>
            <a:endParaRPr sz="3200" b="0" i="0" u="none" strike="noStrike" cap="none" spc="0">
              <a:solidFill>
                <a:schemeClr val="bg1"/>
              </a:solidFill>
              <a:highlight>
                <a:srgbClr val="000000"/>
              </a:highlight>
              <a:latin typeface="Arial"/>
              <a:cs typeface="Arial"/>
            </a:endParaRPr>
          </a:p>
          <a:p>
            <a:pPr>
              <a:defRPr/>
            </a:pPr>
            <a:endParaRPr lang="en-US" sz="3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Explanation: 'O' makes their move and places an 'O' in the top-center position.</a:t>
            </a:r>
            <a:endParaRPr lang="en-US" sz="3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 </a:t>
            </a:r>
            <a:endParaRPr lang="en-US" sz="3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93385340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489559" y="3671232"/>
            <a:ext cx="2245311" cy="27142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1">
        <p:push dir="u"/>
      </p:transition>
    </mc:Choice>
    <mc:Fallback>
      <p:transition spd="slow" advClick="1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4348965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3200" b="0" i="0" u="none" strike="noStrike" cap="none" spc="0">
                <a:solidFill>
                  <a:srgbClr val="8C8C8C"/>
                </a:solidFill>
                <a:latin typeface="Arial"/>
                <a:ea typeface="Arial"/>
                <a:cs typeface="Arial"/>
              </a:defRPr>
            </a:pPr>
            <a:b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Tic-Tac-</a:t>
            </a: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Toe</a:t>
            </a: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Game</a:t>
            </a: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b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            </a:t>
            </a: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Roberto Perez</a:t>
            </a:r>
            <a:r>
              <a:rPr sz="2800" b="0">
                <a:solidFill>
                  <a:schemeClr val="tx1"/>
                </a:solidFill>
              </a:rPr>
              <a:t>,</a:t>
            </a:r>
            <a:r>
              <a:rPr lang="en-US" sz="2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Paris, France</a:t>
            </a:r>
            <a:endParaRPr sz="2800" b="0">
              <a:solidFill>
                <a:schemeClr val="tx1"/>
              </a:solidFill>
            </a:endParaRPr>
          </a:p>
          <a:p>
            <a:pPr>
              <a:defRPr/>
            </a:pPr>
            <a:endParaRPr/>
          </a:p>
        </p:txBody>
      </p:sp>
      <p:sp>
        <p:nvSpPr>
          <p:cNvPr id="852287246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3200" b="1" i="0" u="none" strike="noStrike" cap="none" spc="0">
                <a:solidFill>
                  <a:schemeClr val="bg1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</a:rPr>
              <a:t>Round 7: 'X' plays</a:t>
            </a:r>
            <a:endParaRPr sz="3200" b="0" i="0" u="none" strike="noStrike" cap="none" spc="0">
              <a:solidFill>
                <a:schemeClr val="bg1"/>
              </a:solidFill>
              <a:highlight>
                <a:srgbClr val="000000"/>
              </a:highlight>
              <a:latin typeface="Arial"/>
              <a:cs typeface="Arial"/>
            </a:endParaRPr>
          </a:p>
          <a:p>
            <a:pPr>
              <a:defRPr/>
            </a:pPr>
            <a:endParaRPr lang="en-US" sz="3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Explanation: 'X' takes their turn and wins the game by placing an 'X' in the top-right corner, completing three 'X's in a diagonal.</a:t>
            </a:r>
            <a:endParaRPr lang="en-US" sz="3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 </a:t>
            </a:r>
            <a:endParaRPr lang="en-US" sz="3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32222393" name=""/>
          <p:cNvSpPr/>
          <p:nvPr/>
        </p:nvSpPr>
        <p:spPr bwMode="auto">
          <a:xfrm flipH="0" flipV="0">
            <a:off x="4063255" y="3352799"/>
            <a:ext cx="4071247" cy="2441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X |   | </a:t>
            </a:r>
            <a:r>
              <a:rPr sz="1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---|---|---</a:t>
            </a:r>
            <a:r>
              <a:rPr sz="1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|   | </a:t>
            </a:r>
            <a:r>
              <a:rPr sz="1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---|---|---</a:t>
            </a:r>
            <a:r>
              <a:rPr sz="1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|   |</a:t>
            </a:r>
            <a:endParaRPr/>
          </a:p>
        </p:txBody>
      </p:sp>
      <p:pic>
        <p:nvPicPr>
          <p:cNvPr id="129080656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634240" y="3678620"/>
            <a:ext cx="2563552" cy="28914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1">
        <p:push dir="u"/>
      </p:transition>
    </mc:Choice>
    <mc:Fallback>
      <p:transition spd="slow" advClick="1">
        <p:push dir="u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modified xsi:type="dcterms:W3CDTF">2023-09-20T21:07:28Z</dcterms:modified>
  <cp:category/>
  <cp:contentStatus/>
  <cp:version/>
</cp:coreProperties>
</file>