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74" r:id="rId1"/>
  </p:sldMasterIdLst>
  <p:notesMasterIdLst>
    <p:notesMasterId r:id="rId29"/>
  </p:notesMasterIdLst>
  <p:sldIdLst>
    <p:sldId id="316" r:id="rId2"/>
    <p:sldId id="317" r:id="rId3"/>
    <p:sldId id="256" r:id="rId4"/>
    <p:sldId id="258" r:id="rId5"/>
    <p:sldId id="259" r:id="rId6"/>
    <p:sldId id="260" r:id="rId7"/>
    <p:sldId id="300" r:id="rId8"/>
    <p:sldId id="302" r:id="rId9"/>
    <p:sldId id="301" r:id="rId10"/>
    <p:sldId id="303" r:id="rId11"/>
    <p:sldId id="304" r:id="rId12"/>
    <p:sldId id="305" r:id="rId13"/>
    <p:sldId id="306" r:id="rId14"/>
    <p:sldId id="307" r:id="rId15"/>
    <p:sldId id="262" r:id="rId16"/>
    <p:sldId id="315" r:id="rId17"/>
    <p:sldId id="299" r:id="rId18"/>
    <p:sldId id="263" r:id="rId19"/>
    <p:sldId id="308" r:id="rId20"/>
    <p:sldId id="264" r:id="rId21"/>
    <p:sldId id="309" r:id="rId22"/>
    <p:sldId id="311" r:id="rId23"/>
    <p:sldId id="310" r:id="rId24"/>
    <p:sldId id="312" r:id="rId25"/>
    <p:sldId id="314" r:id="rId26"/>
    <p:sldId id="313" r:id="rId27"/>
    <p:sldId id="318" r:id="rId28"/>
  </p:sldIdLst>
  <p:sldSz cx="9144000" cy="5143500" type="screen16x9"/>
  <p:notesSz cx="6858000" cy="9144000"/>
  <p:embeddedFontLst>
    <p:embeddedFont>
      <p:font typeface="Exo 2" panose="020B0604020202020204" charset="0"/>
      <p:regular r:id="rId30"/>
      <p:bold r:id="rId31"/>
      <p:italic r:id="rId32"/>
      <p:boldItalic r:id="rId33"/>
    </p:embeddedFont>
    <p:embeddedFont>
      <p:font typeface="Fira Sans Extra Condensed Medium" panose="020B0604020202020204" charset="0"/>
      <p:regular r:id="rId34"/>
      <p:bold r:id="rId35"/>
      <p:italic r:id="rId36"/>
      <p:boldItalic r:id="rId37"/>
    </p:embeddedFont>
    <p:embeddedFont>
      <p:font typeface="Calibri" panose="020F0502020204030204" pitchFamily="34" charset="0"/>
      <p:regular r:id="rId38"/>
      <p:bold r:id="rId39"/>
      <p:italic r:id="rId40"/>
      <p:boldItalic r:id="rId41"/>
    </p:embeddedFont>
    <p:embeddedFont>
      <p:font typeface="Roboto Condensed Light" panose="020B0604020202020204" charset="0"/>
      <p:regular r:id="rId42"/>
      <p:bold r:id="rId43"/>
      <p:italic r:id="rId44"/>
      <p:boldItalic r:id="rId45"/>
    </p:embeddedFont>
    <p:embeddedFont>
      <p:font typeface="Squada One" panose="020B0604020202020204" charset="0"/>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01836B-3E9A-4D55-B9EF-0131D9643BE0}">
  <a:tblStyle styleId="{C901836B-3E9A-4D55-B9EF-0131D9643BE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3466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797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5661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8d3b44f0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8d3b44f0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8d3b44f0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8d3b44f0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7102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8d3b44f08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8d3b44f08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8d3b44f0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8d3b44f0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0712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8d3b44f0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8d3b44f0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8d3b44f0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8d3b44f0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8831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8d3b44f0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8d3b44f0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1750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40422e07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40422e07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8d3b44f0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8d3b44f0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210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8d3b44f0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8d3b44f0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553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8d3b44f0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8d3b44f0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780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8d3b44f0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8d3b44f0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768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6517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846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5906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0415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94557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6000"/>
              <a:buNone/>
              <a:defRPr sz="4800">
                <a:solidFill>
                  <a:schemeClr val="dk2"/>
                </a:solidFill>
              </a:defRPr>
            </a:lvl1pPr>
            <a:lvl2pPr lvl="1" rtl="0">
              <a:spcBef>
                <a:spcPts val="0"/>
              </a:spcBef>
              <a:spcAft>
                <a:spcPts val="0"/>
              </a:spcAft>
              <a:buClr>
                <a:schemeClr val="dk2"/>
              </a:buClr>
              <a:buSzPts val="5200"/>
              <a:buNone/>
              <a:defRPr sz="5200">
                <a:solidFill>
                  <a:schemeClr val="dk2"/>
                </a:solidFill>
              </a:defRPr>
            </a:lvl2pPr>
            <a:lvl3pPr lvl="2" rtl="0">
              <a:spcBef>
                <a:spcPts val="0"/>
              </a:spcBef>
              <a:spcAft>
                <a:spcPts val="0"/>
              </a:spcAft>
              <a:buClr>
                <a:schemeClr val="dk2"/>
              </a:buClr>
              <a:buSzPts val="5200"/>
              <a:buNone/>
              <a:defRPr sz="5200">
                <a:solidFill>
                  <a:schemeClr val="dk2"/>
                </a:solidFill>
              </a:defRPr>
            </a:lvl3pPr>
            <a:lvl4pPr lvl="3" rtl="0">
              <a:spcBef>
                <a:spcPts val="0"/>
              </a:spcBef>
              <a:spcAft>
                <a:spcPts val="0"/>
              </a:spcAft>
              <a:buClr>
                <a:schemeClr val="dk2"/>
              </a:buClr>
              <a:buSzPts val="5200"/>
              <a:buNone/>
              <a:defRPr sz="5200">
                <a:solidFill>
                  <a:schemeClr val="dk2"/>
                </a:solidFill>
              </a:defRPr>
            </a:lvl4pPr>
            <a:lvl5pPr lvl="4" rtl="0">
              <a:spcBef>
                <a:spcPts val="0"/>
              </a:spcBef>
              <a:spcAft>
                <a:spcPts val="0"/>
              </a:spcAft>
              <a:buClr>
                <a:schemeClr val="dk2"/>
              </a:buClr>
              <a:buSzPts val="5200"/>
              <a:buNone/>
              <a:defRPr sz="5200">
                <a:solidFill>
                  <a:schemeClr val="dk2"/>
                </a:solidFill>
              </a:defRPr>
            </a:lvl5pPr>
            <a:lvl6pPr lvl="5" rtl="0">
              <a:spcBef>
                <a:spcPts val="0"/>
              </a:spcBef>
              <a:spcAft>
                <a:spcPts val="0"/>
              </a:spcAft>
              <a:buClr>
                <a:schemeClr val="dk2"/>
              </a:buClr>
              <a:buSzPts val="5200"/>
              <a:buNone/>
              <a:defRPr sz="5200">
                <a:solidFill>
                  <a:schemeClr val="dk2"/>
                </a:solidFill>
              </a:defRPr>
            </a:lvl6pPr>
            <a:lvl7pPr lvl="6" rtl="0">
              <a:spcBef>
                <a:spcPts val="0"/>
              </a:spcBef>
              <a:spcAft>
                <a:spcPts val="0"/>
              </a:spcAft>
              <a:buClr>
                <a:schemeClr val="dk2"/>
              </a:buClr>
              <a:buSzPts val="5200"/>
              <a:buNone/>
              <a:defRPr sz="5200">
                <a:solidFill>
                  <a:schemeClr val="dk2"/>
                </a:solidFill>
              </a:defRPr>
            </a:lvl7pPr>
            <a:lvl8pPr lvl="7" rtl="0">
              <a:spcBef>
                <a:spcPts val="0"/>
              </a:spcBef>
              <a:spcAft>
                <a:spcPts val="0"/>
              </a:spcAft>
              <a:buClr>
                <a:schemeClr val="dk2"/>
              </a:buClr>
              <a:buSzPts val="5200"/>
              <a:buNone/>
              <a:defRPr sz="5200">
                <a:solidFill>
                  <a:schemeClr val="dk2"/>
                </a:solidFill>
              </a:defRPr>
            </a:lvl8pPr>
            <a:lvl9pPr lvl="8" rtl="0">
              <a:spcBef>
                <a:spcPts val="0"/>
              </a:spcBef>
              <a:spcAft>
                <a:spcPts val="0"/>
              </a:spcAft>
              <a:buClr>
                <a:schemeClr val="dk2"/>
              </a:buClr>
              <a:buSzPts val="5200"/>
              <a:buNone/>
              <a:defRPr sz="5200">
                <a:solidFill>
                  <a:schemeClr val="dk2"/>
                </a:solidFill>
              </a:defRPr>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lt2"/>
              </a:buClr>
              <a:buSzPts val="1200"/>
              <a:buNone/>
              <a:defRPr>
                <a:solidFill>
                  <a:schemeClr val="lt2"/>
                </a:solidFill>
              </a:defRPr>
            </a:lvl1pPr>
            <a:lvl2pPr lvl="1" algn="r" rtl="0">
              <a:lnSpc>
                <a:spcPct val="100000"/>
              </a:lnSpc>
              <a:spcBef>
                <a:spcPts val="0"/>
              </a:spcBef>
              <a:spcAft>
                <a:spcPts val="0"/>
              </a:spcAft>
              <a:buClr>
                <a:schemeClr val="lt2"/>
              </a:buClr>
              <a:buSzPts val="2800"/>
              <a:buNone/>
              <a:defRPr sz="2800">
                <a:solidFill>
                  <a:schemeClr val="lt2"/>
                </a:solidFill>
              </a:defRPr>
            </a:lvl2pPr>
            <a:lvl3pPr lvl="2" algn="r" rtl="0">
              <a:lnSpc>
                <a:spcPct val="100000"/>
              </a:lnSpc>
              <a:spcBef>
                <a:spcPts val="0"/>
              </a:spcBef>
              <a:spcAft>
                <a:spcPts val="0"/>
              </a:spcAft>
              <a:buClr>
                <a:schemeClr val="lt2"/>
              </a:buClr>
              <a:buSzPts val="2800"/>
              <a:buNone/>
              <a:defRPr sz="2800">
                <a:solidFill>
                  <a:schemeClr val="lt2"/>
                </a:solidFill>
              </a:defRPr>
            </a:lvl3pPr>
            <a:lvl4pPr lvl="3" algn="r" rtl="0">
              <a:lnSpc>
                <a:spcPct val="100000"/>
              </a:lnSpc>
              <a:spcBef>
                <a:spcPts val="0"/>
              </a:spcBef>
              <a:spcAft>
                <a:spcPts val="0"/>
              </a:spcAft>
              <a:buClr>
                <a:schemeClr val="lt2"/>
              </a:buClr>
              <a:buSzPts val="2800"/>
              <a:buNone/>
              <a:defRPr sz="2800">
                <a:solidFill>
                  <a:schemeClr val="lt2"/>
                </a:solidFill>
              </a:defRPr>
            </a:lvl4pPr>
            <a:lvl5pPr lvl="4" algn="r" rtl="0">
              <a:lnSpc>
                <a:spcPct val="100000"/>
              </a:lnSpc>
              <a:spcBef>
                <a:spcPts val="0"/>
              </a:spcBef>
              <a:spcAft>
                <a:spcPts val="0"/>
              </a:spcAft>
              <a:buClr>
                <a:schemeClr val="lt2"/>
              </a:buClr>
              <a:buSzPts val="2800"/>
              <a:buNone/>
              <a:defRPr sz="2800">
                <a:solidFill>
                  <a:schemeClr val="lt2"/>
                </a:solidFill>
              </a:defRPr>
            </a:lvl5pPr>
            <a:lvl6pPr lvl="5" algn="r" rtl="0">
              <a:lnSpc>
                <a:spcPct val="100000"/>
              </a:lnSpc>
              <a:spcBef>
                <a:spcPts val="0"/>
              </a:spcBef>
              <a:spcAft>
                <a:spcPts val="0"/>
              </a:spcAft>
              <a:buClr>
                <a:schemeClr val="lt2"/>
              </a:buClr>
              <a:buSzPts val="2800"/>
              <a:buNone/>
              <a:defRPr sz="2800">
                <a:solidFill>
                  <a:schemeClr val="lt2"/>
                </a:solidFill>
              </a:defRPr>
            </a:lvl6pPr>
            <a:lvl7pPr lvl="6" algn="r" rtl="0">
              <a:lnSpc>
                <a:spcPct val="100000"/>
              </a:lnSpc>
              <a:spcBef>
                <a:spcPts val="0"/>
              </a:spcBef>
              <a:spcAft>
                <a:spcPts val="0"/>
              </a:spcAft>
              <a:buClr>
                <a:schemeClr val="lt2"/>
              </a:buClr>
              <a:buSzPts val="2800"/>
              <a:buNone/>
              <a:defRPr sz="2800">
                <a:solidFill>
                  <a:schemeClr val="lt2"/>
                </a:solidFill>
              </a:defRPr>
            </a:lvl7pPr>
            <a:lvl8pPr lvl="7" algn="r" rtl="0">
              <a:lnSpc>
                <a:spcPct val="100000"/>
              </a:lnSpc>
              <a:spcBef>
                <a:spcPts val="0"/>
              </a:spcBef>
              <a:spcAft>
                <a:spcPts val="0"/>
              </a:spcAft>
              <a:buClr>
                <a:schemeClr val="lt2"/>
              </a:buClr>
              <a:buSzPts val="2800"/>
              <a:buNone/>
              <a:defRPr sz="2800">
                <a:solidFill>
                  <a:schemeClr val="lt2"/>
                </a:solidFill>
              </a:defRPr>
            </a:lvl8pPr>
            <a:lvl9pPr lvl="8" algn="r" rtl="0">
              <a:lnSpc>
                <a:spcPct val="100000"/>
              </a:lnSpc>
              <a:spcBef>
                <a:spcPts val="0"/>
              </a:spcBef>
              <a:spcAft>
                <a:spcPts val="0"/>
              </a:spcAft>
              <a:buClr>
                <a:schemeClr val="lt2"/>
              </a:buClr>
              <a:buSzPts val="2800"/>
              <a:buNone/>
              <a:defRPr sz="2800">
                <a:solidFill>
                  <a:schemeClr val="l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7">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600"/>
              <a:buNone/>
              <a:defRPr sz="3000">
                <a:solidFill>
                  <a:schemeClr val="dk2"/>
                </a:solidFill>
              </a:defRPr>
            </a:lvl1pPr>
            <a:lvl2pPr lvl="1" algn="r" rtl="0">
              <a:spcBef>
                <a:spcPts val="0"/>
              </a:spcBef>
              <a:spcAft>
                <a:spcPts val="0"/>
              </a:spcAft>
              <a:buClr>
                <a:schemeClr val="dk2"/>
              </a:buClr>
              <a:buSzPts val="1800"/>
              <a:buNone/>
              <a:defRPr sz="1800">
                <a:solidFill>
                  <a:schemeClr val="dk2"/>
                </a:solidFill>
              </a:defRPr>
            </a:lvl2pPr>
            <a:lvl3pPr lvl="2" algn="r" rtl="0">
              <a:spcBef>
                <a:spcPts val="0"/>
              </a:spcBef>
              <a:spcAft>
                <a:spcPts val="0"/>
              </a:spcAft>
              <a:buClr>
                <a:schemeClr val="dk2"/>
              </a:buClr>
              <a:buSzPts val="1800"/>
              <a:buNone/>
              <a:defRPr sz="1800">
                <a:solidFill>
                  <a:schemeClr val="dk2"/>
                </a:solidFill>
              </a:defRPr>
            </a:lvl3pPr>
            <a:lvl4pPr lvl="3" algn="r" rtl="0">
              <a:spcBef>
                <a:spcPts val="0"/>
              </a:spcBef>
              <a:spcAft>
                <a:spcPts val="0"/>
              </a:spcAft>
              <a:buClr>
                <a:schemeClr val="dk2"/>
              </a:buClr>
              <a:buSzPts val="1800"/>
              <a:buNone/>
              <a:defRPr sz="1800">
                <a:solidFill>
                  <a:schemeClr val="dk2"/>
                </a:solidFill>
              </a:defRPr>
            </a:lvl4pPr>
            <a:lvl5pPr lvl="4" algn="r" rtl="0">
              <a:spcBef>
                <a:spcPts val="0"/>
              </a:spcBef>
              <a:spcAft>
                <a:spcPts val="0"/>
              </a:spcAft>
              <a:buClr>
                <a:schemeClr val="dk2"/>
              </a:buClr>
              <a:buSzPts val="1800"/>
              <a:buNone/>
              <a:defRPr sz="1800">
                <a:solidFill>
                  <a:schemeClr val="dk2"/>
                </a:solidFill>
              </a:defRPr>
            </a:lvl5pPr>
            <a:lvl6pPr lvl="5" algn="r" rtl="0">
              <a:spcBef>
                <a:spcPts val="0"/>
              </a:spcBef>
              <a:spcAft>
                <a:spcPts val="0"/>
              </a:spcAft>
              <a:buClr>
                <a:schemeClr val="dk2"/>
              </a:buClr>
              <a:buSzPts val="1800"/>
              <a:buNone/>
              <a:defRPr sz="1800">
                <a:solidFill>
                  <a:schemeClr val="dk2"/>
                </a:solidFill>
              </a:defRPr>
            </a:lvl6pPr>
            <a:lvl7pPr lvl="6" algn="r" rtl="0">
              <a:spcBef>
                <a:spcPts val="0"/>
              </a:spcBef>
              <a:spcAft>
                <a:spcPts val="0"/>
              </a:spcAft>
              <a:buClr>
                <a:schemeClr val="dk2"/>
              </a:buClr>
              <a:buSzPts val="1800"/>
              <a:buNone/>
              <a:defRPr sz="1800">
                <a:solidFill>
                  <a:schemeClr val="dk2"/>
                </a:solidFill>
              </a:defRPr>
            </a:lvl7pPr>
            <a:lvl8pPr lvl="7" algn="r" rtl="0">
              <a:spcBef>
                <a:spcPts val="0"/>
              </a:spcBef>
              <a:spcAft>
                <a:spcPts val="0"/>
              </a:spcAft>
              <a:buClr>
                <a:schemeClr val="dk2"/>
              </a:buClr>
              <a:buSzPts val="1800"/>
              <a:buNone/>
              <a:defRPr sz="1800">
                <a:solidFill>
                  <a:schemeClr val="dk2"/>
                </a:solidFill>
              </a:defRPr>
            </a:lvl8pPr>
            <a:lvl9pPr lvl="8" algn="r" rtl="0">
              <a:spcBef>
                <a:spcPts val="0"/>
              </a:spcBef>
              <a:spcAft>
                <a:spcPts val="0"/>
              </a:spcAft>
              <a:buClr>
                <a:schemeClr val="dk2"/>
              </a:buClr>
              <a:buSzPts val="1800"/>
              <a:buNone/>
              <a:defRPr sz="1800">
                <a:solidFill>
                  <a:schemeClr val="dk2"/>
                </a:solidFill>
              </a:defRPr>
            </a:lvl9pPr>
          </a:lstStyle>
          <a:p>
            <a:endParaRPr/>
          </a:p>
        </p:txBody>
      </p:sp>
      <p:sp>
        <p:nvSpPr>
          <p:cNvPr id="13" name="Google Shape;13;p3"/>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1400"/>
              <a:buNone/>
              <a:defRPr sz="1400">
                <a:solidFill>
                  <a:schemeClr val="dk2"/>
                </a:solidFill>
              </a:defRPr>
            </a:lvl1pPr>
            <a:lvl2pPr lvl="1" algn="r" rtl="0">
              <a:spcBef>
                <a:spcPts val="0"/>
              </a:spcBef>
              <a:spcAft>
                <a:spcPts val="0"/>
              </a:spcAft>
              <a:buClr>
                <a:schemeClr val="dk2"/>
              </a:buClr>
              <a:buSzPts val="1400"/>
              <a:buNone/>
              <a:defRPr sz="1400">
                <a:solidFill>
                  <a:schemeClr val="dk2"/>
                </a:solidFill>
              </a:defRPr>
            </a:lvl2pPr>
            <a:lvl3pPr lvl="2" algn="r" rtl="0">
              <a:spcBef>
                <a:spcPts val="0"/>
              </a:spcBef>
              <a:spcAft>
                <a:spcPts val="0"/>
              </a:spcAft>
              <a:buClr>
                <a:schemeClr val="dk2"/>
              </a:buClr>
              <a:buSzPts val="1400"/>
              <a:buNone/>
              <a:defRPr sz="1400">
                <a:solidFill>
                  <a:schemeClr val="dk2"/>
                </a:solidFill>
              </a:defRPr>
            </a:lvl3pPr>
            <a:lvl4pPr lvl="3" algn="r" rtl="0">
              <a:spcBef>
                <a:spcPts val="0"/>
              </a:spcBef>
              <a:spcAft>
                <a:spcPts val="0"/>
              </a:spcAft>
              <a:buClr>
                <a:schemeClr val="dk2"/>
              </a:buClr>
              <a:buSzPts val="1400"/>
              <a:buNone/>
              <a:defRPr sz="1400">
                <a:solidFill>
                  <a:schemeClr val="dk2"/>
                </a:solidFill>
              </a:defRPr>
            </a:lvl4pPr>
            <a:lvl5pPr lvl="4" algn="r" rtl="0">
              <a:spcBef>
                <a:spcPts val="0"/>
              </a:spcBef>
              <a:spcAft>
                <a:spcPts val="0"/>
              </a:spcAft>
              <a:buClr>
                <a:schemeClr val="dk2"/>
              </a:buClr>
              <a:buSzPts val="1400"/>
              <a:buNone/>
              <a:defRPr sz="1400">
                <a:solidFill>
                  <a:schemeClr val="dk2"/>
                </a:solidFill>
              </a:defRPr>
            </a:lvl5pPr>
            <a:lvl6pPr lvl="5" algn="r" rtl="0">
              <a:spcBef>
                <a:spcPts val="0"/>
              </a:spcBef>
              <a:spcAft>
                <a:spcPts val="0"/>
              </a:spcAft>
              <a:buClr>
                <a:schemeClr val="dk2"/>
              </a:buClr>
              <a:buSzPts val="1400"/>
              <a:buNone/>
              <a:defRPr sz="1400">
                <a:solidFill>
                  <a:schemeClr val="dk2"/>
                </a:solidFill>
              </a:defRPr>
            </a:lvl6pPr>
            <a:lvl7pPr lvl="6" algn="r" rtl="0">
              <a:spcBef>
                <a:spcPts val="0"/>
              </a:spcBef>
              <a:spcAft>
                <a:spcPts val="0"/>
              </a:spcAft>
              <a:buClr>
                <a:schemeClr val="dk2"/>
              </a:buClr>
              <a:buSzPts val="1400"/>
              <a:buNone/>
              <a:defRPr sz="1400">
                <a:solidFill>
                  <a:schemeClr val="dk2"/>
                </a:solidFill>
              </a:defRPr>
            </a:lvl7pPr>
            <a:lvl8pPr lvl="7" algn="r" rtl="0">
              <a:spcBef>
                <a:spcPts val="0"/>
              </a:spcBef>
              <a:spcAft>
                <a:spcPts val="0"/>
              </a:spcAft>
              <a:buClr>
                <a:schemeClr val="dk2"/>
              </a:buClr>
              <a:buSzPts val="1400"/>
              <a:buNone/>
              <a:defRPr sz="1400">
                <a:solidFill>
                  <a:schemeClr val="dk2"/>
                </a:solidFill>
              </a:defRPr>
            </a:lvl8pPr>
            <a:lvl9pPr lvl="8" algn="r" rtl="0">
              <a:spcBef>
                <a:spcPts val="0"/>
              </a:spcBef>
              <a:spcAft>
                <a:spcPts val="0"/>
              </a:spcAft>
              <a:buClr>
                <a:schemeClr val="dk2"/>
              </a:buClr>
              <a:buSzPts val="1400"/>
              <a:buNone/>
              <a:defRPr sz="1400">
                <a:solidFill>
                  <a:schemeClr val="dk2"/>
                </a:solidFill>
              </a:defRPr>
            </a:lvl9pPr>
          </a:lstStyle>
          <a:p>
            <a:endParaRPr/>
          </a:p>
        </p:txBody>
      </p:sp>
      <p:sp>
        <p:nvSpPr>
          <p:cNvPr id="14" name="Google Shape;14;p3"/>
          <p:cNvSpPr txBox="1">
            <a:spLocks noGrp="1"/>
          </p:cNvSpPr>
          <p:nvPr>
            <p:ph type="subTitle" idx="1"/>
          </p:nvPr>
        </p:nvSpPr>
        <p:spPr>
          <a:xfrm>
            <a:off x="690446" y="656478"/>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2"/>
              </a:buClr>
              <a:buSzPts val="900"/>
              <a:buNone/>
              <a:defRPr sz="900">
                <a:solidFill>
                  <a:schemeClr val="lt2"/>
                </a:solidFill>
              </a:defRPr>
            </a:lvl1pPr>
            <a:lvl2pPr lvl="1" algn="r" rtl="0">
              <a:lnSpc>
                <a:spcPct val="100000"/>
              </a:lnSpc>
              <a:spcBef>
                <a:spcPts val="0"/>
              </a:spcBef>
              <a:spcAft>
                <a:spcPts val="0"/>
              </a:spcAft>
              <a:buClr>
                <a:schemeClr val="lt2"/>
              </a:buClr>
              <a:buSzPts val="900"/>
              <a:buNone/>
              <a:defRPr sz="900">
                <a:solidFill>
                  <a:schemeClr val="lt2"/>
                </a:solidFill>
              </a:defRPr>
            </a:lvl2pPr>
            <a:lvl3pPr lvl="2" algn="r" rtl="0">
              <a:lnSpc>
                <a:spcPct val="100000"/>
              </a:lnSpc>
              <a:spcBef>
                <a:spcPts val="0"/>
              </a:spcBef>
              <a:spcAft>
                <a:spcPts val="0"/>
              </a:spcAft>
              <a:buClr>
                <a:schemeClr val="lt2"/>
              </a:buClr>
              <a:buSzPts val="900"/>
              <a:buNone/>
              <a:defRPr sz="900">
                <a:solidFill>
                  <a:schemeClr val="lt2"/>
                </a:solidFill>
              </a:defRPr>
            </a:lvl3pPr>
            <a:lvl4pPr lvl="3" algn="r" rtl="0">
              <a:lnSpc>
                <a:spcPct val="100000"/>
              </a:lnSpc>
              <a:spcBef>
                <a:spcPts val="0"/>
              </a:spcBef>
              <a:spcAft>
                <a:spcPts val="0"/>
              </a:spcAft>
              <a:buClr>
                <a:schemeClr val="lt2"/>
              </a:buClr>
              <a:buSzPts val="900"/>
              <a:buNone/>
              <a:defRPr sz="900">
                <a:solidFill>
                  <a:schemeClr val="lt2"/>
                </a:solidFill>
              </a:defRPr>
            </a:lvl4pPr>
            <a:lvl5pPr lvl="4" algn="r" rtl="0">
              <a:lnSpc>
                <a:spcPct val="100000"/>
              </a:lnSpc>
              <a:spcBef>
                <a:spcPts val="0"/>
              </a:spcBef>
              <a:spcAft>
                <a:spcPts val="0"/>
              </a:spcAft>
              <a:buClr>
                <a:schemeClr val="lt2"/>
              </a:buClr>
              <a:buSzPts val="900"/>
              <a:buNone/>
              <a:defRPr sz="900">
                <a:solidFill>
                  <a:schemeClr val="lt2"/>
                </a:solidFill>
              </a:defRPr>
            </a:lvl5pPr>
            <a:lvl6pPr lvl="5" algn="r" rtl="0">
              <a:lnSpc>
                <a:spcPct val="100000"/>
              </a:lnSpc>
              <a:spcBef>
                <a:spcPts val="0"/>
              </a:spcBef>
              <a:spcAft>
                <a:spcPts val="0"/>
              </a:spcAft>
              <a:buClr>
                <a:schemeClr val="lt2"/>
              </a:buClr>
              <a:buSzPts val="900"/>
              <a:buNone/>
              <a:defRPr sz="900">
                <a:solidFill>
                  <a:schemeClr val="lt2"/>
                </a:solidFill>
              </a:defRPr>
            </a:lvl6pPr>
            <a:lvl7pPr lvl="6" algn="r" rtl="0">
              <a:lnSpc>
                <a:spcPct val="100000"/>
              </a:lnSpc>
              <a:spcBef>
                <a:spcPts val="0"/>
              </a:spcBef>
              <a:spcAft>
                <a:spcPts val="0"/>
              </a:spcAft>
              <a:buClr>
                <a:schemeClr val="lt2"/>
              </a:buClr>
              <a:buSzPts val="900"/>
              <a:buNone/>
              <a:defRPr sz="900">
                <a:solidFill>
                  <a:schemeClr val="lt2"/>
                </a:solidFill>
              </a:defRPr>
            </a:lvl7pPr>
            <a:lvl8pPr lvl="7" algn="r" rtl="0">
              <a:lnSpc>
                <a:spcPct val="100000"/>
              </a:lnSpc>
              <a:spcBef>
                <a:spcPts val="0"/>
              </a:spcBef>
              <a:spcAft>
                <a:spcPts val="0"/>
              </a:spcAft>
              <a:buClr>
                <a:schemeClr val="lt2"/>
              </a:buClr>
              <a:buSzPts val="900"/>
              <a:buNone/>
              <a:defRPr sz="900">
                <a:solidFill>
                  <a:schemeClr val="lt2"/>
                </a:solidFill>
              </a:defRPr>
            </a:lvl8pPr>
            <a:lvl9pPr lvl="8" algn="r" rtl="0">
              <a:lnSpc>
                <a:spcPct val="100000"/>
              </a:lnSpc>
              <a:spcBef>
                <a:spcPts val="0"/>
              </a:spcBef>
              <a:spcAft>
                <a:spcPts val="0"/>
              </a:spcAft>
              <a:buClr>
                <a:schemeClr val="lt2"/>
              </a:buClr>
              <a:buSzPts val="900"/>
              <a:buNone/>
              <a:defRPr sz="900">
                <a:solidFill>
                  <a:schemeClr val="lt2"/>
                </a:solidFill>
              </a:defRPr>
            </a:lvl9pPr>
          </a:lstStyle>
          <a:p>
            <a:endParaRPr/>
          </a:p>
        </p:txBody>
      </p:sp>
      <p:sp>
        <p:nvSpPr>
          <p:cNvPr id="15" name="Google Shape;15;p3"/>
          <p:cNvSpPr txBox="1">
            <a:spLocks noGrp="1"/>
          </p:cNvSpPr>
          <p:nvPr>
            <p:ph type="title" idx="3" hasCustomPrompt="1"/>
          </p:nvPr>
        </p:nvSpPr>
        <p:spPr>
          <a:xfrm>
            <a:off x="2118448" y="54444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4800"/>
              <a:buNone/>
              <a:defRPr sz="3600">
                <a:solidFill>
                  <a:schemeClr val="dk2"/>
                </a:solidFill>
              </a:defRPr>
            </a:lvl1pPr>
            <a:lvl2pPr lvl="1"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title" idx="4" hasCustomPrompt="1"/>
          </p:nvPr>
        </p:nvSpPr>
        <p:spPr>
          <a:xfrm>
            <a:off x="2105406" y="151580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4800"/>
              <a:buNone/>
              <a:defRPr sz="3600">
                <a:solidFill>
                  <a:schemeClr val="dk2"/>
                </a:solidFill>
              </a:defRPr>
            </a:lvl1pPr>
            <a:lvl2pPr lvl="1"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17" name="Google Shape;17;p3"/>
          <p:cNvSpPr txBox="1">
            <a:spLocks noGrp="1"/>
          </p:cNvSpPr>
          <p:nvPr>
            <p:ph type="title" idx="5" hasCustomPrompt="1"/>
          </p:nvPr>
        </p:nvSpPr>
        <p:spPr>
          <a:xfrm>
            <a:off x="2105406" y="248716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4800"/>
              <a:buNone/>
              <a:defRPr sz="3600">
                <a:solidFill>
                  <a:schemeClr val="dk2"/>
                </a:solidFill>
              </a:defRPr>
            </a:lvl1pPr>
            <a:lvl2pPr lvl="1"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title" idx="6" hasCustomPrompt="1"/>
          </p:nvPr>
        </p:nvSpPr>
        <p:spPr>
          <a:xfrm>
            <a:off x="5922008" y="2092638"/>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800"/>
              <a:buNone/>
              <a:defRPr sz="3600">
                <a:solidFill>
                  <a:schemeClr val="dk2"/>
                </a:solidFill>
              </a:defRPr>
            </a:lvl1pPr>
            <a:lvl2pPr lvl="1"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title" idx="7" hasCustomPrompt="1"/>
          </p:nvPr>
        </p:nvSpPr>
        <p:spPr>
          <a:xfrm>
            <a:off x="5922008" y="3112336"/>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800"/>
              <a:buNone/>
              <a:defRPr sz="3600">
                <a:solidFill>
                  <a:schemeClr val="dk2"/>
                </a:solidFill>
              </a:defRPr>
            </a:lvl1pPr>
            <a:lvl2pPr lvl="1"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title" idx="8" hasCustomPrompt="1"/>
          </p:nvPr>
        </p:nvSpPr>
        <p:spPr>
          <a:xfrm>
            <a:off x="5922008" y="4132033"/>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800"/>
              <a:buNone/>
              <a:defRPr sz="3600">
                <a:solidFill>
                  <a:schemeClr val="dk2"/>
                </a:solidFill>
              </a:defRPr>
            </a:lvl1pPr>
            <a:lvl2pPr lvl="1"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1400"/>
              <a:buNone/>
              <a:defRPr sz="1400">
                <a:solidFill>
                  <a:schemeClr val="dk2"/>
                </a:solidFill>
              </a:defRPr>
            </a:lvl1pPr>
            <a:lvl2pPr lvl="1" algn="r" rtl="0">
              <a:spcBef>
                <a:spcPts val="0"/>
              </a:spcBef>
              <a:spcAft>
                <a:spcPts val="0"/>
              </a:spcAft>
              <a:buClr>
                <a:schemeClr val="dk2"/>
              </a:buClr>
              <a:buSzPts val="1400"/>
              <a:buNone/>
              <a:defRPr sz="1400">
                <a:solidFill>
                  <a:schemeClr val="dk2"/>
                </a:solidFill>
              </a:defRPr>
            </a:lvl2pPr>
            <a:lvl3pPr lvl="2" algn="r" rtl="0">
              <a:spcBef>
                <a:spcPts val="0"/>
              </a:spcBef>
              <a:spcAft>
                <a:spcPts val="0"/>
              </a:spcAft>
              <a:buClr>
                <a:schemeClr val="dk2"/>
              </a:buClr>
              <a:buSzPts val="1400"/>
              <a:buNone/>
              <a:defRPr sz="1400">
                <a:solidFill>
                  <a:schemeClr val="dk2"/>
                </a:solidFill>
              </a:defRPr>
            </a:lvl3pPr>
            <a:lvl4pPr lvl="3" algn="r" rtl="0">
              <a:spcBef>
                <a:spcPts val="0"/>
              </a:spcBef>
              <a:spcAft>
                <a:spcPts val="0"/>
              </a:spcAft>
              <a:buClr>
                <a:schemeClr val="dk2"/>
              </a:buClr>
              <a:buSzPts val="1400"/>
              <a:buNone/>
              <a:defRPr sz="1400">
                <a:solidFill>
                  <a:schemeClr val="dk2"/>
                </a:solidFill>
              </a:defRPr>
            </a:lvl4pPr>
            <a:lvl5pPr lvl="4" algn="r" rtl="0">
              <a:spcBef>
                <a:spcPts val="0"/>
              </a:spcBef>
              <a:spcAft>
                <a:spcPts val="0"/>
              </a:spcAft>
              <a:buClr>
                <a:schemeClr val="dk2"/>
              </a:buClr>
              <a:buSzPts val="1400"/>
              <a:buNone/>
              <a:defRPr sz="1400">
                <a:solidFill>
                  <a:schemeClr val="dk2"/>
                </a:solidFill>
              </a:defRPr>
            </a:lvl5pPr>
            <a:lvl6pPr lvl="5" algn="r" rtl="0">
              <a:spcBef>
                <a:spcPts val="0"/>
              </a:spcBef>
              <a:spcAft>
                <a:spcPts val="0"/>
              </a:spcAft>
              <a:buClr>
                <a:schemeClr val="dk2"/>
              </a:buClr>
              <a:buSzPts val="1400"/>
              <a:buNone/>
              <a:defRPr sz="1400">
                <a:solidFill>
                  <a:schemeClr val="dk2"/>
                </a:solidFill>
              </a:defRPr>
            </a:lvl6pPr>
            <a:lvl7pPr lvl="6" algn="r" rtl="0">
              <a:spcBef>
                <a:spcPts val="0"/>
              </a:spcBef>
              <a:spcAft>
                <a:spcPts val="0"/>
              </a:spcAft>
              <a:buClr>
                <a:schemeClr val="dk2"/>
              </a:buClr>
              <a:buSzPts val="1400"/>
              <a:buNone/>
              <a:defRPr sz="1400">
                <a:solidFill>
                  <a:schemeClr val="dk2"/>
                </a:solidFill>
              </a:defRPr>
            </a:lvl7pPr>
            <a:lvl8pPr lvl="7" algn="r" rtl="0">
              <a:spcBef>
                <a:spcPts val="0"/>
              </a:spcBef>
              <a:spcAft>
                <a:spcPts val="0"/>
              </a:spcAft>
              <a:buClr>
                <a:schemeClr val="dk2"/>
              </a:buClr>
              <a:buSzPts val="1400"/>
              <a:buNone/>
              <a:defRPr sz="1400">
                <a:solidFill>
                  <a:schemeClr val="dk2"/>
                </a:solidFill>
              </a:defRPr>
            </a:lvl8pPr>
            <a:lvl9pPr lvl="8" algn="r" rtl="0">
              <a:spcBef>
                <a:spcPts val="0"/>
              </a:spcBef>
              <a:spcAft>
                <a:spcPts val="0"/>
              </a:spcAft>
              <a:buClr>
                <a:schemeClr val="dk2"/>
              </a:buClr>
              <a:buSzPts val="1400"/>
              <a:buNone/>
              <a:defRPr sz="1400">
                <a:solidFill>
                  <a:schemeClr val="dk2"/>
                </a:solidFill>
              </a:defRPr>
            </a:lvl9pPr>
          </a:lstStyle>
          <a:p>
            <a:endParaRPr/>
          </a:p>
        </p:txBody>
      </p:sp>
      <p:sp>
        <p:nvSpPr>
          <p:cNvPr id="22" name="Google Shape;22;p3"/>
          <p:cNvSpPr txBox="1">
            <a:spLocks noGrp="1"/>
          </p:cNvSpPr>
          <p:nvPr>
            <p:ph type="subTitle" idx="13"/>
          </p:nvPr>
        </p:nvSpPr>
        <p:spPr>
          <a:xfrm>
            <a:off x="690446" y="1622677"/>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2"/>
              </a:buClr>
              <a:buSzPts val="900"/>
              <a:buNone/>
              <a:defRPr sz="900">
                <a:solidFill>
                  <a:schemeClr val="lt2"/>
                </a:solidFill>
              </a:defRPr>
            </a:lvl1pPr>
            <a:lvl2pPr lvl="1" algn="r" rtl="0">
              <a:lnSpc>
                <a:spcPct val="100000"/>
              </a:lnSpc>
              <a:spcBef>
                <a:spcPts val="0"/>
              </a:spcBef>
              <a:spcAft>
                <a:spcPts val="0"/>
              </a:spcAft>
              <a:buClr>
                <a:schemeClr val="lt2"/>
              </a:buClr>
              <a:buSzPts val="900"/>
              <a:buNone/>
              <a:defRPr sz="900">
                <a:solidFill>
                  <a:schemeClr val="lt2"/>
                </a:solidFill>
              </a:defRPr>
            </a:lvl2pPr>
            <a:lvl3pPr lvl="2" algn="r" rtl="0">
              <a:lnSpc>
                <a:spcPct val="100000"/>
              </a:lnSpc>
              <a:spcBef>
                <a:spcPts val="0"/>
              </a:spcBef>
              <a:spcAft>
                <a:spcPts val="0"/>
              </a:spcAft>
              <a:buClr>
                <a:schemeClr val="lt2"/>
              </a:buClr>
              <a:buSzPts val="900"/>
              <a:buNone/>
              <a:defRPr sz="900">
                <a:solidFill>
                  <a:schemeClr val="lt2"/>
                </a:solidFill>
              </a:defRPr>
            </a:lvl3pPr>
            <a:lvl4pPr lvl="3" algn="r" rtl="0">
              <a:lnSpc>
                <a:spcPct val="100000"/>
              </a:lnSpc>
              <a:spcBef>
                <a:spcPts val="0"/>
              </a:spcBef>
              <a:spcAft>
                <a:spcPts val="0"/>
              </a:spcAft>
              <a:buClr>
                <a:schemeClr val="lt2"/>
              </a:buClr>
              <a:buSzPts val="900"/>
              <a:buNone/>
              <a:defRPr sz="900">
                <a:solidFill>
                  <a:schemeClr val="lt2"/>
                </a:solidFill>
              </a:defRPr>
            </a:lvl4pPr>
            <a:lvl5pPr lvl="4" algn="r" rtl="0">
              <a:lnSpc>
                <a:spcPct val="100000"/>
              </a:lnSpc>
              <a:spcBef>
                <a:spcPts val="0"/>
              </a:spcBef>
              <a:spcAft>
                <a:spcPts val="0"/>
              </a:spcAft>
              <a:buClr>
                <a:schemeClr val="lt2"/>
              </a:buClr>
              <a:buSzPts val="900"/>
              <a:buNone/>
              <a:defRPr sz="900">
                <a:solidFill>
                  <a:schemeClr val="lt2"/>
                </a:solidFill>
              </a:defRPr>
            </a:lvl5pPr>
            <a:lvl6pPr lvl="5" algn="r" rtl="0">
              <a:lnSpc>
                <a:spcPct val="100000"/>
              </a:lnSpc>
              <a:spcBef>
                <a:spcPts val="0"/>
              </a:spcBef>
              <a:spcAft>
                <a:spcPts val="0"/>
              </a:spcAft>
              <a:buClr>
                <a:schemeClr val="lt2"/>
              </a:buClr>
              <a:buSzPts val="900"/>
              <a:buNone/>
              <a:defRPr sz="900">
                <a:solidFill>
                  <a:schemeClr val="lt2"/>
                </a:solidFill>
              </a:defRPr>
            </a:lvl6pPr>
            <a:lvl7pPr lvl="6" algn="r" rtl="0">
              <a:lnSpc>
                <a:spcPct val="100000"/>
              </a:lnSpc>
              <a:spcBef>
                <a:spcPts val="0"/>
              </a:spcBef>
              <a:spcAft>
                <a:spcPts val="0"/>
              </a:spcAft>
              <a:buClr>
                <a:schemeClr val="lt2"/>
              </a:buClr>
              <a:buSzPts val="900"/>
              <a:buNone/>
              <a:defRPr sz="900">
                <a:solidFill>
                  <a:schemeClr val="lt2"/>
                </a:solidFill>
              </a:defRPr>
            </a:lvl7pPr>
            <a:lvl8pPr lvl="7" algn="r" rtl="0">
              <a:lnSpc>
                <a:spcPct val="100000"/>
              </a:lnSpc>
              <a:spcBef>
                <a:spcPts val="0"/>
              </a:spcBef>
              <a:spcAft>
                <a:spcPts val="0"/>
              </a:spcAft>
              <a:buClr>
                <a:schemeClr val="lt2"/>
              </a:buClr>
              <a:buSzPts val="900"/>
              <a:buNone/>
              <a:defRPr sz="900">
                <a:solidFill>
                  <a:schemeClr val="lt2"/>
                </a:solidFill>
              </a:defRPr>
            </a:lvl8pPr>
            <a:lvl9pPr lvl="8" algn="r" rtl="0">
              <a:lnSpc>
                <a:spcPct val="100000"/>
              </a:lnSpc>
              <a:spcBef>
                <a:spcPts val="0"/>
              </a:spcBef>
              <a:spcAft>
                <a:spcPts val="0"/>
              </a:spcAft>
              <a:buClr>
                <a:schemeClr val="lt2"/>
              </a:buClr>
              <a:buSzPts val="900"/>
              <a:buNone/>
              <a:defRPr sz="900">
                <a:solidFill>
                  <a:schemeClr val="lt2"/>
                </a:solidFill>
              </a:defRPr>
            </a:lvl9pPr>
          </a:lstStyle>
          <a:p>
            <a:endParaRPr/>
          </a:p>
        </p:txBody>
      </p:sp>
      <p:sp>
        <p:nvSpPr>
          <p:cNvPr id="23" name="Google Shape;23;p3"/>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1400"/>
              <a:buNone/>
              <a:defRPr sz="1400">
                <a:solidFill>
                  <a:schemeClr val="dk2"/>
                </a:solidFill>
              </a:defRPr>
            </a:lvl1pPr>
            <a:lvl2pPr lvl="1" algn="r" rtl="0">
              <a:spcBef>
                <a:spcPts val="0"/>
              </a:spcBef>
              <a:spcAft>
                <a:spcPts val="0"/>
              </a:spcAft>
              <a:buClr>
                <a:schemeClr val="dk2"/>
              </a:buClr>
              <a:buSzPts val="1400"/>
              <a:buNone/>
              <a:defRPr sz="1400">
                <a:solidFill>
                  <a:schemeClr val="dk2"/>
                </a:solidFill>
              </a:defRPr>
            </a:lvl2pPr>
            <a:lvl3pPr lvl="2" algn="r" rtl="0">
              <a:spcBef>
                <a:spcPts val="0"/>
              </a:spcBef>
              <a:spcAft>
                <a:spcPts val="0"/>
              </a:spcAft>
              <a:buClr>
                <a:schemeClr val="dk2"/>
              </a:buClr>
              <a:buSzPts val="1400"/>
              <a:buNone/>
              <a:defRPr sz="1400">
                <a:solidFill>
                  <a:schemeClr val="dk2"/>
                </a:solidFill>
              </a:defRPr>
            </a:lvl3pPr>
            <a:lvl4pPr lvl="3" algn="r" rtl="0">
              <a:spcBef>
                <a:spcPts val="0"/>
              </a:spcBef>
              <a:spcAft>
                <a:spcPts val="0"/>
              </a:spcAft>
              <a:buClr>
                <a:schemeClr val="dk2"/>
              </a:buClr>
              <a:buSzPts val="1400"/>
              <a:buNone/>
              <a:defRPr sz="1400">
                <a:solidFill>
                  <a:schemeClr val="dk2"/>
                </a:solidFill>
              </a:defRPr>
            </a:lvl4pPr>
            <a:lvl5pPr lvl="4" algn="r" rtl="0">
              <a:spcBef>
                <a:spcPts val="0"/>
              </a:spcBef>
              <a:spcAft>
                <a:spcPts val="0"/>
              </a:spcAft>
              <a:buClr>
                <a:schemeClr val="dk2"/>
              </a:buClr>
              <a:buSzPts val="1400"/>
              <a:buNone/>
              <a:defRPr sz="1400">
                <a:solidFill>
                  <a:schemeClr val="dk2"/>
                </a:solidFill>
              </a:defRPr>
            </a:lvl5pPr>
            <a:lvl6pPr lvl="5" algn="r" rtl="0">
              <a:spcBef>
                <a:spcPts val="0"/>
              </a:spcBef>
              <a:spcAft>
                <a:spcPts val="0"/>
              </a:spcAft>
              <a:buClr>
                <a:schemeClr val="dk2"/>
              </a:buClr>
              <a:buSzPts val="1400"/>
              <a:buNone/>
              <a:defRPr sz="1400">
                <a:solidFill>
                  <a:schemeClr val="dk2"/>
                </a:solidFill>
              </a:defRPr>
            </a:lvl6pPr>
            <a:lvl7pPr lvl="6" algn="r" rtl="0">
              <a:spcBef>
                <a:spcPts val="0"/>
              </a:spcBef>
              <a:spcAft>
                <a:spcPts val="0"/>
              </a:spcAft>
              <a:buClr>
                <a:schemeClr val="dk2"/>
              </a:buClr>
              <a:buSzPts val="1400"/>
              <a:buNone/>
              <a:defRPr sz="1400">
                <a:solidFill>
                  <a:schemeClr val="dk2"/>
                </a:solidFill>
              </a:defRPr>
            </a:lvl7pPr>
            <a:lvl8pPr lvl="7" algn="r" rtl="0">
              <a:spcBef>
                <a:spcPts val="0"/>
              </a:spcBef>
              <a:spcAft>
                <a:spcPts val="0"/>
              </a:spcAft>
              <a:buClr>
                <a:schemeClr val="dk2"/>
              </a:buClr>
              <a:buSzPts val="1400"/>
              <a:buNone/>
              <a:defRPr sz="1400">
                <a:solidFill>
                  <a:schemeClr val="dk2"/>
                </a:solidFill>
              </a:defRPr>
            </a:lvl8pPr>
            <a:lvl9pPr lvl="8" algn="r" rtl="0">
              <a:spcBef>
                <a:spcPts val="0"/>
              </a:spcBef>
              <a:spcAft>
                <a:spcPts val="0"/>
              </a:spcAft>
              <a:buClr>
                <a:schemeClr val="dk2"/>
              </a:buClr>
              <a:buSzPts val="1400"/>
              <a:buNone/>
              <a:defRPr sz="1400">
                <a:solidFill>
                  <a:schemeClr val="dk2"/>
                </a:solidFill>
              </a:defRPr>
            </a:lvl9pPr>
          </a:lstStyle>
          <a:p>
            <a:endParaRPr/>
          </a:p>
        </p:txBody>
      </p:sp>
      <p:sp>
        <p:nvSpPr>
          <p:cNvPr id="24" name="Google Shape;24;p3"/>
          <p:cNvSpPr txBox="1">
            <a:spLocks noGrp="1"/>
          </p:cNvSpPr>
          <p:nvPr>
            <p:ph type="subTitle" idx="15"/>
          </p:nvPr>
        </p:nvSpPr>
        <p:spPr>
          <a:xfrm>
            <a:off x="690446" y="2596156"/>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2"/>
              </a:buClr>
              <a:buSzPts val="900"/>
              <a:buNone/>
              <a:defRPr sz="900">
                <a:solidFill>
                  <a:schemeClr val="lt2"/>
                </a:solidFill>
              </a:defRPr>
            </a:lvl1pPr>
            <a:lvl2pPr lvl="1" algn="r" rtl="0">
              <a:lnSpc>
                <a:spcPct val="100000"/>
              </a:lnSpc>
              <a:spcBef>
                <a:spcPts val="0"/>
              </a:spcBef>
              <a:spcAft>
                <a:spcPts val="0"/>
              </a:spcAft>
              <a:buClr>
                <a:schemeClr val="lt2"/>
              </a:buClr>
              <a:buSzPts val="900"/>
              <a:buNone/>
              <a:defRPr sz="900">
                <a:solidFill>
                  <a:schemeClr val="lt2"/>
                </a:solidFill>
              </a:defRPr>
            </a:lvl2pPr>
            <a:lvl3pPr lvl="2" algn="r" rtl="0">
              <a:lnSpc>
                <a:spcPct val="100000"/>
              </a:lnSpc>
              <a:spcBef>
                <a:spcPts val="0"/>
              </a:spcBef>
              <a:spcAft>
                <a:spcPts val="0"/>
              </a:spcAft>
              <a:buClr>
                <a:schemeClr val="lt2"/>
              </a:buClr>
              <a:buSzPts val="900"/>
              <a:buNone/>
              <a:defRPr sz="900">
                <a:solidFill>
                  <a:schemeClr val="lt2"/>
                </a:solidFill>
              </a:defRPr>
            </a:lvl3pPr>
            <a:lvl4pPr lvl="3" algn="r" rtl="0">
              <a:lnSpc>
                <a:spcPct val="100000"/>
              </a:lnSpc>
              <a:spcBef>
                <a:spcPts val="0"/>
              </a:spcBef>
              <a:spcAft>
                <a:spcPts val="0"/>
              </a:spcAft>
              <a:buClr>
                <a:schemeClr val="lt2"/>
              </a:buClr>
              <a:buSzPts val="900"/>
              <a:buNone/>
              <a:defRPr sz="900">
                <a:solidFill>
                  <a:schemeClr val="lt2"/>
                </a:solidFill>
              </a:defRPr>
            </a:lvl4pPr>
            <a:lvl5pPr lvl="4" algn="r" rtl="0">
              <a:lnSpc>
                <a:spcPct val="100000"/>
              </a:lnSpc>
              <a:spcBef>
                <a:spcPts val="0"/>
              </a:spcBef>
              <a:spcAft>
                <a:spcPts val="0"/>
              </a:spcAft>
              <a:buClr>
                <a:schemeClr val="lt2"/>
              </a:buClr>
              <a:buSzPts val="900"/>
              <a:buNone/>
              <a:defRPr sz="900">
                <a:solidFill>
                  <a:schemeClr val="lt2"/>
                </a:solidFill>
              </a:defRPr>
            </a:lvl5pPr>
            <a:lvl6pPr lvl="5" algn="r" rtl="0">
              <a:lnSpc>
                <a:spcPct val="100000"/>
              </a:lnSpc>
              <a:spcBef>
                <a:spcPts val="0"/>
              </a:spcBef>
              <a:spcAft>
                <a:spcPts val="0"/>
              </a:spcAft>
              <a:buClr>
                <a:schemeClr val="lt2"/>
              </a:buClr>
              <a:buSzPts val="900"/>
              <a:buNone/>
              <a:defRPr sz="900">
                <a:solidFill>
                  <a:schemeClr val="lt2"/>
                </a:solidFill>
              </a:defRPr>
            </a:lvl6pPr>
            <a:lvl7pPr lvl="6" algn="r" rtl="0">
              <a:lnSpc>
                <a:spcPct val="100000"/>
              </a:lnSpc>
              <a:spcBef>
                <a:spcPts val="0"/>
              </a:spcBef>
              <a:spcAft>
                <a:spcPts val="0"/>
              </a:spcAft>
              <a:buClr>
                <a:schemeClr val="lt2"/>
              </a:buClr>
              <a:buSzPts val="900"/>
              <a:buNone/>
              <a:defRPr sz="900">
                <a:solidFill>
                  <a:schemeClr val="lt2"/>
                </a:solidFill>
              </a:defRPr>
            </a:lvl7pPr>
            <a:lvl8pPr lvl="7" algn="r" rtl="0">
              <a:lnSpc>
                <a:spcPct val="100000"/>
              </a:lnSpc>
              <a:spcBef>
                <a:spcPts val="0"/>
              </a:spcBef>
              <a:spcAft>
                <a:spcPts val="0"/>
              </a:spcAft>
              <a:buClr>
                <a:schemeClr val="lt2"/>
              </a:buClr>
              <a:buSzPts val="900"/>
              <a:buNone/>
              <a:defRPr sz="900">
                <a:solidFill>
                  <a:schemeClr val="lt2"/>
                </a:solidFill>
              </a:defRPr>
            </a:lvl8pPr>
            <a:lvl9pPr lvl="8" algn="r" rtl="0">
              <a:lnSpc>
                <a:spcPct val="100000"/>
              </a:lnSpc>
              <a:spcBef>
                <a:spcPts val="0"/>
              </a:spcBef>
              <a:spcAft>
                <a:spcPts val="0"/>
              </a:spcAft>
              <a:buClr>
                <a:schemeClr val="lt2"/>
              </a:buClr>
              <a:buSzPts val="900"/>
              <a:buNone/>
              <a:defRPr sz="900">
                <a:solidFill>
                  <a:schemeClr val="lt2"/>
                </a:solidFill>
              </a:defRPr>
            </a:lvl9pPr>
          </a:lstStyle>
          <a:p>
            <a:endParaRPr/>
          </a:p>
        </p:txBody>
      </p:sp>
      <p:sp>
        <p:nvSpPr>
          <p:cNvPr id="25" name="Google Shape;25;p3"/>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a:endParaRPr/>
          </a:p>
        </p:txBody>
      </p:sp>
      <p:sp>
        <p:nvSpPr>
          <p:cNvPr id="26" name="Google Shape;26;p3"/>
          <p:cNvSpPr txBox="1">
            <a:spLocks noGrp="1"/>
          </p:cNvSpPr>
          <p:nvPr>
            <p:ph type="subTitle" idx="17"/>
          </p:nvPr>
        </p:nvSpPr>
        <p:spPr>
          <a:xfrm>
            <a:off x="6811558" y="2230005"/>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900"/>
              <a:buNone/>
              <a:defRPr sz="900">
                <a:solidFill>
                  <a:schemeClr val="lt2"/>
                </a:solidFill>
              </a:defRPr>
            </a:lvl1pPr>
            <a:lvl2pPr lvl="1" rtl="0">
              <a:lnSpc>
                <a:spcPct val="100000"/>
              </a:lnSpc>
              <a:spcBef>
                <a:spcPts val="0"/>
              </a:spcBef>
              <a:spcAft>
                <a:spcPts val="0"/>
              </a:spcAft>
              <a:buClr>
                <a:schemeClr val="lt2"/>
              </a:buClr>
              <a:buSzPts val="900"/>
              <a:buNone/>
              <a:defRPr sz="900">
                <a:solidFill>
                  <a:schemeClr val="lt2"/>
                </a:solidFill>
              </a:defRPr>
            </a:lvl2pPr>
            <a:lvl3pPr lvl="2" rtl="0">
              <a:lnSpc>
                <a:spcPct val="100000"/>
              </a:lnSpc>
              <a:spcBef>
                <a:spcPts val="0"/>
              </a:spcBef>
              <a:spcAft>
                <a:spcPts val="0"/>
              </a:spcAft>
              <a:buClr>
                <a:schemeClr val="lt2"/>
              </a:buClr>
              <a:buSzPts val="900"/>
              <a:buNone/>
              <a:defRPr sz="900">
                <a:solidFill>
                  <a:schemeClr val="lt2"/>
                </a:solidFill>
              </a:defRPr>
            </a:lvl3pPr>
            <a:lvl4pPr lvl="3" rtl="0">
              <a:lnSpc>
                <a:spcPct val="100000"/>
              </a:lnSpc>
              <a:spcBef>
                <a:spcPts val="0"/>
              </a:spcBef>
              <a:spcAft>
                <a:spcPts val="0"/>
              </a:spcAft>
              <a:buClr>
                <a:schemeClr val="lt2"/>
              </a:buClr>
              <a:buSzPts val="900"/>
              <a:buNone/>
              <a:defRPr sz="900">
                <a:solidFill>
                  <a:schemeClr val="lt2"/>
                </a:solidFill>
              </a:defRPr>
            </a:lvl4pPr>
            <a:lvl5pPr lvl="4" rtl="0">
              <a:lnSpc>
                <a:spcPct val="100000"/>
              </a:lnSpc>
              <a:spcBef>
                <a:spcPts val="0"/>
              </a:spcBef>
              <a:spcAft>
                <a:spcPts val="0"/>
              </a:spcAft>
              <a:buClr>
                <a:schemeClr val="lt2"/>
              </a:buClr>
              <a:buSzPts val="900"/>
              <a:buNone/>
              <a:defRPr sz="900">
                <a:solidFill>
                  <a:schemeClr val="lt2"/>
                </a:solidFill>
              </a:defRPr>
            </a:lvl5pPr>
            <a:lvl6pPr lvl="5" rtl="0">
              <a:lnSpc>
                <a:spcPct val="100000"/>
              </a:lnSpc>
              <a:spcBef>
                <a:spcPts val="0"/>
              </a:spcBef>
              <a:spcAft>
                <a:spcPts val="0"/>
              </a:spcAft>
              <a:buClr>
                <a:schemeClr val="lt2"/>
              </a:buClr>
              <a:buSzPts val="900"/>
              <a:buNone/>
              <a:defRPr sz="900">
                <a:solidFill>
                  <a:schemeClr val="lt2"/>
                </a:solidFill>
              </a:defRPr>
            </a:lvl6pPr>
            <a:lvl7pPr lvl="6" rtl="0">
              <a:lnSpc>
                <a:spcPct val="100000"/>
              </a:lnSpc>
              <a:spcBef>
                <a:spcPts val="0"/>
              </a:spcBef>
              <a:spcAft>
                <a:spcPts val="0"/>
              </a:spcAft>
              <a:buClr>
                <a:schemeClr val="lt2"/>
              </a:buClr>
              <a:buSzPts val="900"/>
              <a:buNone/>
              <a:defRPr sz="900">
                <a:solidFill>
                  <a:schemeClr val="lt2"/>
                </a:solidFill>
              </a:defRPr>
            </a:lvl7pPr>
            <a:lvl8pPr lvl="7" rtl="0">
              <a:lnSpc>
                <a:spcPct val="100000"/>
              </a:lnSpc>
              <a:spcBef>
                <a:spcPts val="0"/>
              </a:spcBef>
              <a:spcAft>
                <a:spcPts val="0"/>
              </a:spcAft>
              <a:buClr>
                <a:schemeClr val="lt2"/>
              </a:buClr>
              <a:buSzPts val="900"/>
              <a:buNone/>
              <a:defRPr sz="900">
                <a:solidFill>
                  <a:schemeClr val="lt2"/>
                </a:solidFill>
              </a:defRPr>
            </a:lvl8pPr>
            <a:lvl9pPr lvl="8" rtl="0">
              <a:lnSpc>
                <a:spcPct val="100000"/>
              </a:lnSpc>
              <a:spcBef>
                <a:spcPts val="0"/>
              </a:spcBef>
              <a:spcAft>
                <a:spcPts val="0"/>
              </a:spcAft>
              <a:buClr>
                <a:schemeClr val="lt2"/>
              </a:buClr>
              <a:buSzPts val="900"/>
              <a:buNone/>
              <a:defRPr sz="900">
                <a:solidFill>
                  <a:schemeClr val="lt2"/>
                </a:solidFill>
              </a:defRPr>
            </a:lvl9pPr>
          </a:lstStyle>
          <a:p>
            <a:endParaRPr/>
          </a:p>
        </p:txBody>
      </p:sp>
      <p:sp>
        <p:nvSpPr>
          <p:cNvPr id="27" name="Google Shape;27;p3"/>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a:endParaRPr/>
          </a:p>
        </p:txBody>
      </p:sp>
      <p:sp>
        <p:nvSpPr>
          <p:cNvPr id="28" name="Google Shape;28;p3"/>
          <p:cNvSpPr txBox="1">
            <a:spLocks noGrp="1"/>
          </p:cNvSpPr>
          <p:nvPr>
            <p:ph type="subTitle" idx="19"/>
          </p:nvPr>
        </p:nvSpPr>
        <p:spPr>
          <a:xfrm>
            <a:off x="6811558" y="3253917"/>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900"/>
              <a:buNone/>
              <a:defRPr sz="900">
                <a:solidFill>
                  <a:schemeClr val="lt2"/>
                </a:solidFill>
              </a:defRPr>
            </a:lvl1pPr>
            <a:lvl2pPr lvl="1" rtl="0">
              <a:lnSpc>
                <a:spcPct val="100000"/>
              </a:lnSpc>
              <a:spcBef>
                <a:spcPts val="0"/>
              </a:spcBef>
              <a:spcAft>
                <a:spcPts val="0"/>
              </a:spcAft>
              <a:buClr>
                <a:schemeClr val="lt2"/>
              </a:buClr>
              <a:buSzPts val="900"/>
              <a:buNone/>
              <a:defRPr sz="900">
                <a:solidFill>
                  <a:schemeClr val="lt2"/>
                </a:solidFill>
              </a:defRPr>
            </a:lvl2pPr>
            <a:lvl3pPr lvl="2" rtl="0">
              <a:lnSpc>
                <a:spcPct val="100000"/>
              </a:lnSpc>
              <a:spcBef>
                <a:spcPts val="0"/>
              </a:spcBef>
              <a:spcAft>
                <a:spcPts val="0"/>
              </a:spcAft>
              <a:buClr>
                <a:schemeClr val="lt2"/>
              </a:buClr>
              <a:buSzPts val="900"/>
              <a:buNone/>
              <a:defRPr sz="900">
                <a:solidFill>
                  <a:schemeClr val="lt2"/>
                </a:solidFill>
              </a:defRPr>
            </a:lvl3pPr>
            <a:lvl4pPr lvl="3" rtl="0">
              <a:lnSpc>
                <a:spcPct val="100000"/>
              </a:lnSpc>
              <a:spcBef>
                <a:spcPts val="0"/>
              </a:spcBef>
              <a:spcAft>
                <a:spcPts val="0"/>
              </a:spcAft>
              <a:buClr>
                <a:schemeClr val="lt2"/>
              </a:buClr>
              <a:buSzPts val="900"/>
              <a:buNone/>
              <a:defRPr sz="900">
                <a:solidFill>
                  <a:schemeClr val="lt2"/>
                </a:solidFill>
              </a:defRPr>
            </a:lvl4pPr>
            <a:lvl5pPr lvl="4" rtl="0">
              <a:lnSpc>
                <a:spcPct val="100000"/>
              </a:lnSpc>
              <a:spcBef>
                <a:spcPts val="0"/>
              </a:spcBef>
              <a:spcAft>
                <a:spcPts val="0"/>
              </a:spcAft>
              <a:buClr>
                <a:schemeClr val="lt2"/>
              </a:buClr>
              <a:buSzPts val="900"/>
              <a:buNone/>
              <a:defRPr sz="900">
                <a:solidFill>
                  <a:schemeClr val="lt2"/>
                </a:solidFill>
              </a:defRPr>
            </a:lvl5pPr>
            <a:lvl6pPr lvl="5" rtl="0">
              <a:lnSpc>
                <a:spcPct val="100000"/>
              </a:lnSpc>
              <a:spcBef>
                <a:spcPts val="0"/>
              </a:spcBef>
              <a:spcAft>
                <a:spcPts val="0"/>
              </a:spcAft>
              <a:buClr>
                <a:schemeClr val="lt2"/>
              </a:buClr>
              <a:buSzPts val="900"/>
              <a:buNone/>
              <a:defRPr sz="900">
                <a:solidFill>
                  <a:schemeClr val="lt2"/>
                </a:solidFill>
              </a:defRPr>
            </a:lvl6pPr>
            <a:lvl7pPr lvl="6" rtl="0">
              <a:lnSpc>
                <a:spcPct val="100000"/>
              </a:lnSpc>
              <a:spcBef>
                <a:spcPts val="0"/>
              </a:spcBef>
              <a:spcAft>
                <a:spcPts val="0"/>
              </a:spcAft>
              <a:buClr>
                <a:schemeClr val="lt2"/>
              </a:buClr>
              <a:buSzPts val="900"/>
              <a:buNone/>
              <a:defRPr sz="900">
                <a:solidFill>
                  <a:schemeClr val="lt2"/>
                </a:solidFill>
              </a:defRPr>
            </a:lvl7pPr>
            <a:lvl8pPr lvl="7" rtl="0">
              <a:lnSpc>
                <a:spcPct val="100000"/>
              </a:lnSpc>
              <a:spcBef>
                <a:spcPts val="0"/>
              </a:spcBef>
              <a:spcAft>
                <a:spcPts val="0"/>
              </a:spcAft>
              <a:buClr>
                <a:schemeClr val="lt2"/>
              </a:buClr>
              <a:buSzPts val="900"/>
              <a:buNone/>
              <a:defRPr sz="900">
                <a:solidFill>
                  <a:schemeClr val="lt2"/>
                </a:solidFill>
              </a:defRPr>
            </a:lvl8pPr>
            <a:lvl9pPr lvl="8" rtl="0">
              <a:lnSpc>
                <a:spcPct val="100000"/>
              </a:lnSpc>
              <a:spcBef>
                <a:spcPts val="0"/>
              </a:spcBef>
              <a:spcAft>
                <a:spcPts val="0"/>
              </a:spcAft>
              <a:buClr>
                <a:schemeClr val="lt2"/>
              </a:buClr>
              <a:buSzPts val="900"/>
              <a:buNone/>
              <a:defRPr sz="900">
                <a:solidFill>
                  <a:schemeClr val="lt2"/>
                </a:solidFill>
              </a:defRPr>
            </a:lvl9pPr>
          </a:lstStyle>
          <a:p>
            <a:endParaRPr/>
          </a:p>
        </p:txBody>
      </p:sp>
      <p:sp>
        <p:nvSpPr>
          <p:cNvPr id="29" name="Google Shape;29;p3"/>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a:endParaRPr/>
          </a:p>
        </p:txBody>
      </p:sp>
      <p:sp>
        <p:nvSpPr>
          <p:cNvPr id="30" name="Google Shape;30;p3"/>
          <p:cNvSpPr txBox="1">
            <a:spLocks noGrp="1"/>
          </p:cNvSpPr>
          <p:nvPr>
            <p:ph type="subTitle" idx="21"/>
          </p:nvPr>
        </p:nvSpPr>
        <p:spPr>
          <a:xfrm>
            <a:off x="6811558" y="4266173"/>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900"/>
              <a:buNone/>
              <a:defRPr sz="900">
                <a:solidFill>
                  <a:schemeClr val="lt2"/>
                </a:solidFill>
              </a:defRPr>
            </a:lvl1pPr>
            <a:lvl2pPr lvl="1" rtl="0">
              <a:lnSpc>
                <a:spcPct val="100000"/>
              </a:lnSpc>
              <a:spcBef>
                <a:spcPts val="0"/>
              </a:spcBef>
              <a:spcAft>
                <a:spcPts val="0"/>
              </a:spcAft>
              <a:buClr>
                <a:schemeClr val="lt2"/>
              </a:buClr>
              <a:buSzPts val="900"/>
              <a:buNone/>
              <a:defRPr sz="900">
                <a:solidFill>
                  <a:schemeClr val="lt2"/>
                </a:solidFill>
              </a:defRPr>
            </a:lvl2pPr>
            <a:lvl3pPr lvl="2" rtl="0">
              <a:lnSpc>
                <a:spcPct val="100000"/>
              </a:lnSpc>
              <a:spcBef>
                <a:spcPts val="0"/>
              </a:spcBef>
              <a:spcAft>
                <a:spcPts val="0"/>
              </a:spcAft>
              <a:buClr>
                <a:schemeClr val="lt2"/>
              </a:buClr>
              <a:buSzPts val="900"/>
              <a:buNone/>
              <a:defRPr sz="900">
                <a:solidFill>
                  <a:schemeClr val="lt2"/>
                </a:solidFill>
              </a:defRPr>
            </a:lvl3pPr>
            <a:lvl4pPr lvl="3" rtl="0">
              <a:lnSpc>
                <a:spcPct val="100000"/>
              </a:lnSpc>
              <a:spcBef>
                <a:spcPts val="0"/>
              </a:spcBef>
              <a:spcAft>
                <a:spcPts val="0"/>
              </a:spcAft>
              <a:buClr>
                <a:schemeClr val="lt2"/>
              </a:buClr>
              <a:buSzPts val="900"/>
              <a:buNone/>
              <a:defRPr sz="900">
                <a:solidFill>
                  <a:schemeClr val="lt2"/>
                </a:solidFill>
              </a:defRPr>
            </a:lvl4pPr>
            <a:lvl5pPr lvl="4" rtl="0">
              <a:lnSpc>
                <a:spcPct val="100000"/>
              </a:lnSpc>
              <a:spcBef>
                <a:spcPts val="0"/>
              </a:spcBef>
              <a:spcAft>
                <a:spcPts val="0"/>
              </a:spcAft>
              <a:buClr>
                <a:schemeClr val="lt2"/>
              </a:buClr>
              <a:buSzPts val="900"/>
              <a:buNone/>
              <a:defRPr sz="900">
                <a:solidFill>
                  <a:schemeClr val="lt2"/>
                </a:solidFill>
              </a:defRPr>
            </a:lvl5pPr>
            <a:lvl6pPr lvl="5" rtl="0">
              <a:lnSpc>
                <a:spcPct val="100000"/>
              </a:lnSpc>
              <a:spcBef>
                <a:spcPts val="0"/>
              </a:spcBef>
              <a:spcAft>
                <a:spcPts val="0"/>
              </a:spcAft>
              <a:buClr>
                <a:schemeClr val="lt2"/>
              </a:buClr>
              <a:buSzPts val="900"/>
              <a:buNone/>
              <a:defRPr sz="900">
                <a:solidFill>
                  <a:schemeClr val="lt2"/>
                </a:solidFill>
              </a:defRPr>
            </a:lvl6pPr>
            <a:lvl7pPr lvl="6" rtl="0">
              <a:lnSpc>
                <a:spcPct val="100000"/>
              </a:lnSpc>
              <a:spcBef>
                <a:spcPts val="0"/>
              </a:spcBef>
              <a:spcAft>
                <a:spcPts val="0"/>
              </a:spcAft>
              <a:buClr>
                <a:schemeClr val="lt2"/>
              </a:buClr>
              <a:buSzPts val="900"/>
              <a:buNone/>
              <a:defRPr sz="900">
                <a:solidFill>
                  <a:schemeClr val="lt2"/>
                </a:solidFill>
              </a:defRPr>
            </a:lvl7pPr>
            <a:lvl8pPr lvl="7" rtl="0">
              <a:lnSpc>
                <a:spcPct val="100000"/>
              </a:lnSpc>
              <a:spcBef>
                <a:spcPts val="0"/>
              </a:spcBef>
              <a:spcAft>
                <a:spcPts val="0"/>
              </a:spcAft>
              <a:buClr>
                <a:schemeClr val="lt2"/>
              </a:buClr>
              <a:buSzPts val="900"/>
              <a:buNone/>
              <a:defRPr sz="900">
                <a:solidFill>
                  <a:schemeClr val="lt2"/>
                </a:solidFill>
              </a:defRPr>
            </a:lvl8pPr>
            <a:lvl9pPr lvl="8" rtl="0">
              <a:lnSpc>
                <a:spcPct val="100000"/>
              </a:lnSpc>
              <a:spcBef>
                <a:spcPts val="0"/>
              </a:spcBef>
              <a:spcAft>
                <a:spcPts val="0"/>
              </a:spcAft>
              <a:buClr>
                <a:schemeClr val="lt2"/>
              </a:buClr>
              <a:buSzPts val="900"/>
              <a:buNone/>
              <a:defRPr sz="900">
                <a:solidFill>
                  <a:schemeClr val="l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1">
  <p:cSld name="CUSTOM_18">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6500"/>
              <a:buNone/>
              <a:defRPr sz="6500">
                <a:solidFill>
                  <a:schemeClr val="dk2"/>
                </a:solidFill>
              </a:defRPr>
            </a:lvl2pPr>
            <a:lvl3pPr lvl="2" rtl="0">
              <a:spcBef>
                <a:spcPts val="0"/>
              </a:spcBef>
              <a:spcAft>
                <a:spcPts val="0"/>
              </a:spcAft>
              <a:buClr>
                <a:schemeClr val="dk2"/>
              </a:buClr>
              <a:buSzPts val="6500"/>
              <a:buNone/>
              <a:defRPr sz="6500">
                <a:solidFill>
                  <a:schemeClr val="dk2"/>
                </a:solidFill>
              </a:defRPr>
            </a:lvl3pPr>
            <a:lvl4pPr lvl="3" rtl="0">
              <a:spcBef>
                <a:spcPts val="0"/>
              </a:spcBef>
              <a:spcAft>
                <a:spcPts val="0"/>
              </a:spcAft>
              <a:buClr>
                <a:schemeClr val="dk2"/>
              </a:buClr>
              <a:buSzPts val="6500"/>
              <a:buNone/>
              <a:defRPr sz="6500">
                <a:solidFill>
                  <a:schemeClr val="dk2"/>
                </a:solidFill>
              </a:defRPr>
            </a:lvl4pPr>
            <a:lvl5pPr lvl="4" rtl="0">
              <a:spcBef>
                <a:spcPts val="0"/>
              </a:spcBef>
              <a:spcAft>
                <a:spcPts val="0"/>
              </a:spcAft>
              <a:buClr>
                <a:schemeClr val="dk2"/>
              </a:buClr>
              <a:buSzPts val="6500"/>
              <a:buNone/>
              <a:defRPr sz="6500">
                <a:solidFill>
                  <a:schemeClr val="dk2"/>
                </a:solidFill>
              </a:defRPr>
            </a:lvl5pPr>
            <a:lvl6pPr lvl="5" rtl="0">
              <a:spcBef>
                <a:spcPts val="0"/>
              </a:spcBef>
              <a:spcAft>
                <a:spcPts val="0"/>
              </a:spcAft>
              <a:buClr>
                <a:schemeClr val="dk2"/>
              </a:buClr>
              <a:buSzPts val="6500"/>
              <a:buNone/>
              <a:defRPr sz="6500">
                <a:solidFill>
                  <a:schemeClr val="dk2"/>
                </a:solidFill>
              </a:defRPr>
            </a:lvl6pPr>
            <a:lvl7pPr lvl="6" rtl="0">
              <a:spcBef>
                <a:spcPts val="0"/>
              </a:spcBef>
              <a:spcAft>
                <a:spcPts val="0"/>
              </a:spcAft>
              <a:buClr>
                <a:schemeClr val="dk2"/>
              </a:buClr>
              <a:buSzPts val="6500"/>
              <a:buNone/>
              <a:defRPr sz="6500">
                <a:solidFill>
                  <a:schemeClr val="dk2"/>
                </a:solidFill>
              </a:defRPr>
            </a:lvl7pPr>
            <a:lvl8pPr lvl="7" rtl="0">
              <a:spcBef>
                <a:spcPts val="0"/>
              </a:spcBef>
              <a:spcAft>
                <a:spcPts val="0"/>
              </a:spcAft>
              <a:buClr>
                <a:schemeClr val="dk2"/>
              </a:buClr>
              <a:buSzPts val="6500"/>
              <a:buNone/>
              <a:defRPr sz="6500">
                <a:solidFill>
                  <a:schemeClr val="dk2"/>
                </a:solidFill>
              </a:defRPr>
            </a:lvl8pPr>
            <a:lvl9pPr lvl="8" rtl="0">
              <a:spcBef>
                <a:spcPts val="0"/>
              </a:spcBef>
              <a:spcAft>
                <a:spcPts val="0"/>
              </a:spcAft>
              <a:buClr>
                <a:schemeClr val="dk2"/>
              </a:buClr>
              <a:buSzPts val="6500"/>
              <a:buNone/>
              <a:defRPr sz="6500">
                <a:solidFill>
                  <a:schemeClr val="dk2"/>
                </a:solidFill>
              </a:defRPr>
            </a:lvl9pPr>
          </a:lstStyle>
          <a:p>
            <a:endParaRPr/>
          </a:p>
        </p:txBody>
      </p:sp>
      <p:sp>
        <p:nvSpPr>
          <p:cNvPr id="33" name="Google Shape;33;p4"/>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9600"/>
              <a:buNone/>
              <a:defRPr sz="9600">
                <a:solidFill>
                  <a:schemeClr val="dk2"/>
                </a:solidFill>
              </a:defRPr>
            </a:lvl1pPr>
            <a:lvl2pPr lvl="1"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None/>
              <a:defRPr sz="1100">
                <a:solidFill>
                  <a:schemeClr val="lt2"/>
                </a:solidFill>
              </a:defRPr>
            </a:lvl1pPr>
            <a:lvl2pPr lvl="1" rtl="0">
              <a:lnSpc>
                <a:spcPct val="100000"/>
              </a:lnSpc>
              <a:spcBef>
                <a:spcPts val="0"/>
              </a:spcBef>
              <a:spcAft>
                <a:spcPts val="0"/>
              </a:spcAft>
              <a:buClr>
                <a:schemeClr val="lt2"/>
              </a:buClr>
              <a:buSzPts val="1200"/>
              <a:buNone/>
              <a:defRPr>
                <a:solidFill>
                  <a:schemeClr val="lt2"/>
                </a:solidFill>
              </a:defRPr>
            </a:lvl2pPr>
            <a:lvl3pPr lvl="2" rtl="0">
              <a:lnSpc>
                <a:spcPct val="100000"/>
              </a:lnSpc>
              <a:spcBef>
                <a:spcPts val="0"/>
              </a:spcBef>
              <a:spcAft>
                <a:spcPts val="0"/>
              </a:spcAft>
              <a:buClr>
                <a:schemeClr val="lt2"/>
              </a:buClr>
              <a:buSzPts val="1200"/>
              <a:buNone/>
              <a:defRPr>
                <a:solidFill>
                  <a:schemeClr val="lt2"/>
                </a:solidFill>
              </a:defRPr>
            </a:lvl3pPr>
            <a:lvl4pPr lvl="3" rtl="0">
              <a:lnSpc>
                <a:spcPct val="100000"/>
              </a:lnSpc>
              <a:spcBef>
                <a:spcPts val="0"/>
              </a:spcBef>
              <a:spcAft>
                <a:spcPts val="0"/>
              </a:spcAft>
              <a:buClr>
                <a:schemeClr val="lt2"/>
              </a:buClr>
              <a:buSzPts val="1200"/>
              <a:buNone/>
              <a:defRPr>
                <a:solidFill>
                  <a:schemeClr val="lt2"/>
                </a:solidFill>
              </a:defRPr>
            </a:lvl4pPr>
            <a:lvl5pPr lvl="4" rtl="0">
              <a:lnSpc>
                <a:spcPct val="100000"/>
              </a:lnSpc>
              <a:spcBef>
                <a:spcPts val="0"/>
              </a:spcBef>
              <a:spcAft>
                <a:spcPts val="0"/>
              </a:spcAft>
              <a:buClr>
                <a:schemeClr val="lt2"/>
              </a:buClr>
              <a:buSzPts val="1200"/>
              <a:buNone/>
              <a:defRPr>
                <a:solidFill>
                  <a:schemeClr val="lt2"/>
                </a:solidFill>
              </a:defRPr>
            </a:lvl5pPr>
            <a:lvl6pPr lvl="5" rtl="0">
              <a:lnSpc>
                <a:spcPct val="100000"/>
              </a:lnSpc>
              <a:spcBef>
                <a:spcPts val="0"/>
              </a:spcBef>
              <a:spcAft>
                <a:spcPts val="0"/>
              </a:spcAft>
              <a:buClr>
                <a:schemeClr val="lt2"/>
              </a:buClr>
              <a:buSzPts val="1200"/>
              <a:buNone/>
              <a:defRPr>
                <a:solidFill>
                  <a:schemeClr val="lt2"/>
                </a:solidFill>
              </a:defRPr>
            </a:lvl6pPr>
            <a:lvl7pPr lvl="6" rtl="0">
              <a:lnSpc>
                <a:spcPct val="100000"/>
              </a:lnSpc>
              <a:spcBef>
                <a:spcPts val="0"/>
              </a:spcBef>
              <a:spcAft>
                <a:spcPts val="0"/>
              </a:spcAft>
              <a:buClr>
                <a:schemeClr val="lt2"/>
              </a:buClr>
              <a:buSzPts val="1200"/>
              <a:buNone/>
              <a:defRPr>
                <a:solidFill>
                  <a:schemeClr val="lt2"/>
                </a:solidFill>
              </a:defRPr>
            </a:lvl7pPr>
            <a:lvl8pPr lvl="7" rtl="0">
              <a:lnSpc>
                <a:spcPct val="100000"/>
              </a:lnSpc>
              <a:spcBef>
                <a:spcPts val="0"/>
              </a:spcBef>
              <a:spcAft>
                <a:spcPts val="0"/>
              </a:spcAft>
              <a:buClr>
                <a:schemeClr val="lt2"/>
              </a:buClr>
              <a:buSzPts val="1200"/>
              <a:buNone/>
              <a:defRPr>
                <a:solidFill>
                  <a:schemeClr val="lt2"/>
                </a:solidFill>
              </a:defRPr>
            </a:lvl8pPr>
            <a:lvl9pPr lvl="8" rtl="0">
              <a:lnSpc>
                <a:spcPct val="100000"/>
              </a:lnSpc>
              <a:spcBef>
                <a:spcPts val="0"/>
              </a:spcBef>
              <a:spcAft>
                <a:spcPts val="0"/>
              </a:spcAft>
              <a:buClr>
                <a:schemeClr val="lt2"/>
              </a:buClr>
              <a:buSzPts val="1200"/>
              <a:buNone/>
              <a:defRPr>
                <a:solidFill>
                  <a:schemeClr val="l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subtitle">
  <p:cSld name="CUSTOM_12">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5"/>
          <p:cNvSpPr txBox="1">
            <a:spLocks noGrp="1"/>
          </p:cNvSpPr>
          <p:nvPr>
            <p:ph type="ctrTitle"/>
          </p:nvPr>
        </p:nvSpPr>
        <p:spPr>
          <a:xfrm>
            <a:off x="2638350" y="376498"/>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2800"/>
              <a:buNone/>
              <a:defRPr>
                <a:solidFill>
                  <a:schemeClr val="dk2"/>
                </a:solidFill>
              </a:defRPr>
            </a:lvl1pPr>
            <a:lvl2pPr lvl="1" rtl="0">
              <a:spcBef>
                <a:spcPts val="0"/>
              </a:spcBef>
              <a:spcAft>
                <a:spcPts val="0"/>
              </a:spcAft>
              <a:buClr>
                <a:schemeClr val="dk2"/>
              </a:buClr>
              <a:buSzPts val="1600"/>
              <a:buNone/>
              <a:defRPr sz="1600">
                <a:solidFill>
                  <a:schemeClr val="dk2"/>
                </a:solidFill>
              </a:defRPr>
            </a:lvl2pPr>
            <a:lvl3pPr lvl="2" rtl="0">
              <a:spcBef>
                <a:spcPts val="0"/>
              </a:spcBef>
              <a:spcAft>
                <a:spcPts val="0"/>
              </a:spcAft>
              <a:buClr>
                <a:schemeClr val="dk2"/>
              </a:buClr>
              <a:buSzPts val="1600"/>
              <a:buNone/>
              <a:defRPr sz="1600">
                <a:solidFill>
                  <a:schemeClr val="dk2"/>
                </a:solidFill>
              </a:defRPr>
            </a:lvl3pPr>
            <a:lvl4pPr lvl="3" rtl="0">
              <a:spcBef>
                <a:spcPts val="0"/>
              </a:spcBef>
              <a:spcAft>
                <a:spcPts val="0"/>
              </a:spcAft>
              <a:buClr>
                <a:schemeClr val="dk2"/>
              </a:buClr>
              <a:buSzPts val="1600"/>
              <a:buNone/>
              <a:defRPr sz="1600">
                <a:solidFill>
                  <a:schemeClr val="dk2"/>
                </a:solidFill>
              </a:defRPr>
            </a:lvl4pPr>
            <a:lvl5pPr lvl="4" rtl="0">
              <a:spcBef>
                <a:spcPts val="0"/>
              </a:spcBef>
              <a:spcAft>
                <a:spcPts val="0"/>
              </a:spcAft>
              <a:buClr>
                <a:schemeClr val="dk2"/>
              </a:buClr>
              <a:buSzPts val="1600"/>
              <a:buNone/>
              <a:defRPr sz="1600">
                <a:solidFill>
                  <a:schemeClr val="dk2"/>
                </a:solidFill>
              </a:defRPr>
            </a:lvl5pPr>
            <a:lvl6pPr lvl="5" rtl="0">
              <a:spcBef>
                <a:spcPts val="0"/>
              </a:spcBef>
              <a:spcAft>
                <a:spcPts val="0"/>
              </a:spcAft>
              <a:buClr>
                <a:schemeClr val="dk2"/>
              </a:buClr>
              <a:buSzPts val="1600"/>
              <a:buNone/>
              <a:defRPr sz="1600">
                <a:solidFill>
                  <a:schemeClr val="dk2"/>
                </a:solidFill>
              </a:defRPr>
            </a:lvl6pPr>
            <a:lvl7pPr lvl="6" rtl="0">
              <a:spcBef>
                <a:spcPts val="0"/>
              </a:spcBef>
              <a:spcAft>
                <a:spcPts val="0"/>
              </a:spcAft>
              <a:buClr>
                <a:schemeClr val="dk2"/>
              </a:buClr>
              <a:buSzPts val="1600"/>
              <a:buNone/>
              <a:defRPr sz="1600">
                <a:solidFill>
                  <a:schemeClr val="dk2"/>
                </a:solidFill>
              </a:defRPr>
            </a:lvl7pPr>
            <a:lvl8pPr lvl="7" rtl="0">
              <a:spcBef>
                <a:spcPts val="0"/>
              </a:spcBef>
              <a:spcAft>
                <a:spcPts val="0"/>
              </a:spcAft>
              <a:buClr>
                <a:schemeClr val="dk2"/>
              </a:buClr>
              <a:buSzPts val="1600"/>
              <a:buNone/>
              <a:defRPr sz="1600">
                <a:solidFill>
                  <a:schemeClr val="dk2"/>
                </a:solidFill>
              </a:defRPr>
            </a:lvl8pPr>
            <a:lvl9pPr lvl="8" rtl="0">
              <a:spcBef>
                <a:spcPts val="0"/>
              </a:spcBef>
              <a:spcAft>
                <a:spcPts val="0"/>
              </a:spcAft>
              <a:buClr>
                <a:schemeClr val="dk2"/>
              </a:buClr>
              <a:buSzPts val="1600"/>
              <a:buNone/>
              <a:defRPr sz="1600">
                <a:solidFill>
                  <a:schemeClr val="dk2"/>
                </a:solidFill>
              </a:defRPr>
            </a:lvl9pPr>
          </a:lstStyle>
          <a:p>
            <a:endParaRPr/>
          </a:p>
        </p:txBody>
      </p:sp>
      <p:sp>
        <p:nvSpPr>
          <p:cNvPr id="37" name="Google Shape;37;p5"/>
          <p:cNvSpPr txBox="1">
            <a:spLocks noGrp="1"/>
          </p:cNvSpPr>
          <p:nvPr>
            <p:ph type="subTitle" idx="1"/>
          </p:nvPr>
        </p:nvSpPr>
        <p:spPr>
          <a:xfrm>
            <a:off x="2459550" y="2314225"/>
            <a:ext cx="42249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100">
                <a:solidFill>
                  <a:schemeClr val="lt2"/>
                </a:solidFill>
              </a:defRPr>
            </a:lvl1pPr>
            <a:lvl2pPr lvl="1" rtl="0">
              <a:lnSpc>
                <a:spcPct val="100000"/>
              </a:lnSpc>
              <a:spcBef>
                <a:spcPts val="0"/>
              </a:spcBef>
              <a:spcAft>
                <a:spcPts val="0"/>
              </a:spcAft>
              <a:buClr>
                <a:schemeClr val="lt2"/>
              </a:buClr>
              <a:buSzPts val="1200"/>
              <a:buNone/>
              <a:defRPr>
                <a:solidFill>
                  <a:schemeClr val="lt2"/>
                </a:solidFill>
              </a:defRPr>
            </a:lvl2pPr>
            <a:lvl3pPr lvl="2" rtl="0">
              <a:lnSpc>
                <a:spcPct val="100000"/>
              </a:lnSpc>
              <a:spcBef>
                <a:spcPts val="0"/>
              </a:spcBef>
              <a:spcAft>
                <a:spcPts val="0"/>
              </a:spcAft>
              <a:buClr>
                <a:schemeClr val="lt2"/>
              </a:buClr>
              <a:buSzPts val="1200"/>
              <a:buNone/>
              <a:defRPr>
                <a:solidFill>
                  <a:schemeClr val="lt2"/>
                </a:solidFill>
              </a:defRPr>
            </a:lvl3pPr>
            <a:lvl4pPr lvl="3" rtl="0">
              <a:lnSpc>
                <a:spcPct val="100000"/>
              </a:lnSpc>
              <a:spcBef>
                <a:spcPts val="0"/>
              </a:spcBef>
              <a:spcAft>
                <a:spcPts val="0"/>
              </a:spcAft>
              <a:buClr>
                <a:schemeClr val="lt2"/>
              </a:buClr>
              <a:buSzPts val="1200"/>
              <a:buNone/>
              <a:defRPr>
                <a:solidFill>
                  <a:schemeClr val="lt2"/>
                </a:solidFill>
              </a:defRPr>
            </a:lvl4pPr>
            <a:lvl5pPr lvl="4" rtl="0">
              <a:lnSpc>
                <a:spcPct val="100000"/>
              </a:lnSpc>
              <a:spcBef>
                <a:spcPts val="0"/>
              </a:spcBef>
              <a:spcAft>
                <a:spcPts val="0"/>
              </a:spcAft>
              <a:buClr>
                <a:schemeClr val="lt2"/>
              </a:buClr>
              <a:buSzPts val="1200"/>
              <a:buNone/>
              <a:defRPr>
                <a:solidFill>
                  <a:schemeClr val="lt2"/>
                </a:solidFill>
              </a:defRPr>
            </a:lvl5pPr>
            <a:lvl6pPr lvl="5" rtl="0">
              <a:lnSpc>
                <a:spcPct val="100000"/>
              </a:lnSpc>
              <a:spcBef>
                <a:spcPts val="0"/>
              </a:spcBef>
              <a:spcAft>
                <a:spcPts val="0"/>
              </a:spcAft>
              <a:buClr>
                <a:schemeClr val="lt2"/>
              </a:buClr>
              <a:buSzPts val="1200"/>
              <a:buNone/>
              <a:defRPr>
                <a:solidFill>
                  <a:schemeClr val="lt2"/>
                </a:solidFill>
              </a:defRPr>
            </a:lvl6pPr>
            <a:lvl7pPr lvl="6" rtl="0">
              <a:lnSpc>
                <a:spcPct val="100000"/>
              </a:lnSpc>
              <a:spcBef>
                <a:spcPts val="0"/>
              </a:spcBef>
              <a:spcAft>
                <a:spcPts val="0"/>
              </a:spcAft>
              <a:buClr>
                <a:schemeClr val="lt2"/>
              </a:buClr>
              <a:buSzPts val="1200"/>
              <a:buNone/>
              <a:defRPr>
                <a:solidFill>
                  <a:schemeClr val="lt2"/>
                </a:solidFill>
              </a:defRPr>
            </a:lvl7pPr>
            <a:lvl8pPr lvl="7" rtl="0">
              <a:lnSpc>
                <a:spcPct val="100000"/>
              </a:lnSpc>
              <a:spcBef>
                <a:spcPts val="0"/>
              </a:spcBef>
              <a:spcAft>
                <a:spcPts val="0"/>
              </a:spcAft>
              <a:buClr>
                <a:schemeClr val="lt2"/>
              </a:buClr>
              <a:buSzPts val="1200"/>
              <a:buNone/>
              <a:defRPr>
                <a:solidFill>
                  <a:schemeClr val="lt2"/>
                </a:solidFill>
              </a:defRPr>
            </a:lvl8pPr>
            <a:lvl9pPr lvl="8" rtl="0">
              <a:lnSpc>
                <a:spcPct val="100000"/>
              </a:lnSpc>
              <a:spcBef>
                <a:spcPts val="0"/>
              </a:spcBef>
              <a:spcAft>
                <a:spcPts val="0"/>
              </a:spcAft>
              <a:buClr>
                <a:schemeClr val="lt2"/>
              </a:buClr>
              <a:buSzPts val="1200"/>
              <a:buNone/>
              <a:defRPr>
                <a:solidFill>
                  <a:schemeClr val="lt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p:cSld name="CUSTOM_15">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None/>
              <a:defRPr sz="24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2">
  <p:cSld name="CUSTOM_21">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7"/>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3600"/>
              <a:buNone/>
              <a:defRPr sz="3600">
                <a:solidFill>
                  <a:schemeClr val="dk2"/>
                </a:solidFill>
              </a:defRPr>
            </a:lvl1pPr>
            <a:lvl2pPr lvl="1" algn="r" rtl="0">
              <a:spcBef>
                <a:spcPts val="0"/>
              </a:spcBef>
              <a:spcAft>
                <a:spcPts val="0"/>
              </a:spcAft>
              <a:buClr>
                <a:schemeClr val="dk2"/>
              </a:buClr>
              <a:buSzPts val="6500"/>
              <a:buNone/>
              <a:defRPr sz="6500">
                <a:solidFill>
                  <a:schemeClr val="dk2"/>
                </a:solidFill>
              </a:defRPr>
            </a:lvl2pPr>
            <a:lvl3pPr lvl="2" algn="r" rtl="0">
              <a:spcBef>
                <a:spcPts val="0"/>
              </a:spcBef>
              <a:spcAft>
                <a:spcPts val="0"/>
              </a:spcAft>
              <a:buClr>
                <a:schemeClr val="dk2"/>
              </a:buClr>
              <a:buSzPts val="6500"/>
              <a:buNone/>
              <a:defRPr sz="6500">
                <a:solidFill>
                  <a:schemeClr val="dk2"/>
                </a:solidFill>
              </a:defRPr>
            </a:lvl3pPr>
            <a:lvl4pPr lvl="3" algn="r" rtl="0">
              <a:spcBef>
                <a:spcPts val="0"/>
              </a:spcBef>
              <a:spcAft>
                <a:spcPts val="0"/>
              </a:spcAft>
              <a:buClr>
                <a:schemeClr val="dk2"/>
              </a:buClr>
              <a:buSzPts val="6500"/>
              <a:buNone/>
              <a:defRPr sz="6500">
                <a:solidFill>
                  <a:schemeClr val="dk2"/>
                </a:solidFill>
              </a:defRPr>
            </a:lvl4pPr>
            <a:lvl5pPr lvl="4" algn="r" rtl="0">
              <a:spcBef>
                <a:spcPts val="0"/>
              </a:spcBef>
              <a:spcAft>
                <a:spcPts val="0"/>
              </a:spcAft>
              <a:buClr>
                <a:schemeClr val="dk2"/>
              </a:buClr>
              <a:buSzPts val="6500"/>
              <a:buNone/>
              <a:defRPr sz="6500">
                <a:solidFill>
                  <a:schemeClr val="dk2"/>
                </a:solidFill>
              </a:defRPr>
            </a:lvl5pPr>
            <a:lvl6pPr lvl="5" algn="r" rtl="0">
              <a:spcBef>
                <a:spcPts val="0"/>
              </a:spcBef>
              <a:spcAft>
                <a:spcPts val="0"/>
              </a:spcAft>
              <a:buClr>
                <a:schemeClr val="dk2"/>
              </a:buClr>
              <a:buSzPts val="6500"/>
              <a:buNone/>
              <a:defRPr sz="6500">
                <a:solidFill>
                  <a:schemeClr val="dk2"/>
                </a:solidFill>
              </a:defRPr>
            </a:lvl6pPr>
            <a:lvl7pPr lvl="6" algn="r" rtl="0">
              <a:spcBef>
                <a:spcPts val="0"/>
              </a:spcBef>
              <a:spcAft>
                <a:spcPts val="0"/>
              </a:spcAft>
              <a:buClr>
                <a:schemeClr val="dk2"/>
              </a:buClr>
              <a:buSzPts val="6500"/>
              <a:buNone/>
              <a:defRPr sz="6500">
                <a:solidFill>
                  <a:schemeClr val="dk2"/>
                </a:solidFill>
              </a:defRPr>
            </a:lvl7pPr>
            <a:lvl8pPr lvl="7" algn="r" rtl="0">
              <a:spcBef>
                <a:spcPts val="0"/>
              </a:spcBef>
              <a:spcAft>
                <a:spcPts val="0"/>
              </a:spcAft>
              <a:buClr>
                <a:schemeClr val="dk2"/>
              </a:buClr>
              <a:buSzPts val="6500"/>
              <a:buNone/>
              <a:defRPr sz="6500">
                <a:solidFill>
                  <a:schemeClr val="dk2"/>
                </a:solidFill>
              </a:defRPr>
            </a:lvl8pPr>
            <a:lvl9pPr lvl="8" algn="r" rtl="0">
              <a:spcBef>
                <a:spcPts val="0"/>
              </a:spcBef>
              <a:spcAft>
                <a:spcPts val="0"/>
              </a:spcAft>
              <a:buClr>
                <a:schemeClr val="dk2"/>
              </a:buClr>
              <a:buSzPts val="6500"/>
              <a:buNone/>
              <a:defRPr sz="6500">
                <a:solidFill>
                  <a:schemeClr val="dk2"/>
                </a:solidFill>
              </a:defRPr>
            </a:lvl9pPr>
          </a:lstStyle>
          <a:p>
            <a:endParaRPr/>
          </a:p>
        </p:txBody>
      </p:sp>
      <p:sp>
        <p:nvSpPr>
          <p:cNvPr id="42" name="Google Shape;42;p7"/>
          <p:cNvSpPr txBox="1">
            <a:spLocks noGrp="1"/>
          </p:cNvSpPr>
          <p:nvPr>
            <p:ph type="title" idx="2" hasCustomPrompt="1"/>
          </p:nvPr>
        </p:nvSpPr>
        <p:spPr>
          <a:xfrm flipH="1">
            <a:off x="4964179" y="2323850"/>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9600"/>
              <a:buNone/>
              <a:defRPr sz="9600">
                <a:solidFill>
                  <a:schemeClr val="dk2"/>
                </a:solidFill>
              </a:defRPr>
            </a:lvl1pPr>
            <a:lvl2pPr lvl="1" algn="r"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7"/>
          <p:cNvSpPr txBox="1">
            <a:spLocks noGrp="1"/>
          </p:cNvSpPr>
          <p:nvPr>
            <p:ph type="subTitle" idx="1"/>
          </p:nvPr>
        </p:nvSpPr>
        <p:spPr>
          <a:xfrm>
            <a:off x="3718579" y="4030481"/>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2"/>
              </a:buClr>
              <a:buSzPts val="1200"/>
              <a:buNone/>
              <a:defRPr sz="1100">
                <a:solidFill>
                  <a:schemeClr val="lt2"/>
                </a:solidFill>
              </a:defRPr>
            </a:lvl1pPr>
            <a:lvl2pPr lvl="1" rtl="0">
              <a:lnSpc>
                <a:spcPct val="100000"/>
              </a:lnSpc>
              <a:spcBef>
                <a:spcPts val="0"/>
              </a:spcBef>
              <a:spcAft>
                <a:spcPts val="0"/>
              </a:spcAft>
              <a:buClr>
                <a:schemeClr val="lt2"/>
              </a:buClr>
              <a:buSzPts val="1200"/>
              <a:buNone/>
              <a:defRPr>
                <a:solidFill>
                  <a:schemeClr val="lt2"/>
                </a:solidFill>
              </a:defRPr>
            </a:lvl2pPr>
            <a:lvl3pPr lvl="2" rtl="0">
              <a:lnSpc>
                <a:spcPct val="100000"/>
              </a:lnSpc>
              <a:spcBef>
                <a:spcPts val="0"/>
              </a:spcBef>
              <a:spcAft>
                <a:spcPts val="0"/>
              </a:spcAft>
              <a:buClr>
                <a:schemeClr val="lt2"/>
              </a:buClr>
              <a:buSzPts val="1200"/>
              <a:buNone/>
              <a:defRPr>
                <a:solidFill>
                  <a:schemeClr val="lt2"/>
                </a:solidFill>
              </a:defRPr>
            </a:lvl3pPr>
            <a:lvl4pPr lvl="3" rtl="0">
              <a:lnSpc>
                <a:spcPct val="100000"/>
              </a:lnSpc>
              <a:spcBef>
                <a:spcPts val="0"/>
              </a:spcBef>
              <a:spcAft>
                <a:spcPts val="0"/>
              </a:spcAft>
              <a:buClr>
                <a:schemeClr val="lt2"/>
              </a:buClr>
              <a:buSzPts val="1200"/>
              <a:buNone/>
              <a:defRPr>
                <a:solidFill>
                  <a:schemeClr val="lt2"/>
                </a:solidFill>
              </a:defRPr>
            </a:lvl4pPr>
            <a:lvl5pPr lvl="4" rtl="0">
              <a:lnSpc>
                <a:spcPct val="100000"/>
              </a:lnSpc>
              <a:spcBef>
                <a:spcPts val="0"/>
              </a:spcBef>
              <a:spcAft>
                <a:spcPts val="0"/>
              </a:spcAft>
              <a:buClr>
                <a:schemeClr val="lt2"/>
              </a:buClr>
              <a:buSzPts val="1200"/>
              <a:buNone/>
              <a:defRPr>
                <a:solidFill>
                  <a:schemeClr val="lt2"/>
                </a:solidFill>
              </a:defRPr>
            </a:lvl5pPr>
            <a:lvl6pPr lvl="5" rtl="0">
              <a:lnSpc>
                <a:spcPct val="100000"/>
              </a:lnSpc>
              <a:spcBef>
                <a:spcPts val="0"/>
              </a:spcBef>
              <a:spcAft>
                <a:spcPts val="0"/>
              </a:spcAft>
              <a:buClr>
                <a:schemeClr val="lt2"/>
              </a:buClr>
              <a:buSzPts val="1200"/>
              <a:buNone/>
              <a:defRPr>
                <a:solidFill>
                  <a:schemeClr val="lt2"/>
                </a:solidFill>
              </a:defRPr>
            </a:lvl6pPr>
            <a:lvl7pPr lvl="6" rtl="0">
              <a:lnSpc>
                <a:spcPct val="100000"/>
              </a:lnSpc>
              <a:spcBef>
                <a:spcPts val="0"/>
              </a:spcBef>
              <a:spcAft>
                <a:spcPts val="0"/>
              </a:spcAft>
              <a:buClr>
                <a:schemeClr val="lt2"/>
              </a:buClr>
              <a:buSzPts val="1200"/>
              <a:buNone/>
              <a:defRPr>
                <a:solidFill>
                  <a:schemeClr val="lt2"/>
                </a:solidFill>
              </a:defRPr>
            </a:lvl7pPr>
            <a:lvl8pPr lvl="7" rtl="0">
              <a:lnSpc>
                <a:spcPct val="100000"/>
              </a:lnSpc>
              <a:spcBef>
                <a:spcPts val="0"/>
              </a:spcBef>
              <a:spcAft>
                <a:spcPts val="0"/>
              </a:spcAft>
              <a:buClr>
                <a:schemeClr val="lt2"/>
              </a:buClr>
              <a:buSzPts val="1200"/>
              <a:buNone/>
              <a:defRPr>
                <a:solidFill>
                  <a:schemeClr val="lt2"/>
                </a:solidFill>
              </a:defRPr>
            </a:lvl8pPr>
            <a:lvl9pPr lvl="8" rtl="0">
              <a:lnSpc>
                <a:spcPct val="100000"/>
              </a:lnSpc>
              <a:spcBef>
                <a:spcPts val="0"/>
              </a:spcBef>
              <a:spcAft>
                <a:spcPts val="0"/>
              </a:spcAft>
              <a:buClr>
                <a:schemeClr val="lt2"/>
              </a:buClr>
              <a:buSzPts val="1200"/>
              <a:buNone/>
              <a:defRPr>
                <a:solidFill>
                  <a:schemeClr val="lt2"/>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 photo">
  <p:cSld name="CUSTOM_23">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8"/>
          <p:cNvSpPr txBox="1">
            <a:spLocks noGrp="1"/>
          </p:cNvSpPr>
          <p:nvPr>
            <p:ph type="ctrTitle"/>
          </p:nvPr>
        </p:nvSpPr>
        <p:spPr>
          <a:xfrm>
            <a:off x="1600733" y="985228"/>
            <a:ext cx="2673600" cy="20541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2000"/>
              <a:buNone/>
              <a:defRPr sz="2000">
                <a:solidFill>
                  <a:schemeClr val="dk2"/>
                </a:solidFill>
              </a:defRPr>
            </a:lvl1pPr>
            <a:lvl2pPr lvl="1" algn="r" rtl="0">
              <a:spcBef>
                <a:spcPts val="0"/>
              </a:spcBef>
              <a:spcAft>
                <a:spcPts val="0"/>
              </a:spcAft>
              <a:buClr>
                <a:schemeClr val="dk2"/>
              </a:buClr>
              <a:buSzPts val="2000"/>
              <a:buNone/>
              <a:defRPr sz="2000">
                <a:solidFill>
                  <a:schemeClr val="dk2"/>
                </a:solidFill>
              </a:defRPr>
            </a:lvl2pPr>
            <a:lvl3pPr lvl="2" algn="r" rtl="0">
              <a:spcBef>
                <a:spcPts val="0"/>
              </a:spcBef>
              <a:spcAft>
                <a:spcPts val="0"/>
              </a:spcAft>
              <a:buClr>
                <a:schemeClr val="dk2"/>
              </a:buClr>
              <a:buSzPts val="2000"/>
              <a:buNone/>
              <a:defRPr sz="2000">
                <a:solidFill>
                  <a:schemeClr val="dk2"/>
                </a:solidFill>
              </a:defRPr>
            </a:lvl3pPr>
            <a:lvl4pPr lvl="3" algn="r" rtl="0">
              <a:spcBef>
                <a:spcPts val="0"/>
              </a:spcBef>
              <a:spcAft>
                <a:spcPts val="0"/>
              </a:spcAft>
              <a:buClr>
                <a:schemeClr val="dk2"/>
              </a:buClr>
              <a:buSzPts val="2000"/>
              <a:buNone/>
              <a:defRPr sz="2000">
                <a:solidFill>
                  <a:schemeClr val="dk2"/>
                </a:solidFill>
              </a:defRPr>
            </a:lvl4pPr>
            <a:lvl5pPr lvl="4" algn="r" rtl="0">
              <a:spcBef>
                <a:spcPts val="0"/>
              </a:spcBef>
              <a:spcAft>
                <a:spcPts val="0"/>
              </a:spcAft>
              <a:buClr>
                <a:schemeClr val="dk2"/>
              </a:buClr>
              <a:buSzPts val="2000"/>
              <a:buNone/>
              <a:defRPr sz="2000">
                <a:solidFill>
                  <a:schemeClr val="dk2"/>
                </a:solidFill>
              </a:defRPr>
            </a:lvl5pPr>
            <a:lvl6pPr lvl="5" algn="r" rtl="0">
              <a:spcBef>
                <a:spcPts val="0"/>
              </a:spcBef>
              <a:spcAft>
                <a:spcPts val="0"/>
              </a:spcAft>
              <a:buClr>
                <a:schemeClr val="dk2"/>
              </a:buClr>
              <a:buSzPts val="2000"/>
              <a:buNone/>
              <a:defRPr sz="2000">
                <a:solidFill>
                  <a:schemeClr val="dk2"/>
                </a:solidFill>
              </a:defRPr>
            </a:lvl6pPr>
            <a:lvl7pPr lvl="6" algn="r" rtl="0">
              <a:spcBef>
                <a:spcPts val="0"/>
              </a:spcBef>
              <a:spcAft>
                <a:spcPts val="0"/>
              </a:spcAft>
              <a:buClr>
                <a:schemeClr val="dk2"/>
              </a:buClr>
              <a:buSzPts val="2000"/>
              <a:buNone/>
              <a:defRPr sz="2000">
                <a:solidFill>
                  <a:schemeClr val="dk2"/>
                </a:solidFill>
              </a:defRPr>
            </a:lvl7pPr>
            <a:lvl8pPr lvl="7" algn="r" rtl="0">
              <a:spcBef>
                <a:spcPts val="0"/>
              </a:spcBef>
              <a:spcAft>
                <a:spcPts val="0"/>
              </a:spcAft>
              <a:buClr>
                <a:schemeClr val="dk2"/>
              </a:buClr>
              <a:buSzPts val="2000"/>
              <a:buNone/>
              <a:defRPr sz="2000">
                <a:solidFill>
                  <a:schemeClr val="dk2"/>
                </a:solidFill>
              </a:defRPr>
            </a:lvl8pPr>
            <a:lvl9pPr lvl="8" algn="r" rtl="0">
              <a:spcBef>
                <a:spcPts val="0"/>
              </a:spcBef>
              <a:spcAft>
                <a:spcPts val="0"/>
              </a:spcAft>
              <a:buClr>
                <a:schemeClr val="dk2"/>
              </a:buClr>
              <a:buSzPts val="2000"/>
              <a:buNone/>
              <a:defRPr sz="2000">
                <a:solidFill>
                  <a:schemeClr val="dk2"/>
                </a:solidFill>
              </a:defRPr>
            </a:lvl9pPr>
          </a:lstStyle>
          <a:p>
            <a:endParaRPr/>
          </a:p>
        </p:txBody>
      </p:sp>
      <p:sp>
        <p:nvSpPr>
          <p:cNvPr id="46" name="Google Shape;46;p8"/>
          <p:cNvSpPr txBox="1">
            <a:spLocks noGrp="1"/>
          </p:cNvSpPr>
          <p:nvPr>
            <p:ph type="subTitle" idx="1"/>
          </p:nvPr>
        </p:nvSpPr>
        <p:spPr>
          <a:xfrm>
            <a:off x="1179233" y="3058425"/>
            <a:ext cx="3095100" cy="178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2"/>
              </a:buClr>
              <a:buSzPts val="1100"/>
              <a:buNone/>
              <a:defRPr sz="1100">
                <a:solidFill>
                  <a:schemeClr val="lt2"/>
                </a:solidFill>
              </a:defRPr>
            </a:lvl1pPr>
            <a:lvl2pPr lvl="1" algn="r" rtl="0">
              <a:lnSpc>
                <a:spcPct val="100000"/>
              </a:lnSpc>
              <a:spcBef>
                <a:spcPts val="0"/>
              </a:spcBef>
              <a:spcAft>
                <a:spcPts val="0"/>
              </a:spcAft>
              <a:buClr>
                <a:schemeClr val="lt2"/>
              </a:buClr>
              <a:buSzPts val="1100"/>
              <a:buNone/>
              <a:defRPr sz="1100">
                <a:solidFill>
                  <a:schemeClr val="lt2"/>
                </a:solidFill>
              </a:defRPr>
            </a:lvl2pPr>
            <a:lvl3pPr lvl="2" algn="r" rtl="0">
              <a:lnSpc>
                <a:spcPct val="100000"/>
              </a:lnSpc>
              <a:spcBef>
                <a:spcPts val="0"/>
              </a:spcBef>
              <a:spcAft>
                <a:spcPts val="0"/>
              </a:spcAft>
              <a:buClr>
                <a:schemeClr val="lt2"/>
              </a:buClr>
              <a:buSzPts val="1100"/>
              <a:buNone/>
              <a:defRPr sz="1100">
                <a:solidFill>
                  <a:schemeClr val="lt2"/>
                </a:solidFill>
              </a:defRPr>
            </a:lvl3pPr>
            <a:lvl4pPr lvl="3" algn="r" rtl="0">
              <a:lnSpc>
                <a:spcPct val="100000"/>
              </a:lnSpc>
              <a:spcBef>
                <a:spcPts val="0"/>
              </a:spcBef>
              <a:spcAft>
                <a:spcPts val="0"/>
              </a:spcAft>
              <a:buClr>
                <a:schemeClr val="lt2"/>
              </a:buClr>
              <a:buSzPts val="1100"/>
              <a:buNone/>
              <a:defRPr sz="1100">
                <a:solidFill>
                  <a:schemeClr val="lt2"/>
                </a:solidFill>
              </a:defRPr>
            </a:lvl4pPr>
            <a:lvl5pPr lvl="4" algn="r" rtl="0">
              <a:lnSpc>
                <a:spcPct val="100000"/>
              </a:lnSpc>
              <a:spcBef>
                <a:spcPts val="0"/>
              </a:spcBef>
              <a:spcAft>
                <a:spcPts val="0"/>
              </a:spcAft>
              <a:buClr>
                <a:schemeClr val="lt2"/>
              </a:buClr>
              <a:buSzPts val="1100"/>
              <a:buNone/>
              <a:defRPr sz="1100">
                <a:solidFill>
                  <a:schemeClr val="lt2"/>
                </a:solidFill>
              </a:defRPr>
            </a:lvl5pPr>
            <a:lvl6pPr lvl="5" algn="r" rtl="0">
              <a:lnSpc>
                <a:spcPct val="100000"/>
              </a:lnSpc>
              <a:spcBef>
                <a:spcPts val="0"/>
              </a:spcBef>
              <a:spcAft>
                <a:spcPts val="0"/>
              </a:spcAft>
              <a:buClr>
                <a:schemeClr val="lt2"/>
              </a:buClr>
              <a:buSzPts val="1100"/>
              <a:buNone/>
              <a:defRPr sz="1100">
                <a:solidFill>
                  <a:schemeClr val="lt2"/>
                </a:solidFill>
              </a:defRPr>
            </a:lvl6pPr>
            <a:lvl7pPr lvl="6" algn="r" rtl="0">
              <a:lnSpc>
                <a:spcPct val="100000"/>
              </a:lnSpc>
              <a:spcBef>
                <a:spcPts val="0"/>
              </a:spcBef>
              <a:spcAft>
                <a:spcPts val="0"/>
              </a:spcAft>
              <a:buClr>
                <a:schemeClr val="lt2"/>
              </a:buClr>
              <a:buSzPts val="1100"/>
              <a:buNone/>
              <a:defRPr sz="1100">
                <a:solidFill>
                  <a:schemeClr val="lt2"/>
                </a:solidFill>
              </a:defRPr>
            </a:lvl7pPr>
            <a:lvl8pPr lvl="7" algn="r" rtl="0">
              <a:lnSpc>
                <a:spcPct val="100000"/>
              </a:lnSpc>
              <a:spcBef>
                <a:spcPts val="0"/>
              </a:spcBef>
              <a:spcAft>
                <a:spcPts val="0"/>
              </a:spcAft>
              <a:buClr>
                <a:schemeClr val="lt2"/>
              </a:buClr>
              <a:buSzPts val="1100"/>
              <a:buNone/>
              <a:defRPr sz="1100">
                <a:solidFill>
                  <a:schemeClr val="lt2"/>
                </a:solidFill>
              </a:defRPr>
            </a:lvl8pPr>
            <a:lvl9pPr lvl="8" algn="r" rtl="0">
              <a:lnSpc>
                <a:spcPct val="100000"/>
              </a:lnSpc>
              <a:spcBef>
                <a:spcPts val="0"/>
              </a:spcBef>
              <a:spcAft>
                <a:spcPts val="0"/>
              </a:spcAft>
              <a:buClr>
                <a:schemeClr val="lt2"/>
              </a:buClr>
              <a:buSzPts val="1100"/>
              <a:buNone/>
              <a:defRPr sz="1100">
                <a:solidFill>
                  <a:schemeClr val="lt2"/>
                </a:solidFill>
              </a:defRPr>
            </a:lvl9pPr>
          </a:lstStyle>
          <a:p>
            <a:endParaRPr/>
          </a:p>
        </p:txBody>
      </p:sp>
      <p:sp>
        <p:nvSpPr>
          <p:cNvPr id="47" name="Google Shape;47;p8"/>
          <p:cNvSpPr txBox="1">
            <a:spLocks noGrp="1"/>
          </p:cNvSpPr>
          <p:nvPr>
            <p:ph type="ctrTitle" idx="2"/>
          </p:nvPr>
        </p:nvSpPr>
        <p:spPr>
          <a:xfrm>
            <a:off x="1932090"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None/>
              <a:defRPr sz="24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p:cSld name="CUSTOM_33">
    <p:bg>
      <p:bgPr>
        <a:noFill/>
        <a:effectLst/>
      </p:bgPr>
    </p:bg>
    <p:spTree>
      <p:nvGrpSpPr>
        <p:cNvPr id="1" name="Shape 1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marL="914400" lvl="1"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marL="1371600" lvl="2"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marL="1828800" lvl="3"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marL="2286000" lvl="4"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marL="2743200" lvl="5"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marL="3200400" lvl="6"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marL="3657600" lvl="7"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marL="4114800" lvl="8" indent="-30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71"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a:extLst>
              <a:ext uri="{FF2B5EF4-FFF2-40B4-BE49-F238E27FC236}">
                <a16:creationId xmlns:a16="http://schemas.microsoft.com/office/drawing/2014/main" id="{A88E0C1A-249B-4738-9414-BA64298B6B90}"/>
              </a:ext>
            </a:extLst>
          </p:cNvPr>
          <p:cNvGraphicFramePr>
            <a:graphicFrameLocks noGrp="1"/>
          </p:cNvGraphicFramePr>
          <p:nvPr>
            <p:extLst>
              <p:ext uri="{D42A27DB-BD31-4B8C-83A1-F6EECF244321}">
                <p14:modId xmlns:p14="http://schemas.microsoft.com/office/powerpoint/2010/main" val="3837717350"/>
              </p:ext>
            </p:extLst>
          </p:nvPr>
        </p:nvGraphicFramePr>
        <p:xfrm>
          <a:off x="1366556" y="575554"/>
          <a:ext cx="6625201" cy="4217902"/>
        </p:xfrm>
        <a:graphic>
          <a:graphicData uri="http://schemas.openxmlformats.org/drawingml/2006/table">
            <a:tbl>
              <a:tblPr>
                <a:tableStyleId>{C901836B-3E9A-4D55-B9EF-0131D9643BE0}</a:tableStyleId>
              </a:tblPr>
              <a:tblGrid>
                <a:gridCol w="1470787">
                  <a:extLst>
                    <a:ext uri="{9D8B030D-6E8A-4147-A177-3AD203B41FA5}">
                      <a16:colId xmlns:a16="http://schemas.microsoft.com/office/drawing/2014/main" val="1170576428"/>
                    </a:ext>
                  </a:extLst>
                </a:gridCol>
                <a:gridCol w="1659754">
                  <a:extLst>
                    <a:ext uri="{9D8B030D-6E8A-4147-A177-3AD203B41FA5}">
                      <a16:colId xmlns:a16="http://schemas.microsoft.com/office/drawing/2014/main" val="389616531"/>
                    </a:ext>
                  </a:extLst>
                </a:gridCol>
                <a:gridCol w="1697744">
                  <a:extLst>
                    <a:ext uri="{9D8B030D-6E8A-4147-A177-3AD203B41FA5}">
                      <a16:colId xmlns:a16="http://schemas.microsoft.com/office/drawing/2014/main" val="3225388113"/>
                    </a:ext>
                  </a:extLst>
                </a:gridCol>
                <a:gridCol w="1796916">
                  <a:extLst>
                    <a:ext uri="{9D8B030D-6E8A-4147-A177-3AD203B41FA5}">
                      <a16:colId xmlns:a16="http://schemas.microsoft.com/office/drawing/2014/main" val="1662116743"/>
                    </a:ext>
                  </a:extLst>
                </a:gridCol>
              </a:tblGrid>
              <a:tr h="296284">
                <a:tc>
                  <a:txBody>
                    <a:bodyPr/>
                    <a:lstStyle/>
                    <a:p>
                      <a:pPr marL="0" marR="0">
                        <a:lnSpc>
                          <a:spcPct val="115000"/>
                        </a:lnSpc>
                        <a:spcBef>
                          <a:spcPts val="0"/>
                        </a:spcBef>
                        <a:spcAft>
                          <a:spcPts val="1000"/>
                        </a:spcAft>
                      </a:pPr>
                      <a:r>
                        <a:rPr lang="en-US" sz="1200" dirty="0">
                          <a:effectLst/>
                        </a:rPr>
                        <a:t>Qualification</a:t>
                      </a:r>
                      <a:endParaRPr lang="en-US" sz="1100" dirty="0">
                        <a:effectLst/>
                        <a:latin typeface="Calibri" panose="020F0502020204030204" pitchFamily="34" charset="0"/>
                        <a:ea typeface="Calibri" panose="020F0502020204030204" pitchFamily="34" charset="0"/>
                      </a:endParaRPr>
                    </a:p>
                  </a:txBody>
                  <a:tcPr marL="66622" marR="66622" marT="52434" marB="52434" anchor="ctr"/>
                </a:tc>
                <a:tc gridSpan="3">
                  <a:txBody>
                    <a:bodyPr/>
                    <a:lstStyle/>
                    <a:p>
                      <a:pPr marL="0" marR="0">
                        <a:lnSpc>
                          <a:spcPct val="115000"/>
                        </a:lnSpc>
                        <a:spcBef>
                          <a:spcPts val="0"/>
                        </a:spcBef>
                        <a:spcAft>
                          <a:spcPts val="1000"/>
                        </a:spcAft>
                      </a:pPr>
                      <a:r>
                        <a:rPr lang="en-US" sz="1200" dirty="0">
                          <a:effectLst/>
                        </a:rPr>
                        <a:t>BTEC Level 5 HND Diploma in Computing</a:t>
                      </a:r>
                      <a:endParaRPr lang="en-US" sz="1100" dirty="0">
                        <a:effectLst/>
                        <a:latin typeface="Calibri" panose="020F0502020204030204" pitchFamily="34" charset="0"/>
                        <a:ea typeface="Calibri" panose="020F0502020204030204" pitchFamily="34" charset="0"/>
                      </a:endParaRPr>
                    </a:p>
                  </a:txBody>
                  <a:tcPr marL="66622" marR="66622" marT="52434" marB="52434"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43787984"/>
                  </a:ext>
                </a:extLst>
              </a:tr>
              <a:tr h="500592">
                <a:tc>
                  <a:txBody>
                    <a:bodyPr/>
                    <a:lstStyle/>
                    <a:p>
                      <a:pPr marL="0" marR="0">
                        <a:lnSpc>
                          <a:spcPct val="115000"/>
                        </a:lnSpc>
                        <a:spcBef>
                          <a:spcPts val="0"/>
                        </a:spcBef>
                        <a:spcAft>
                          <a:spcPts val="1000"/>
                        </a:spcAft>
                      </a:pPr>
                      <a:r>
                        <a:rPr lang="en-US" sz="1200" dirty="0">
                          <a:effectLst/>
                        </a:rPr>
                        <a:t>Unit number and title</a:t>
                      </a:r>
                      <a:endParaRPr lang="en-US" sz="1100" dirty="0">
                        <a:effectLst/>
                        <a:latin typeface="Calibri" panose="020F0502020204030204" pitchFamily="34" charset="0"/>
                        <a:ea typeface="Calibri" panose="020F0502020204030204" pitchFamily="34" charset="0"/>
                      </a:endParaRPr>
                    </a:p>
                  </a:txBody>
                  <a:tcPr marL="66622" marR="66622" marT="52434" marB="52434" anchor="ctr"/>
                </a:tc>
                <a:tc gridSpan="3">
                  <a:txBody>
                    <a:bodyPr/>
                    <a:lstStyle/>
                    <a:p>
                      <a:pPr marL="0" marR="0">
                        <a:lnSpc>
                          <a:spcPct val="115000"/>
                        </a:lnSpc>
                        <a:spcBef>
                          <a:spcPts val="0"/>
                        </a:spcBef>
                        <a:spcAft>
                          <a:spcPts val="1000"/>
                        </a:spcAft>
                      </a:pPr>
                      <a:r>
                        <a:rPr lang="en-US" sz="1200" dirty="0">
                          <a:effectLst/>
                        </a:rPr>
                        <a:t>Unit 14: Business Intelligence</a:t>
                      </a:r>
                      <a:endParaRPr lang="en-US" sz="1100" dirty="0">
                        <a:effectLst/>
                        <a:latin typeface="Calibri" panose="020F0502020204030204" pitchFamily="34" charset="0"/>
                        <a:ea typeface="Calibri" panose="020F0502020204030204" pitchFamily="34" charset="0"/>
                      </a:endParaRPr>
                    </a:p>
                  </a:txBody>
                  <a:tcPr marL="66622" marR="66622" marT="52434" marB="52434"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92102854"/>
                  </a:ext>
                </a:extLst>
              </a:tr>
              <a:tr h="395724">
                <a:tc>
                  <a:txBody>
                    <a:bodyPr/>
                    <a:lstStyle/>
                    <a:p>
                      <a:pPr marL="0" marR="0">
                        <a:lnSpc>
                          <a:spcPct val="115000"/>
                        </a:lnSpc>
                        <a:spcBef>
                          <a:spcPts val="0"/>
                        </a:spcBef>
                        <a:spcAft>
                          <a:spcPts val="1000"/>
                        </a:spcAft>
                      </a:pPr>
                      <a:r>
                        <a:rPr lang="en-US" sz="1200" dirty="0">
                          <a:effectLst/>
                        </a:rPr>
                        <a:t>Submission date </a:t>
                      </a:r>
                      <a:endParaRPr lang="en-US" sz="1100" dirty="0">
                        <a:effectLst/>
                        <a:latin typeface="Calibri" panose="020F0502020204030204" pitchFamily="34" charset="0"/>
                        <a:ea typeface="Calibri" panose="020F0502020204030204" pitchFamily="34" charset="0"/>
                      </a:endParaRPr>
                    </a:p>
                  </a:txBody>
                  <a:tcPr marL="66622" marR="66622" marT="52434" marB="52434" anchor="ctr"/>
                </a:tc>
                <a:tc>
                  <a:txBody>
                    <a:bodyPr/>
                    <a:lstStyle/>
                    <a:p>
                      <a:pPr marL="0" marR="0">
                        <a:lnSpc>
                          <a:spcPct val="115000"/>
                        </a:lnSpc>
                        <a:spcBef>
                          <a:spcPts val="0"/>
                        </a:spcBef>
                        <a:spcAft>
                          <a:spcPts val="1000"/>
                        </a:spcAft>
                      </a:pPr>
                      <a:r>
                        <a:rPr lang="en-US" sz="1200" dirty="0">
                          <a:effectLst/>
                        </a:rPr>
                        <a:t> 30/12/2021</a:t>
                      </a:r>
                      <a:endParaRPr lang="en-US" sz="1100" dirty="0">
                        <a:effectLst/>
                        <a:latin typeface="Calibri" panose="020F0502020204030204" pitchFamily="34" charset="0"/>
                        <a:ea typeface="Calibri" panose="020F0502020204030204" pitchFamily="34" charset="0"/>
                      </a:endParaRPr>
                    </a:p>
                  </a:txBody>
                  <a:tcPr marL="66622" marR="66622" marT="52434" marB="52434" anchor="ctr"/>
                </a:tc>
                <a:tc>
                  <a:txBody>
                    <a:bodyPr/>
                    <a:lstStyle/>
                    <a:p>
                      <a:pPr marL="0" marR="0">
                        <a:lnSpc>
                          <a:spcPct val="115000"/>
                        </a:lnSpc>
                        <a:spcBef>
                          <a:spcPts val="0"/>
                        </a:spcBef>
                        <a:spcAft>
                          <a:spcPts val="1000"/>
                        </a:spcAft>
                      </a:pPr>
                      <a:r>
                        <a:rPr lang="en-US" sz="1200" dirty="0">
                          <a:effectLst/>
                        </a:rPr>
                        <a:t>Date Received 1st submission</a:t>
                      </a:r>
                      <a:endParaRPr lang="en-US" sz="1100" dirty="0">
                        <a:effectLst/>
                        <a:latin typeface="Calibri" panose="020F0502020204030204" pitchFamily="34" charset="0"/>
                        <a:ea typeface="Calibri" panose="020F0502020204030204" pitchFamily="34" charset="0"/>
                      </a:endParaRPr>
                    </a:p>
                  </a:txBody>
                  <a:tcPr marL="66622" marR="66622" marT="0" marB="0" anchor="ctr"/>
                </a:tc>
                <a:tc>
                  <a:txBody>
                    <a:bodyPr/>
                    <a:lstStyle/>
                    <a:p>
                      <a:pPr marL="0" marR="0">
                        <a:lnSpc>
                          <a:spcPct val="115000"/>
                        </a:lnSpc>
                        <a:spcBef>
                          <a:spcPts val="0"/>
                        </a:spcBef>
                        <a:spcAft>
                          <a:spcPts val="1000"/>
                        </a:spcAft>
                      </a:pPr>
                      <a:r>
                        <a:rPr lang="en-US" sz="1200" dirty="0">
                          <a:effectLst/>
                        </a:rPr>
                        <a:t> </a:t>
                      </a:r>
                      <a:r>
                        <a:rPr lang="en-US" sz="1100" dirty="0">
                          <a:effectLst/>
                        </a:rPr>
                        <a:t>30/12/2021</a:t>
                      </a:r>
                      <a:endParaRPr lang="en-US" sz="1100" dirty="0">
                        <a:effectLst/>
                        <a:latin typeface="Calibri" panose="020F0502020204030204" pitchFamily="34" charset="0"/>
                        <a:ea typeface="Calibri" panose="020F0502020204030204" pitchFamily="34" charset="0"/>
                      </a:endParaRPr>
                    </a:p>
                  </a:txBody>
                  <a:tcPr marL="66622" marR="66622" marT="0" marB="0" anchor="ctr"/>
                </a:tc>
                <a:extLst>
                  <a:ext uri="{0D108BD9-81ED-4DB2-BD59-A6C34878D82A}">
                    <a16:rowId xmlns:a16="http://schemas.microsoft.com/office/drawing/2014/main" val="48130542"/>
                  </a:ext>
                </a:extLst>
              </a:tr>
              <a:tr h="395724">
                <a:tc>
                  <a:txBody>
                    <a:bodyPr/>
                    <a:lstStyle/>
                    <a:p>
                      <a:pPr marL="0" marR="0">
                        <a:lnSpc>
                          <a:spcPct val="115000"/>
                        </a:lnSpc>
                        <a:spcBef>
                          <a:spcPts val="0"/>
                        </a:spcBef>
                        <a:spcAft>
                          <a:spcPts val="1000"/>
                        </a:spcAft>
                      </a:pPr>
                      <a:r>
                        <a:rPr lang="en-US" sz="1200" dirty="0">
                          <a:effectLst/>
                        </a:rPr>
                        <a:t>Re-submission Date</a:t>
                      </a:r>
                      <a:endParaRPr lang="en-US" sz="1100" dirty="0">
                        <a:effectLst/>
                        <a:latin typeface="Calibri" panose="020F0502020204030204" pitchFamily="34" charset="0"/>
                        <a:ea typeface="Calibri" panose="020F0502020204030204" pitchFamily="34" charset="0"/>
                      </a:endParaRPr>
                    </a:p>
                  </a:txBody>
                  <a:tcPr marL="66622" marR="66622" marT="52434" marB="52434" anchor="ctr"/>
                </a:tc>
                <a:tc>
                  <a:txBody>
                    <a:bodyPr/>
                    <a:lstStyle/>
                    <a:p>
                      <a:pPr marL="0" marR="0">
                        <a:lnSpc>
                          <a:spcPct val="115000"/>
                        </a:lnSpc>
                        <a:spcBef>
                          <a:spcPts val="0"/>
                        </a:spcBef>
                        <a:spcAft>
                          <a:spcPts val="1000"/>
                        </a:spcAft>
                      </a:pPr>
                      <a:r>
                        <a:rPr lang="en-US" sz="1200" dirty="0">
                          <a:effectLst/>
                        </a:rPr>
                        <a:t> </a:t>
                      </a:r>
                      <a:endParaRPr lang="en-US" sz="1100" dirty="0">
                        <a:effectLst/>
                        <a:latin typeface="Calibri" panose="020F0502020204030204" pitchFamily="34" charset="0"/>
                        <a:ea typeface="Calibri" panose="020F0502020204030204" pitchFamily="34" charset="0"/>
                      </a:endParaRPr>
                    </a:p>
                  </a:txBody>
                  <a:tcPr marL="66622" marR="66622" marT="0" marB="0" anchor="ctr"/>
                </a:tc>
                <a:tc>
                  <a:txBody>
                    <a:bodyPr/>
                    <a:lstStyle/>
                    <a:p>
                      <a:pPr marL="0" marR="0">
                        <a:lnSpc>
                          <a:spcPct val="115000"/>
                        </a:lnSpc>
                        <a:spcBef>
                          <a:spcPts val="0"/>
                        </a:spcBef>
                        <a:spcAft>
                          <a:spcPts val="1000"/>
                        </a:spcAft>
                      </a:pPr>
                      <a:r>
                        <a:rPr lang="en-US" sz="1200" dirty="0">
                          <a:effectLst/>
                        </a:rPr>
                        <a:t>Date Received 2nd submission</a:t>
                      </a:r>
                      <a:endParaRPr lang="en-US" sz="1100" dirty="0">
                        <a:effectLst/>
                        <a:latin typeface="Calibri" panose="020F0502020204030204" pitchFamily="34" charset="0"/>
                        <a:ea typeface="Calibri" panose="020F0502020204030204" pitchFamily="34" charset="0"/>
                      </a:endParaRPr>
                    </a:p>
                  </a:txBody>
                  <a:tcPr marL="66622" marR="66622" marT="0" marB="0" anchor="ctr"/>
                </a:tc>
                <a:tc>
                  <a:txBody>
                    <a:bodyPr/>
                    <a:lstStyle/>
                    <a:p>
                      <a:pPr marL="0" marR="0">
                        <a:lnSpc>
                          <a:spcPct val="115000"/>
                        </a:lnSpc>
                        <a:spcBef>
                          <a:spcPts val="0"/>
                        </a:spcBef>
                        <a:spcAft>
                          <a:spcPts val="1000"/>
                        </a:spcAft>
                      </a:pPr>
                      <a:r>
                        <a:rPr lang="en-US" sz="1200" dirty="0">
                          <a:effectLst/>
                        </a:rPr>
                        <a:t> </a:t>
                      </a:r>
                      <a:endParaRPr lang="en-US" sz="1100" dirty="0">
                        <a:effectLst/>
                        <a:latin typeface="Calibri" panose="020F0502020204030204" pitchFamily="34" charset="0"/>
                        <a:ea typeface="Calibri" panose="020F0502020204030204" pitchFamily="34" charset="0"/>
                      </a:endParaRPr>
                    </a:p>
                  </a:txBody>
                  <a:tcPr marL="66622" marR="66622" marT="0" marB="0" anchor="ctr"/>
                </a:tc>
                <a:extLst>
                  <a:ext uri="{0D108BD9-81ED-4DB2-BD59-A6C34878D82A}">
                    <a16:rowId xmlns:a16="http://schemas.microsoft.com/office/drawing/2014/main" val="1839193318"/>
                  </a:ext>
                </a:extLst>
              </a:tr>
              <a:tr h="296284">
                <a:tc>
                  <a:txBody>
                    <a:bodyPr/>
                    <a:lstStyle/>
                    <a:p>
                      <a:pPr marL="0" marR="0">
                        <a:lnSpc>
                          <a:spcPct val="115000"/>
                        </a:lnSpc>
                        <a:spcBef>
                          <a:spcPts val="0"/>
                        </a:spcBef>
                        <a:spcAft>
                          <a:spcPts val="1000"/>
                        </a:spcAft>
                      </a:pPr>
                      <a:r>
                        <a:rPr lang="en-US" sz="1200" dirty="0">
                          <a:effectLst/>
                        </a:rPr>
                        <a:t>Student Name </a:t>
                      </a:r>
                      <a:endParaRPr lang="en-US" sz="1100" dirty="0">
                        <a:effectLst/>
                        <a:latin typeface="Calibri" panose="020F0502020204030204" pitchFamily="34" charset="0"/>
                        <a:ea typeface="Calibri" panose="020F0502020204030204" pitchFamily="34" charset="0"/>
                      </a:endParaRPr>
                    </a:p>
                  </a:txBody>
                  <a:tcPr marL="66622" marR="66622" marT="52434" marB="52434" anchor="ctr"/>
                </a:tc>
                <a:tc>
                  <a:txBody>
                    <a:bodyPr/>
                    <a:lstStyle/>
                    <a:p>
                      <a:pPr marL="0" marR="0">
                        <a:lnSpc>
                          <a:spcPct val="115000"/>
                        </a:lnSpc>
                        <a:spcBef>
                          <a:spcPts val="0"/>
                        </a:spcBef>
                        <a:spcAft>
                          <a:spcPts val="1000"/>
                        </a:spcAft>
                      </a:pPr>
                      <a:r>
                        <a:rPr lang="en-US" sz="1200" dirty="0">
                          <a:effectLst/>
                        </a:rPr>
                        <a:t> </a:t>
                      </a:r>
                      <a:r>
                        <a:rPr lang="en-US" sz="1200" dirty="0" smtClean="0">
                          <a:effectLst/>
                        </a:rPr>
                        <a:t>Ngo</a:t>
                      </a:r>
                      <a:r>
                        <a:rPr lang="en-US" sz="1200" baseline="0" dirty="0" smtClean="0">
                          <a:effectLst/>
                        </a:rPr>
                        <a:t> Tuan </a:t>
                      </a:r>
                      <a:r>
                        <a:rPr lang="en-US" sz="1200" baseline="0" dirty="0" err="1" smtClean="0">
                          <a:effectLst/>
                        </a:rPr>
                        <a:t>Anh</a:t>
                      </a:r>
                      <a:endParaRPr lang="en-US" sz="1100" dirty="0">
                        <a:effectLst/>
                        <a:latin typeface="Calibri" panose="020F0502020204030204" pitchFamily="34" charset="0"/>
                        <a:ea typeface="Calibri" panose="020F0502020204030204" pitchFamily="34" charset="0"/>
                      </a:endParaRPr>
                    </a:p>
                  </a:txBody>
                  <a:tcPr marL="66622" marR="66622" marT="0" marB="0" anchor="ctr"/>
                </a:tc>
                <a:tc>
                  <a:txBody>
                    <a:bodyPr/>
                    <a:lstStyle/>
                    <a:p>
                      <a:pPr marL="0" marR="0">
                        <a:lnSpc>
                          <a:spcPct val="115000"/>
                        </a:lnSpc>
                        <a:spcBef>
                          <a:spcPts val="0"/>
                        </a:spcBef>
                        <a:spcAft>
                          <a:spcPts val="1000"/>
                        </a:spcAft>
                      </a:pPr>
                      <a:r>
                        <a:rPr lang="en-US" sz="1200" dirty="0">
                          <a:effectLst/>
                        </a:rPr>
                        <a:t>Student ID  </a:t>
                      </a:r>
                      <a:endParaRPr lang="en-US" sz="1100" dirty="0">
                        <a:effectLst/>
                        <a:latin typeface="Calibri" panose="020F0502020204030204" pitchFamily="34" charset="0"/>
                        <a:ea typeface="Calibri" panose="020F0502020204030204" pitchFamily="34" charset="0"/>
                      </a:endParaRPr>
                    </a:p>
                  </a:txBody>
                  <a:tcPr marL="66622" marR="66622" marT="0" marB="0" anchor="ctr"/>
                </a:tc>
                <a:tc>
                  <a:txBody>
                    <a:bodyPr/>
                    <a:lstStyle/>
                    <a:p>
                      <a:pPr marL="0" marR="0">
                        <a:lnSpc>
                          <a:spcPct val="115000"/>
                        </a:lnSpc>
                        <a:spcBef>
                          <a:spcPts val="0"/>
                        </a:spcBef>
                        <a:spcAft>
                          <a:spcPts val="1000"/>
                        </a:spcAft>
                      </a:pPr>
                      <a:r>
                        <a:rPr lang="en-US" sz="1200" dirty="0">
                          <a:effectLst/>
                        </a:rPr>
                        <a:t> </a:t>
                      </a:r>
                      <a:r>
                        <a:rPr lang="en-US" sz="1200" dirty="0" smtClean="0">
                          <a:effectLst/>
                        </a:rPr>
                        <a:t>GCH190543</a:t>
                      </a:r>
                      <a:endParaRPr lang="en-US" sz="1100" dirty="0">
                        <a:effectLst/>
                        <a:latin typeface="Calibri" panose="020F0502020204030204" pitchFamily="34" charset="0"/>
                        <a:ea typeface="Calibri" panose="020F0502020204030204" pitchFamily="34" charset="0"/>
                      </a:endParaRPr>
                    </a:p>
                  </a:txBody>
                  <a:tcPr marL="66622" marR="66622" marT="0" marB="0" anchor="ctr"/>
                </a:tc>
                <a:extLst>
                  <a:ext uri="{0D108BD9-81ED-4DB2-BD59-A6C34878D82A}">
                    <a16:rowId xmlns:a16="http://schemas.microsoft.com/office/drawing/2014/main" val="3933132094"/>
                  </a:ext>
                </a:extLst>
              </a:tr>
              <a:tr h="407135">
                <a:tc>
                  <a:txBody>
                    <a:bodyPr/>
                    <a:lstStyle/>
                    <a:p>
                      <a:pPr marL="0" marR="0">
                        <a:lnSpc>
                          <a:spcPct val="115000"/>
                        </a:lnSpc>
                        <a:spcBef>
                          <a:spcPts val="0"/>
                        </a:spcBef>
                        <a:spcAft>
                          <a:spcPts val="1000"/>
                        </a:spcAft>
                      </a:pPr>
                      <a:r>
                        <a:rPr lang="en-US" sz="1200" dirty="0">
                          <a:effectLst/>
                        </a:rPr>
                        <a:t>Class</a:t>
                      </a:r>
                      <a:endParaRPr lang="en-US" sz="1100" dirty="0">
                        <a:effectLst/>
                        <a:latin typeface="Calibri" panose="020F0502020204030204" pitchFamily="34" charset="0"/>
                        <a:ea typeface="Calibri" panose="020F0502020204030204" pitchFamily="34" charset="0"/>
                      </a:endParaRPr>
                    </a:p>
                  </a:txBody>
                  <a:tcPr marL="66622" marR="66622" marT="52434" marB="52434" anchor="ctr"/>
                </a:tc>
                <a:tc>
                  <a:txBody>
                    <a:bodyPr/>
                    <a:lstStyle/>
                    <a:p>
                      <a:pPr marL="0" marR="0">
                        <a:lnSpc>
                          <a:spcPct val="115000"/>
                        </a:lnSpc>
                        <a:spcBef>
                          <a:spcPts val="0"/>
                        </a:spcBef>
                        <a:spcAft>
                          <a:spcPts val="1000"/>
                        </a:spcAft>
                      </a:pPr>
                      <a:r>
                        <a:rPr lang="en-US" sz="1200" dirty="0">
                          <a:effectLst/>
                        </a:rPr>
                        <a:t> GCH0803</a:t>
                      </a:r>
                      <a:endParaRPr lang="en-US" sz="1100" dirty="0">
                        <a:effectLst/>
                        <a:latin typeface="Calibri" panose="020F0502020204030204" pitchFamily="34" charset="0"/>
                        <a:ea typeface="Calibri" panose="020F0502020204030204" pitchFamily="34" charset="0"/>
                      </a:endParaRPr>
                    </a:p>
                  </a:txBody>
                  <a:tcPr marL="66622" marR="66622" marT="0" marB="0" anchor="ctr"/>
                </a:tc>
                <a:tc>
                  <a:txBody>
                    <a:bodyPr/>
                    <a:lstStyle/>
                    <a:p>
                      <a:pPr marL="0" marR="0">
                        <a:lnSpc>
                          <a:spcPct val="115000"/>
                        </a:lnSpc>
                        <a:spcBef>
                          <a:spcPts val="0"/>
                        </a:spcBef>
                        <a:spcAft>
                          <a:spcPts val="1000"/>
                        </a:spcAft>
                      </a:pPr>
                      <a:r>
                        <a:rPr lang="en-US" sz="1200" dirty="0">
                          <a:effectLst/>
                        </a:rPr>
                        <a:t>Assessor name</a:t>
                      </a:r>
                      <a:endParaRPr lang="en-US" sz="1100" dirty="0">
                        <a:effectLst/>
                        <a:latin typeface="Calibri" panose="020F0502020204030204" pitchFamily="34" charset="0"/>
                        <a:ea typeface="Calibri" panose="020F0502020204030204" pitchFamily="34" charset="0"/>
                      </a:endParaRPr>
                    </a:p>
                  </a:txBody>
                  <a:tcPr marL="66622" marR="66622" marT="0" marB="0" anchor="ctr"/>
                </a:tc>
                <a:tc>
                  <a:txBody>
                    <a:bodyPr/>
                    <a:lstStyle/>
                    <a:p>
                      <a:pPr marL="0" marR="0">
                        <a:lnSpc>
                          <a:spcPct val="115000"/>
                        </a:lnSpc>
                        <a:spcBef>
                          <a:spcPts val="0"/>
                        </a:spcBef>
                        <a:spcAft>
                          <a:spcPts val="1000"/>
                        </a:spcAft>
                      </a:pPr>
                      <a:r>
                        <a:rPr lang="en-US" sz="1200" dirty="0">
                          <a:effectLst/>
                        </a:rPr>
                        <a:t> Doan </a:t>
                      </a:r>
                      <a:r>
                        <a:rPr lang="en-US" sz="1200" dirty="0" err="1">
                          <a:effectLst/>
                        </a:rPr>
                        <a:t>Trung</a:t>
                      </a:r>
                      <a:r>
                        <a:rPr lang="en-US" sz="1200" dirty="0">
                          <a:effectLst/>
                        </a:rPr>
                        <a:t> Tung</a:t>
                      </a:r>
                      <a:endParaRPr lang="en-US" sz="1100" dirty="0">
                        <a:effectLst/>
                        <a:latin typeface="Calibri" panose="020F0502020204030204" pitchFamily="34" charset="0"/>
                        <a:ea typeface="Calibri" panose="020F0502020204030204" pitchFamily="34" charset="0"/>
                      </a:endParaRPr>
                    </a:p>
                  </a:txBody>
                  <a:tcPr marL="66622" marR="66622" marT="0" marB="0" anchor="ctr"/>
                </a:tc>
                <a:extLst>
                  <a:ext uri="{0D108BD9-81ED-4DB2-BD59-A6C34878D82A}">
                    <a16:rowId xmlns:a16="http://schemas.microsoft.com/office/drawing/2014/main" val="13672948"/>
                  </a:ext>
                </a:extLst>
              </a:tr>
              <a:tr h="659282">
                <a:tc gridSpan="4">
                  <a:txBody>
                    <a:bodyPr/>
                    <a:lstStyle/>
                    <a:p>
                      <a:pPr marL="0" marR="0">
                        <a:lnSpc>
                          <a:spcPct val="115000"/>
                        </a:lnSpc>
                        <a:spcBef>
                          <a:spcPts val="0"/>
                        </a:spcBef>
                        <a:spcAft>
                          <a:spcPts val="1000"/>
                        </a:spcAft>
                      </a:pPr>
                      <a:r>
                        <a:rPr lang="en-US" sz="1200" b="1" dirty="0">
                          <a:effectLst/>
                        </a:rPr>
                        <a:t>Student declaration </a:t>
                      </a:r>
                    </a:p>
                    <a:p>
                      <a:pPr marL="0" marR="0">
                        <a:lnSpc>
                          <a:spcPct val="115000"/>
                        </a:lnSpc>
                        <a:spcBef>
                          <a:spcPts val="0"/>
                        </a:spcBef>
                        <a:spcAft>
                          <a:spcPts val="1000"/>
                        </a:spcAft>
                      </a:pPr>
                      <a:r>
                        <a:rPr lang="en-US" sz="1200" dirty="0">
                          <a:effectLst/>
                        </a:rPr>
                        <a:t>I certify that the assignment submission is entirely my own work and I fully understand the consequences of plagiarism. I understand that making a false declaration is a form of malpractice.</a:t>
                      </a:r>
                      <a:endParaRPr lang="en-US" sz="1100" dirty="0">
                        <a:effectLst/>
                        <a:latin typeface="Calibri" panose="020F0502020204030204" pitchFamily="34" charset="0"/>
                        <a:ea typeface="Calibri" panose="020F0502020204030204" pitchFamily="34" charset="0"/>
                      </a:endParaRPr>
                    </a:p>
                  </a:txBody>
                  <a:tcPr marL="66622" marR="66622" marT="52434" marB="52434"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85060888"/>
                  </a:ext>
                </a:extLst>
              </a:tr>
              <a:tr h="716833">
                <a:tc>
                  <a:txBody>
                    <a:bodyPr/>
                    <a:lstStyle/>
                    <a:p>
                      <a:pPr marL="0" marR="0">
                        <a:lnSpc>
                          <a:spcPct val="115000"/>
                        </a:lnSpc>
                        <a:spcBef>
                          <a:spcPts val="0"/>
                        </a:spcBef>
                        <a:spcAft>
                          <a:spcPts val="1000"/>
                        </a:spcAft>
                      </a:pPr>
                      <a:r>
                        <a:rPr lang="en-US" sz="1200" dirty="0">
                          <a:effectLst/>
                        </a:rPr>
                        <a:t> </a:t>
                      </a:r>
                      <a:endParaRPr lang="en-US" sz="1100" dirty="0">
                        <a:effectLst/>
                        <a:latin typeface="Calibri" panose="020F0502020204030204" pitchFamily="34" charset="0"/>
                        <a:ea typeface="Calibri" panose="020F0502020204030204" pitchFamily="34" charset="0"/>
                      </a:endParaRPr>
                    </a:p>
                  </a:txBody>
                  <a:tcPr marL="66622" marR="66622" marT="52434" marB="52434" anchor="ctr"/>
                </a:tc>
                <a:tc>
                  <a:txBody>
                    <a:bodyPr/>
                    <a:lstStyle/>
                    <a:p>
                      <a:pPr marL="0" marR="0">
                        <a:lnSpc>
                          <a:spcPct val="115000"/>
                        </a:lnSpc>
                        <a:spcBef>
                          <a:spcPts val="0"/>
                        </a:spcBef>
                        <a:spcAft>
                          <a:spcPts val="1000"/>
                        </a:spcAft>
                      </a:pPr>
                      <a:r>
                        <a:rPr lang="en-US" sz="1200" dirty="0">
                          <a:effectLst/>
                        </a:rPr>
                        <a:t> </a:t>
                      </a:r>
                      <a:endParaRPr lang="en-US" sz="1100" dirty="0">
                        <a:effectLst/>
                        <a:latin typeface="Calibri" panose="020F0502020204030204" pitchFamily="34" charset="0"/>
                        <a:ea typeface="Calibri" panose="020F0502020204030204" pitchFamily="34" charset="0"/>
                      </a:endParaRPr>
                    </a:p>
                  </a:txBody>
                  <a:tcPr marL="66622" marR="66622" marT="0" marB="0" anchor="ctr"/>
                </a:tc>
                <a:tc>
                  <a:txBody>
                    <a:bodyPr/>
                    <a:lstStyle/>
                    <a:p>
                      <a:pPr marL="0" marR="0">
                        <a:lnSpc>
                          <a:spcPct val="115000"/>
                        </a:lnSpc>
                        <a:spcBef>
                          <a:spcPts val="0"/>
                        </a:spcBef>
                        <a:spcAft>
                          <a:spcPts val="1000"/>
                        </a:spcAft>
                      </a:pPr>
                      <a:r>
                        <a:rPr lang="en-US" sz="1200">
                          <a:effectLst/>
                        </a:rPr>
                        <a:t>Student’s signature</a:t>
                      </a:r>
                      <a:endParaRPr lang="en-US" sz="1100">
                        <a:effectLst/>
                        <a:latin typeface="Calibri" panose="020F0502020204030204" pitchFamily="34" charset="0"/>
                        <a:ea typeface="Calibri" panose="020F0502020204030204" pitchFamily="34" charset="0"/>
                      </a:endParaRPr>
                    </a:p>
                  </a:txBody>
                  <a:tcPr marL="66622" marR="66622" marT="0" marB="0" anchor="ctr"/>
                </a:tc>
                <a:tc>
                  <a:txBody>
                    <a:bodyPr/>
                    <a:lstStyle/>
                    <a:p>
                      <a:pPr marL="0" marR="0">
                        <a:lnSpc>
                          <a:spcPct val="115000"/>
                        </a:lnSpc>
                        <a:spcBef>
                          <a:spcPts val="0"/>
                        </a:spcBef>
                        <a:spcAft>
                          <a:spcPts val="1000"/>
                        </a:spcAft>
                      </a:pPr>
                      <a:r>
                        <a:rPr lang="en-US" sz="1200" dirty="0">
                          <a:effectLst/>
                        </a:rPr>
                        <a:t> </a:t>
                      </a:r>
                      <a:endParaRPr lang="en-US" sz="1100" dirty="0">
                        <a:effectLst/>
                        <a:latin typeface="Calibri" panose="020F0502020204030204" pitchFamily="34" charset="0"/>
                        <a:ea typeface="Calibri" panose="020F0502020204030204" pitchFamily="34" charset="0"/>
                      </a:endParaRPr>
                    </a:p>
                  </a:txBody>
                  <a:tcPr marL="66622" marR="66622" marT="0" marB="0" anchor="ctr"/>
                </a:tc>
                <a:extLst>
                  <a:ext uri="{0D108BD9-81ED-4DB2-BD59-A6C34878D82A}">
                    <a16:rowId xmlns:a16="http://schemas.microsoft.com/office/drawing/2014/main" val="2713130129"/>
                  </a:ext>
                </a:extLst>
              </a:tr>
            </a:tbl>
          </a:graphicData>
        </a:graphic>
      </p:graphicFrame>
      <p:sp>
        <p:nvSpPr>
          <p:cNvPr id="23" name="Rectangle 1">
            <a:extLst>
              <a:ext uri="{FF2B5EF4-FFF2-40B4-BE49-F238E27FC236}">
                <a16:creationId xmlns:a16="http://schemas.microsoft.com/office/drawing/2014/main" id="{EEAE35AA-DB02-4999-8465-AE04117D0C24}"/>
              </a:ext>
            </a:extLst>
          </p:cNvPr>
          <p:cNvSpPr>
            <a:spLocks noChangeArrowheads="1"/>
          </p:cNvSpPr>
          <p:nvPr/>
        </p:nvSpPr>
        <p:spPr bwMode="auto">
          <a:xfrm>
            <a:off x="2171341" y="135010"/>
            <a:ext cx="51295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639763"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639763"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800" b="1" i="0" u="none" strike="noStrike" cap="none" normalizeH="0" baseline="0" dirty="0">
                <a:ln>
                  <a:noFill/>
                </a:ln>
                <a:solidFill>
                  <a:schemeClr val="accent6"/>
                </a:solidFill>
                <a:effectLst/>
                <a:latin typeface="Arial" panose="020B0604020202020204" pitchFamily="34" charset="0"/>
                <a:ea typeface="Times New Roman" panose="02020603050405020304" pitchFamily="18" charset="0"/>
              </a:rPr>
              <a:t>ASSIGNMENT 1</a:t>
            </a:r>
            <a:r>
              <a:rPr kumimoji="0" lang="en-US" altLang="en-US" sz="1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639763"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1086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ctrTitle"/>
          </p:nvPr>
        </p:nvSpPr>
        <p:spPr>
          <a:xfrm>
            <a:off x="4871329" y="-559600"/>
            <a:ext cx="3867300" cy="2054100"/>
          </a:xfrm>
          <a:prstGeom prst="rect">
            <a:avLst/>
          </a:prstGeom>
        </p:spPr>
        <p:txBody>
          <a:bodyPr spcFirstLastPara="1" wrap="square" lIns="91425" tIns="91425" rIns="91425" bIns="91425" anchor="b" anchorCtr="0">
            <a:noAutofit/>
          </a:bodyPr>
          <a:lstStyle/>
          <a:p>
            <a:pPr lvl="0"/>
            <a:r>
              <a:rPr lang="en-US" dirty="0"/>
              <a:t>Return process</a:t>
            </a:r>
            <a:endParaRPr sz="2800" dirty="0">
              <a:solidFill>
                <a:schemeClr val="dk2"/>
              </a:solidFill>
            </a:endParaRPr>
          </a:p>
        </p:txBody>
      </p:sp>
      <p:sp>
        <p:nvSpPr>
          <p:cNvPr id="188" name="Google Shape;188;p34"/>
          <p:cNvSpPr txBox="1">
            <a:spLocks noGrp="1"/>
          </p:cNvSpPr>
          <p:nvPr>
            <p:ph type="subTitle" idx="1"/>
          </p:nvPr>
        </p:nvSpPr>
        <p:spPr>
          <a:xfrm>
            <a:off x="1412881" y="1893601"/>
            <a:ext cx="5392098" cy="1784400"/>
          </a:xfrm>
          <a:prstGeom prst="rect">
            <a:avLst/>
          </a:prstGeom>
        </p:spPr>
        <p:txBody>
          <a:bodyPr spcFirstLastPara="1" wrap="square" lIns="91425" tIns="91425" rIns="91425" bIns="91425" anchor="t" anchorCtr="0">
            <a:noAutofit/>
          </a:bodyPr>
          <a:lstStyle/>
          <a:p>
            <a:pPr marL="0" lvl="0" indent="0" algn="l"/>
            <a:r>
              <a:rPr lang="en-US" sz="1500" dirty="0"/>
              <a:t>Our return process starts with the customer, the customer will send a request to our company, if our company does not accept the request, we will send a notice to the customer. </a:t>
            </a:r>
          </a:p>
          <a:p>
            <a:pPr marL="0" lvl="0" indent="0" algn="l"/>
            <a:r>
              <a:rPr lang="en-US" sz="1500" dirty="0"/>
              <a:t>If we accept the request, we will send a notice to the customer to transfer to the carrier, then the carrier will deliver to the company, the company's task is to check the item if there is any problem. If it is not the same as the items sent by the company or damaged from the customer's side, we will not accept and return the items to the customer. If the item is in original condition, not damaged, we will refund.</a:t>
            </a:r>
            <a:endParaRPr sz="1500" dirty="0"/>
          </a:p>
        </p:txBody>
      </p:sp>
      <p:cxnSp>
        <p:nvCxnSpPr>
          <p:cNvPr id="189" name="Google Shape;189;p34"/>
          <p:cNvCxnSpPr/>
          <p:nvPr/>
        </p:nvCxnSpPr>
        <p:spPr>
          <a:xfrm>
            <a:off x="4569600" y="1494500"/>
            <a:ext cx="45744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882383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ctrTitle"/>
          </p:nvPr>
        </p:nvSpPr>
        <p:spPr>
          <a:xfrm>
            <a:off x="4484256" y="-559600"/>
            <a:ext cx="4617071" cy="2054100"/>
          </a:xfrm>
          <a:prstGeom prst="rect">
            <a:avLst/>
          </a:prstGeom>
        </p:spPr>
        <p:txBody>
          <a:bodyPr spcFirstLastPara="1" wrap="square" lIns="91425" tIns="91425" rIns="91425" bIns="91425" anchor="b" anchorCtr="0">
            <a:noAutofit/>
          </a:bodyPr>
          <a:lstStyle/>
          <a:p>
            <a:pPr lvl="0"/>
            <a:r>
              <a:rPr lang="en-US" dirty="0"/>
              <a:t>Return process(diagram)</a:t>
            </a:r>
            <a:endParaRPr sz="2800" dirty="0">
              <a:solidFill>
                <a:schemeClr val="dk2"/>
              </a:solidFill>
            </a:endParaRPr>
          </a:p>
        </p:txBody>
      </p:sp>
      <p:cxnSp>
        <p:nvCxnSpPr>
          <p:cNvPr id="189" name="Google Shape;189;p34"/>
          <p:cNvCxnSpPr/>
          <p:nvPr/>
        </p:nvCxnSpPr>
        <p:spPr>
          <a:xfrm>
            <a:off x="4569600" y="1494500"/>
            <a:ext cx="4574400" cy="0"/>
          </a:xfrm>
          <a:prstGeom prst="straightConnector1">
            <a:avLst/>
          </a:prstGeom>
          <a:noFill/>
          <a:ln w="9525" cap="flat" cmpd="sng">
            <a:solidFill>
              <a:schemeClr val="dk2"/>
            </a:solidFill>
            <a:prstDash val="solid"/>
            <a:round/>
            <a:headEnd type="none" w="med" len="med"/>
            <a:tailEnd type="none" w="med" len="med"/>
          </a:ln>
        </p:spPr>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68820"/>
            <a:ext cx="9144000" cy="2763957"/>
          </a:xfrm>
          <a:prstGeom prst="rect">
            <a:avLst/>
          </a:prstGeom>
        </p:spPr>
      </p:pic>
    </p:spTree>
    <p:extLst>
      <p:ext uri="{BB962C8B-B14F-4D97-AF65-F5344CB8AC3E}">
        <p14:creationId xmlns:p14="http://schemas.microsoft.com/office/powerpoint/2010/main" val="275330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ctrTitle"/>
          </p:nvPr>
        </p:nvSpPr>
        <p:spPr>
          <a:xfrm>
            <a:off x="4828657" y="-559600"/>
            <a:ext cx="3867300" cy="2054100"/>
          </a:xfrm>
          <a:prstGeom prst="rect">
            <a:avLst/>
          </a:prstGeom>
        </p:spPr>
        <p:txBody>
          <a:bodyPr spcFirstLastPara="1" wrap="square" lIns="91425" tIns="91425" rIns="91425" bIns="91425" anchor="b" anchorCtr="0">
            <a:noAutofit/>
          </a:bodyPr>
          <a:lstStyle/>
          <a:p>
            <a:pPr lvl="0"/>
            <a:r>
              <a:rPr lang="en-US" dirty="0"/>
              <a:t>Unstructured data </a:t>
            </a:r>
            <a:endParaRPr sz="2800" dirty="0">
              <a:solidFill>
                <a:schemeClr val="dk2"/>
              </a:solidFill>
            </a:endParaRPr>
          </a:p>
        </p:txBody>
      </p:sp>
      <p:pic>
        <p:nvPicPr>
          <p:cNvPr id="2" name="Picture 1"/>
          <p:cNvPicPr>
            <a:picLocks noChangeAspect="1"/>
          </p:cNvPicPr>
          <p:nvPr/>
        </p:nvPicPr>
        <p:blipFill>
          <a:blip r:embed="rId3"/>
          <a:stretch>
            <a:fillRect/>
          </a:stretch>
        </p:blipFill>
        <p:spPr>
          <a:xfrm>
            <a:off x="1335024" y="3205459"/>
            <a:ext cx="1691787" cy="1173582"/>
          </a:xfrm>
          <a:prstGeom prst="rect">
            <a:avLst/>
          </a:prstGeom>
        </p:spPr>
      </p:pic>
      <p:sp>
        <p:nvSpPr>
          <p:cNvPr id="188" name="Google Shape;188;p34"/>
          <p:cNvSpPr txBox="1">
            <a:spLocks noGrp="1"/>
          </p:cNvSpPr>
          <p:nvPr>
            <p:ph type="subTitle" idx="1"/>
          </p:nvPr>
        </p:nvSpPr>
        <p:spPr>
          <a:xfrm>
            <a:off x="1170432" y="1623992"/>
            <a:ext cx="4224900" cy="1784400"/>
          </a:xfrm>
          <a:prstGeom prst="rect">
            <a:avLst/>
          </a:prstGeom>
        </p:spPr>
        <p:txBody>
          <a:bodyPr spcFirstLastPara="1" wrap="square" lIns="91425" tIns="91425" rIns="91425" bIns="91425" anchor="t" anchorCtr="0">
            <a:noAutofit/>
          </a:bodyPr>
          <a:lstStyle/>
          <a:p>
            <a:pPr marL="0" lvl="0" indent="0" algn="l"/>
            <a:r>
              <a:rPr lang="en-US" sz="1300" dirty="0"/>
              <a:t>Unstructured data is data that isn't arranged in a preset way or doesn't have an established data model, making it unsuitable for a traditional relational database. So there are other platforms for storing and managing unstructured data; it is becoming more common in IT systems and is utilized by businesses in a number of business intelligence and analytics applications.</a:t>
            </a:r>
            <a:endParaRPr sz="1300" dirty="0"/>
          </a:p>
        </p:txBody>
      </p:sp>
      <p:cxnSp>
        <p:nvCxnSpPr>
          <p:cNvPr id="189" name="Google Shape;189;p34"/>
          <p:cNvCxnSpPr/>
          <p:nvPr/>
        </p:nvCxnSpPr>
        <p:spPr>
          <a:xfrm>
            <a:off x="4569600" y="1494500"/>
            <a:ext cx="4574400" cy="0"/>
          </a:xfrm>
          <a:prstGeom prst="straightConnector1">
            <a:avLst/>
          </a:prstGeom>
          <a:noFill/>
          <a:ln w="9525" cap="flat" cmpd="sng">
            <a:solidFill>
              <a:schemeClr val="dk2"/>
            </a:solidFill>
            <a:prstDash val="solid"/>
            <a:round/>
            <a:headEnd type="none" w="med" len="med"/>
            <a:tailEnd type="none" w="med" len="med"/>
          </a:ln>
        </p:spPr>
      </p:cxnSp>
      <p:sp>
        <p:nvSpPr>
          <p:cNvPr id="3" name="Rectangle 2"/>
          <p:cNvSpPr/>
          <p:nvPr/>
        </p:nvSpPr>
        <p:spPr>
          <a:xfrm>
            <a:off x="3164196" y="3376751"/>
            <a:ext cx="2231136" cy="830997"/>
          </a:xfrm>
          <a:prstGeom prst="rect">
            <a:avLst/>
          </a:prstGeom>
        </p:spPr>
        <p:txBody>
          <a:bodyPr wrap="square">
            <a:spAutoFit/>
          </a:bodyPr>
          <a:lstStyle/>
          <a:p>
            <a:r>
              <a:rPr lang="en-US" sz="1200" dirty="0">
                <a:solidFill>
                  <a:schemeClr val="tx2"/>
                </a:solidFill>
                <a:latin typeface="Roboto Condensed Light" panose="020B0604020202020204" charset="0"/>
                <a:ea typeface="Roboto Condensed Light" panose="020B0604020202020204" charset="0"/>
              </a:rPr>
              <a:t>For example, customer wants to submit a return request, must take a picture, and write a request from the customer</a:t>
            </a:r>
          </a:p>
        </p:txBody>
      </p:sp>
    </p:spTree>
    <p:extLst>
      <p:ext uri="{BB962C8B-B14F-4D97-AF65-F5344CB8AC3E}">
        <p14:creationId xmlns:p14="http://schemas.microsoft.com/office/powerpoint/2010/main" val="922570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ctrTitle"/>
          </p:nvPr>
        </p:nvSpPr>
        <p:spPr>
          <a:xfrm>
            <a:off x="4828657" y="-559600"/>
            <a:ext cx="3867300" cy="2054100"/>
          </a:xfrm>
          <a:prstGeom prst="rect">
            <a:avLst/>
          </a:prstGeom>
        </p:spPr>
        <p:txBody>
          <a:bodyPr spcFirstLastPara="1" wrap="square" lIns="91425" tIns="91425" rIns="91425" bIns="91425" anchor="b" anchorCtr="0">
            <a:noAutofit/>
          </a:bodyPr>
          <a:lstStyle/>
          <a:p>
            <a:pPr lvl="0"/>
            <a:r>
              <a:rPr lang="en-US" dirty="0"/>
              <a:t>Semi-structured data </a:t>
            </a:r>
            <a:endParaRPr sz="2800" dirty="0">
              <a:solidFill>
                <a:schemeClr val="dk2"/>
              </a:solidFill>
            </a:endParaRPr>
          </a:p>
        </p:txBody>
      </p:sp>
      <p:cxnSp>
        <p:nvCxnSpPr>
          <p:cNvPr id="189" name="Google Shape;189;p34"/>
          <p:cNvCxnSpPr/>
          <p:nvPr/>
        </p:nvCxnSpPr>
        <p:spPr>
          <a:xfrm>
            <a:off x="4569600" y="1494500"/>
            <a:ext cx="4574400" cy="0"/>
          </a:xfrm>
          <a:prstGeom prst="straightConnector1">
            <a:avLst/>
          </a:prstGeom>
          <a:noFill/>
          <a:ln w="9525" cap="flat" cmpd="sng">
            <a:solidFill>
              <a:schemeClr val="dk2"/>
            </a:solidFill>
            <a:prstDash val="solid"/>
            <a:round/>
            <a:headEnd type="none" w="med" len="med"/>
            <a:tailEnd type="none" w="med" len="med"/>
          </a:ln>
        </p:spPr>
      </p:cxnSp>
      <p:pic>
        <p:nvPicPr>
          <p:cNvPr id="2" name="Picture 1"/>
          <p:cNvPicPr>
            <a:picLocks noChangeAspect="1"/>
          </p:cNvPicPr>
          <p:nvPr/>
        </p:nvPicPr>
        <p:blipFill>
          <a:blip r:embed="rId3"/>
          <a:stretch>
            <a:fillRect/>
          </a:stretch>
        </p:blipFill>
        <p:spPr>
          <a:xfrm>
            <a:off x="1136622" y="3198116"/>
            <a:ext cx="2164268" cy="563929"/>
          </a:xfrm>
          <a:prstGeom prst="rect">
            <a:avLst/>
          </a:prstGeom>
        </p:spPr>
      </p:pic>
      <p:sp>
        <p:nvSpPr>
          <p:cNvPr id="3" name="Rectangle 2"/>
          <p:cNvSpPr/>
          <p:nvPr/>
        </p:nvSpPr>
        <p:spPr>
          <a:xfrm>
            <a:off x="1014890" y="1800005"/>
            <a:ext cx="4572000" cy="1092607"/>
          </a:xfrm>
          <a:prstGeom prst="rect">
            <a:avLst/>
          </a:prstGeom>
        </p:spPr>
        <p:txBody>
          <a:bodyPr>
            <a:spAutoFit/>
          </a:bodyPr>
          <a:lstStyle/>
          <a:p>
            <a:r>
              <a:rPr lang="en-US" sz="1300" dirty="0">
                <a:solidFill>
                  <a:schemeClr val="tx2"/>
                </a:solidFill>
                <a:latin typeface="Roboto Condensed Light" panose="020B0604020202020204" charset="0"/>
                <a:ea typeface="Roboto Condensed Light" panose="020B0604020202020204" charset="0"/>
              </a:rPr>
              <a:t>Semi-structured data is data that is not stored in a relational database but has organizational qualities that make it easier to examine. Some processes can be stored in a relation database (though this may be difficult for semi-structured data), but semi-structured data exists to save space.</a:t>
            </a:r>
          </a:p>
        </p:txBody>
      </p:sp>
      <p:sp>
        <p:nvSpPr>
          <p:cNvPr id="4" name="Rectangle 3"/>
          <p:cNvSpPr/>
          <p:nvPr/>
        </p:nvSpPr>
        <p:spPr>
          <a:xfrm>
            <a:off x="3486912" y="3198116"/>
            <a:ext cx="2779776" cy="861774"/>
          </a:xfrm>
          <a:prstGeom prst="rect">
            <a:avLst/>
          </a:prstGeom>
        </p:spPr>
        <p:txBody>
          <a:bodyPr wrap="square">
            <a:spAutoFit/>
          </a:bodyPr>
          <a:lstStyle/>
          <a:p>
            <a:r>
              <a:rPr lang="en-US" sz="1200" dirty="0">
                <a:solidFill>
                  <a:schemeClr val="tx2"/>
                </a:solidFill>
                <a:latin typeface="Roboto Condensed Light" panose="020B0604020202020204" charset="0"/>
                <a:ea typeface="Roboto Condensed Light" panose="020B0604020202020204" charset="0"/>
              </a:rPr>
              <a:t>For example: The company wants to send a list of missing or defective items, we already have a list, we just need to choose the product and write a request</a:t>
            </a:r>
            <a:r>
              <a:rPr lang="en-US" dirty="0"/>
              <a:t>.</a:t>
            </a:r>
          </a:p>
        </p:txBody>
      </p:sp>
    </p:spTree>
    <p:extLst>
      <p:ext uri="{BB962C8B-B14F-4D97-AF65-F5344CB8AC3E}">
        <p14:creationId xmlns:p14="http://schemas.microsoft.com/office/powerpoint/2010/main" val="2054783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ctrTitle"/>
          </p:nvPr>
        </p:nvSpPr>
        <p:spPr>
          <a:xfrm>
            <a:off x="4828657" y="-559600"/>
            <a:ext cx="3867300" cy="2054100"/>
          </a:xfrm>
          <a:prstGeom prst="rect">
            <a:avLst/>
          </a:prstGeom>
        </p:spPr>
        <p:txBody>
          <a:bodyPr spcFirstLastPara="1" wrap="square" lIns="91425" tIns="91425" rIns="91425" bIns="91425" anchor="b" anchorCtr="0">
            <a:noAutofit/>
          </a:bodyPr>
          <a:lstStyle/>
          <a:p>
            <a:pPr lvl="0"/>
            <a:r>
              <a:rPr lang="en-US" dirty="0"/>
              <a:t>Structured data </a:t>
            </a:r>
            <a:endParaRPr sz="2800" dirty="0">
              <a:solidFill>
                <a:schemeClr val="dk2"/>
              </a:solidFill>
            </a:endParaRPr>
          </a:p>
        </p:txBody>
      </p:sp>
      <p:pic>
        <p:nvPicPr>
          <p:cNvPr id="2" name="Picture 1"/>
          <p:cNvPicPr>
            <a:picLocks noChangeAspect="1"/>
          </p:cNvPicPr>
          <p:nvPr/>
        </p:nvPicPr>
        <p:blipFill>
          <a:blip r:embed="rId3"/>
          <a:stretch>
            <a:fillRect/>
          </a:stretch>
        </p:blipFill>
        <p:spPr>
          <a:xfrm>
            <a:off x="1225296" y="3174361"/>
            <a:ext cx="1310754" cy="1104996"/>
          </a:xfrm>
          <a:prstGeom prst="rect">
            <a:avLst/>
          </a:prstGeom>
        </p:spPr>
      </p:pic>
      <p:sp>
        <p:nvSpPr>
          <p:cNvPr id="188" name="Google Shape;188;p34"/>
          <p:cNvSpPr txBox="1">
            <a:spLocks noGrp="1"/>
          </p:cNvSpPr>
          <p:nvPr>
            <p:ph type="subTitle" idx="1"/>
          </p:nvPr>
        </p:nvSpPr>
        <p:spPr>
          <a:xfrm>
            <a:off x="1130622" y="1764200"/>
            <a:ext cx="4224900" cy="1784400"/>
          </a:xfrm>
          <a:prstGeom prst="rect">
            <a:avLst/>
          </a:prstGeom>
        </p:spPr>
        <p:txBody>
          <a:bodyPr spcFirstLastPara="1" wrap="square" lIns="91425" tIns="91425" rIns="91425" bIns="91425" anchor="t" anchorCtr="0">
            <a:noAutofit/>
          </a:bodyPr>
          <a:lstStyle/>
          <a:p>
            <a:pPr marL="0" indent="0" algn="l"/>
            <a:r>
              <a:rPr lang="en-US" sz="1300" dirty="0"/>
              <a:t>Structured data has components that can be addressed for effective analysis. It has been structured into a database, which is a formatted repository. It refers to any data that may be put in a table with rows and columns in a SQL database. They have relational keys and can be mapped into pre-designed fields with ease.</a:t>
            </a:r>
            <a:endParaRPr dirty="0"/>
          </a:p>
        </p:txBody>
      </p:sp>
      <p:cxnSp>
        <p:nvCxnSpPr>
          <p:cNvPr id="189" name="Google Shape;189;p34"/>
          <p:cNvCxnSpPr/>
          <p:nvPr/>
        </p:nvCxnSpPr>
        <p:spPr>
          <a:xfrm>
            <a:off x="4569600" y="1494500"/>
            <a:ext cx="4574400" cy="0"/>
          </a:xfrm>
          <a:prstGeom prst="straightConnector1">
            <a:avLst/>
          </a:prstGeom>
          <a:noFill/>
          <a:ln w="9525" cap="flat" cmpd="sng">
            <a:solidFill>
              <a:schemeClr val="dk2"/>
            </a:solidFill>
            <a:prstDash val="solid"/>
            <a:round/>
            <a:headEnd type="none" w="med" len="med"/>
            <a:tailEnd type="none" w="med" len="med"/>
          </a:ln>
        </p:spPr>
      </p:cxnSp>
      <p:sp>
        <p:nvSpPr>
          <p:cNvPr id="3" name="Rectangle 2"/>
          <p:cNvSpPr/>
          <p:nvPr/>
        </p:nvSpPr>
        <p:spPr>
          <a:xfrm>
            <a:off x="2749296" y="3219027"/>
            <a:ext cx="3163824" cy="1015663"/>
          </a:xfrm>
          <a:prstGeom prst="rect">
            <a:avLst/>
          </a:prstGeom>
        </p:spPr>
        <p:txBody>
          <a:bodyPr wrap="square">
            <a:spAutoFit/>
          </a:bodyPr>
          <a:lstStyle/>
          <a:p>
            <a:r>
              <a:rPr lang="en-US" sz="1200" dirty="0">
                <a:solidFill>
                  <a:schemeClr val="tx2"/>
                </a:solidFill>
                <a:latin typeface="Roboto Condensed Light" panose="020B0604020202020204" charset="0"/>
                <a:ea typeface="Roboto Condensed Light" panose="020B0604020202020204" charset="0"/>
              </a:rPr>
              <a:t>For example: The company wants to pay the bill, the company just needs to go to the available banking application and transfer the money, everything is pre-programmed and the money will go to the supplier's account.</a:t>
            </a:r>
          </a:p>
        </p:txBody>
      </p:sp>
    </p:spTree>
    <p:extLst>
      <p:ext uri="{BB962C8B-B14F-4D97-AF65-F5344CB8AC3E}">
        <p14:creationId xmlns:p14="http://schemas.microsoft.com/office/powerpoint/2010/main" val="977560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6"/>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p>
            <a:pPr lvl="0"/>
            <a:r>
              <a:rPr lang="en-US" dirty="0"/>
              <a:t>Software</a:t>
            </a:r>
            <a:endParaRPr dirty="0"/>
          </a:p>
        </p:txBody>
      </p:sp>
      <p:sp>
        <p:nvSpPr>
          <p:cNvPr id="220" name="Google Shape;220;p36"/>
          <p:cNvSpPr txBox="1">
            <a:spLocks noGrp="1"/>
          </p:cNvSpPr>
          <p:nvPr>
            <p:ph type="title" idx="2"/>
          </p:nvPr>
        </p:nvSpPr>
        <p:spPr>
          <a:xfrm flipH="1">
            <a:off x="4964179" y="2323850"/>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2"/>
                </a:solidFill>
              </a:rPr>
              <a:t>02</a:t>
            </a:r>
            <a:endParaRPr>
              <a:solidFill>
                <a:schemeClr val="dk2"/>
              </a:solidFill>
            </a:endParaRPr>
          </a:p>
        </p:txBody>
      </p:sp>
      <p:cxnSp>
        <p:nvCxnSpPr>
          <p:cNvPr id="221" name="Google Shape;221;p36"/>
          <p:cNvCxnSpPr/>
          <p:nvPr/>
        </p:nvCxnSpPr>
        <p:spPr>
          <a:xfrm>
            <a:off x="7578325" y="4028400"/>
            <a:ext cx="15657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F5FF54-E849-4BA7-BA3B-C5F9DF0A5B6D}"/>
              </a:ext>
            </a:extLst>
          </p:cNvPr>
          <p:cNvPicPr>
            <a:picLocks noChangeAspect="1"/>
          </p:cNvPicPr>
          <p:nvPr/>
        </p:nvPicPr>
        <p:blipFill>
          <a:blip r:embed="rId2"/>
          <a:stretch>
            <a:fillRect/>
          </a:stretch>
        </p:blipFill>
        <p:spPr>
          <a:xfrm>
            <a:off x="808205" y="159699"/>
            <a:ext cx="1458196" cy="929116"/>
          </a:xfrm>
          <a:prstGeom prst="rect">
            <a:avLst/>
          </a:prstGeom>
        </p:spPr>
      </p:pic>
      <p:pic>
        <p:nvPicPr>
          <p:cNvPr id="1028" name="Picture 4" descr="Giaohangtietkiem.vn - Home | Facebook">
            <a:extLst>
              <a:ext uri="{FF2B5EF4-FFF2-40B4-BE49-F238E27FC236}">
                <a16:creationId xmlns:a16="http://schemas.microsoft.com/office/drawing/2014/main" id="{E676FE7B-F826-450D-B1E3-EAB7BCA121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044" y="159697"/>
            <a:ext cx="929116" cy="9291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Ứng dụng My VNPost VIETNAM POST: Giao hàng bưu điện | Link tải, cách sử  dụng, mẹo thủ thuật">
            <a:extLst>
              <a:ext uri="{FF2B5EF4-FFF2-40B4-BE49-F238E27FC236}">
                <a16:creationId xmlns:a16="http://schemas.microsoft.com/office/drawing/2014/main" id="{1FAA5978-8B83-4213-A92A-0D19824BA7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2276" y="266700"/>
            <a:ext cx="929116" cy="822113"/>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9">
            <a:extLst>
              <a:ext uri="{FF2B5EF4-FFF2-40B4-BE49-F238E27FC236}">
                <a16:creationId xmlns:a16="http://schemas.microsoft.com/office/drawing/2014/main" id="{1AB7AA11-54CF-427C-B99B-97B901C66C48}"/>
              </a:ext>
            </a:extLst>
          </p:cNvPr>
          <p:cNvSpPr>
            <a:spLocks noGrp="1"/>
          </p:cNvSpPr>
          <p:nvPr>
            <p:ph type="ctrTitle"/>
          </p:nvPr>
        </p:nvSpPr>
        <p:spPr>
          <a:xfrm>
            <a:off x="318636" y="1239106"/>
            <a:ext cx="1218667" cy="472097"/>
          </a:xfrm>
        </p:spPr>
        <p:txBody>
          <a:bodyPr/>
          <a:lstStyle/>
          <a:p>
            <a:r>
              <a:rPr lang="en-US" dirty="0"/>
              <a:t>Pros</a:t>
            </a:r>
            <a:endParaRPr lang="vi-VN" dirty="0"/>
          </a:p>
        </p:txBody>
      </p:sp>
      <p:sp>
        <p:nvSpPr>
          <p:cNvPr id="11" name="Subtitle 10">
            <a:extLst>
              <a:ext uri="{FF2B5EF4-FFF2-40B4-BE49-F238E27FC236}">
                <a16:creationId xmlns:a16="http://schemas.microsoft.com/office/drawing/2014/main" id="{28CDD187-1F00-41FE-B850-0537EEFF7420}"/>
              </a:ext>
            </a:extLst>
          </p:cNvPr>
          <p:cNvSpPr>
            <a:spLocks noGrp="1"/>
          </p:cNvSpPr>
          <p:nvPr>
            <p:ph type="subTitle" idx="1"/>
          </p:nvPr>
        </p:nvSpPr>
        <p:spPr>
          <a:xfrm>
            <a:off x="42313" y="1667910"/>
            <a:ext cx="4448175" cy="3315891"/>
          </a:xfrm>
        </p:spPr>
        <p:txBody>
          <a:bodyPr/>
          <a:lstStyle/>
          <a:p>
            <a:pPr algn="l"/>
            <a:r>
              <a:rPr lang="en-US" sz="1200" dirty="0">
                <a:latin typeface="Calibri" panose="020F0502020204030204" pitchFamily="34" charset="0"/>
                <a:cs typeface="Calibri" panose="020F0502020204030204" pitchFamily="34" charset="0"/>
              </a:rPr>
              <a:t>	EBIZ:</a:t>
            </a:r>
          </a:p>
          <a:p>
            <a:pPr algn="l"/>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Ebiz</a:t>
            </a:r>
            <a:r>
              <a:rPr lang="en-US" sz="1200" dirty="0">
                <a:latin typeface="Calibri" panose="020F0502020204030204" pitchFamily="34" charset="0"/>
                <a:cs typeface="Calibri" panose="020F0502020204030204" pitchFamily="34" charset="0"/>
              </a:rPr>
              <a:t> management software can collect money through manually entering products into the machine or scanning barcodes very conveniently. </a:t>
            </a:r>
          </a:p>
          <a:p>
            <a:pPr algn="l"/>
            <a:r>
              <a:rPr lang="en-US" sz="1200" dirty="0">
                <a:latin typeface="Calibri" panose="020F0502020204030204" pitchFamily="34" charset="0"/>
                <a:cs typeface="Calibri" panose="020F0502020204030204" pitchFamily="34" charset="0"/>
              </a:rPr>
              <a:t>	Moreover in this software there are sales report charts very convenient for BI</a:t>
            </a:r>
            <a:r>
              <a:rPr lang="en-US" sz="1200" dirty="0"/>
              <a:t>.</a:t>
            </a:r>
          </a:p>
          <a:p>
            <a:pPr algn="l"/>
            <a:r>
              <a:rPr lang="en-US" sz="1200" dirty="0"/>
              <a:t>	</a:t>
            </a:r>
            <a:r>
              <a:rPr lang="en-US" sz="1200" dirty="0">
                <a:latin typeface="Calibri" panose="020F0502020204030204" pitchFamily="34" charset="0"/>
                <a:cs typeface="Calibri" panose="020F0502020204030204" pitchFamily="34" charset="0"/>
              </a:rPr>
              <a:t>This application can also be accessed anytime, anywhere as long as there is an internet connection.</a:t>
            </a:r>
          </a:p>
          <a:p>
            <a:pPr algn="l"/>
            <a:r>
              <a:rPr lang="en-US" sz="1200" dirty="0">
                <a:latin typeface="Calibri" panose="020F0502020204030204" pitchFamily="34" charset="0"/>
                <a:cs typeface="Calibri" panose="020F0502020204030204" pitchFamily="34" charset="0"/>
              </a:rPr>
              <a:t>	This software also integrates online delivery of VN Post and GHTK.</a:t>
            </a:r>
          </a:p>
          <a:p>
            <a:pPr algn="l"/>
            <a:r>
              <a:rPr lang="en-US" sz="1200" dirty="0">
                <a:latin typeface="Calibri" panose="020F0502020204030204" pitchFamily="34" charset="0"/>
                <a:cs typeface="Calibri" panose="020F0502020204030204" pitchFamily="34" charset="0"/>
              </a:rPr>
              <a:t>	GHTK:</a:t>
            </a:r>
          </a:p>
          <a:p>
            <a:pPr algn="l"/>
            <a:r>
              <a:rPr lang="en-US" sz="1200" dirty="0">
                <a:latin typeface="Calibri" panose="020F0502020204030204" pitchFamily="34" charset="0"/>
                <a:cs typeface="Calibri" panose="020F0502020204030204" pitchFamily="34" charset="0"/>
              </a:rPr>
              <a:t>	GHTK has very cheap shipping cost.</a:t>
            </a:r>
          </a:p>
          <a:p>
            <a:pPr algn="l"/>
            <a:r>
              <a:rPr lang="en-US" sz="1200" dirty="0">
                <a:latin typeface="Calibri" panose="020F0502020204030204" pitchFamily="34" charset="0"/>
                <a:cs typeface="Calibri" panose="020F0502020204030204" pitchFamily="34" charset="0"/>
              </a:rPr>
              <a:t>	Staff is quite friendly.</a:t>
            </a:r>
          </a:p>
          <a:p>
            <a:pPr algn="l"/>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VnPost</a:t>
            </a:r>
            <a:r>
              <a:rPr lang="en-US" sz="1200" dirty="0">
                <a:latin typeface="Calibri" panose="020F0502020204030204" pitchFamily="34" charset="0"/>
                <a:cs typeface="Calibri" panose="020F0502020204030204" pitchFamily="34" charset="0"/>
              </a:rPr>
              <a:t>:</a:t>
            </a:r>
          </a:p>
          <a:p>
            <a:pPr algn="l"/>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VnPost</a:t>
            </a:r>
            <a:r>
              <a:rPr lang="en-US" sz="1200" dirty="0">
                <a:latin typeface="Calibri" panose="020F0502020204030204" pitchFamily="34" charset="0"/>
                <a:cs typeface="Calibri" panose="020F0502020204030204" pitchFamily="34" charset="0"/>
              </a:rPr>
              <a:t> has 3 types of shipping: normal, fast, express. Users can freely choose.</a:t>
            </a:r>
          </a:p>
          <a:p>
            <a:pPr algn="l"/>
            <a:r>
              <a:rPr lang="en-US" sz="1200" dirty="0">
                <a:latin typeface="Calibri" panose="020F0502020204030204" pitchFamily="34" charset="0"/>
                <a:cs typeface="Calibri" panose="020F0502020204030204" pitchFamily="34" charset="0"/>
              </a:rPr>
              <a:t>	Delivery speed is quite fast, usually on or ahead of time.</a:t>
            </a:r>
          </a:p>
        </p:txBody>
      </p:sp>
      <p:sp>
        <p:nvSpPr>
          <p:cNvPr id="17" name="Title 9">
            <a:extLst>
              <a:ext uri="{FF2B5EF4-FFF2-40B4-BE49-F238E27FC236}">
                <a16:creationId xmlns:a16="http://schemas.microsoft.com/office/drawing/2014/main" id="{244578AF-666A-480B-B8BA-DF474E17F770}"/>
              </a:ext>
            </a:extLst>
          </p:cNvPr>
          <p:cNvSpPr txBox="1">
            <a:spLocks/>
          </p:cNvSpPr>
          <p:nvPr/>
        </p:nvSpPr>
        <p:spPr>
          <a:xfrm>
            <a:off x="4695827" y="1239105"/>
            <a:ext cx="1218667" cy="47209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000"/>
              <a:buFont typeface="Exo 2"/>
              <a:buNone/>
              <a:defRPr sz="2000" b="1" i="0" u="none" strike="noStrike" cap="none">
                <a:solidFill>
                  <a:schemeClr val="dk2"/>
                </a:solidFill>
                <a:latin typeface="Exo 2"/>
                <a:ea typeface="Exo 2"/>
                <a:cs typeface="Exo 2"/>
                <a:sym typeface="Exo 2"/>
              </a:defRPr>
            </a:lvl1pPr>
            <a:lvl2pPr marR="0" lvl="1" algn="r" rtl="0">
              <a:lnSpc>
                <a:spcPct val="100000"/>
              </a:lnSpc>
              <a:spcBef>
                <a:spcPts val="0"/>
              </a:spcBef>
              <a:spcAft>
                <a:spcPts val="0"/>
              </a:spcAft>
              <a:buClr>
                <a:schemeClr val="dk2"/>
              </a:buClr>
              <a:buSzPts val="2000"/>
              <a:buFont typeface="Squada One"/>
              <a:buNone/>
              <a:defRPr sz="2000" b="0" i="0" u="none" strike="noStrike" cap="none">
                <a:solidFill>
                  <a:schemeClr val="dk2"/>
                </a:solidFill>
                <a:latin typeface="Squada One"/>
                <a:ea typeface="Squada One"/>
                <a:cs typeface="Squada One"/>
                <a:sym typeface="Squada One"/>
              </a:defRPr>
            </a:lvl2pPr>
            <a:lvl3pPr marR="0" lvl="2" algn="r" rtl="0">
              <a:lnSpc>
                <a:spcPct val="100000"/>
              </a:lnSpc>
              <a:spcBef>
                <a:spcPts val="0"/>
              </a:spcBef>
              <a:spcAft>
                <a:spcPts val="0"/>
              </a:spcAft>
              <a:buClr>
                <a:schemeClr val="dk2"/>
              </a:buClr>
              <a:buSzPts val="2000"/>
              <a:buFont typeface="Squada One"/>
              <a:buNone/>
              <a:defRPr sz="2000" b="0" i="0" u="none" strike="noStrike" cap="none">
                <a:solidFill>
                  <a:schemeClr val="dk2"/>
                </a:solidFill>
                <a:latin typeface="Squada One"/>
                <a:ea typeface="Squada One"/>
                <a:cs typeface="Squada One"/>
                <a:sym typeface="Squada One"/>
              </a:defRPr>
            </a:lvl3pPr>
            <a:lvl4pPr marR="0" lvl="3" algn="r" rtl="0">
              <a:lnSpc>
                <a:spcPct val="100000"/>
              </a:lnSpc>
              <a:spcBef>
                <a:spcPts val="0"/>
              </a:spcBef>
              <a:spcAft>
                <a:spcPts val="0"/>
              </a:spcAft>
              <a:buClr>
                <a:schemeClr val="dk2"/>
              </a:buClr>
              <a:buSzPts val="2000"/>
              <a:buFont typeface="Squada One"/>
              <a:buNone/>
              <a:defRPr sz="2000" b="0" i="0" u="none" strike="noStrike" cap="none">
                <a:solidFill>
                  <a:schemeClr val="dk2"/>
                </a:solidFill>
                <a:latin typeface="Squada One"/>
                <a:ea typeface="Squada One"/>
                <a:cs typeface="Squada One"/>
                <a:sym typeface="Squada One"/>
              </a:defRPr>
            </a:lvl4pPr>
            <a:lvl5pPr marR="0" lvl="4" algn="r" rtl="0">
              <a:lnSpc>
                <a:spcPct val="100000"/>
              </a:lnSpc>
              <a:spcBef>
                <a:spcPts val="0"/>
              </a:spcBef>
              <a:spcAft>
                <a:spcPts val="0"/>
              </a:spcAft>
              <a:buClr>
                <a:schemeClr val="dk2"/>
              </a:buClr>
              <a:buSzPts val="2000"/>
              <a:buFont typeface="Squada One"/>
              <a:buNone/>
              <a:defRPr sz="2000" b="0" i="0" u="none" strike="noStrike" cap="none">
                <a:solidFill>
                  <a:schemeClr val="dk2"/>
                </a:solidFill>
                <a:latin typeface="Squada One"/>
                <a:ea typeface="Squada One"/>
                <a:cs typeface="Squada One"/>
                <a:sym typeface="Squada One"/>
              </a:defRPr>
            </a:lvl5pPr>
            <a:lvl6pPr marR="0" lvl="5" algn="r" rtl="0">
              <a:lnSpc>
                <a:spcPct val="100000"/>
              </a:lnSpc>
              <a:spcBef>
                <a:spcPts val="0"/>
              </a:spcBef>
              <a:spcAft>
                <a:spcPts val="0"/>
              </a:spcAft>
              <a:buClr>
                <a:schemeClr val="dk2"/>
              </a:buClr>
              <a:buSzPts val="2000"/>
              <a:buFont typeface="Squada One"/>
              <a:buNone/>
              <a:defRPr sz="2000" b="0" i="0" u="none" strike="noStrike" cap="none">
                <a:solidFill>
                  <a:schemeClr val="dk2"/>
                </a:solidFill>
                <a:latin typeface="Squada One"/>
                <a:ea typeface="Squada One"/>
                <a:cs typeface="Squada One"/>
                <a:sym typeface="Squada One"/>
              </a:defRPr>
            </a:lvl6pPr>
            <a:lvl7pPr marR="0" lvl="6" algn="r" rtl="0">
              <a:lnSpc>
                <a:spcPct val="100000"/>
              </a:lnSpc>
              <a:spcBef>
                <a:spcPts val="0"/>
              </a:spcBef>
              <a:spcAft>
                <a:spcPts val="0"/>
              </a:spcAft>
              <a:buClr>
                <a:schemeClr val="dk2"/>
              </a:buClr>
              <a:buSzPts val="2000"/>
              <a:buFont typeface="Squada One"/>
              <a:buNone/>
              <a:defRPr sz="2000" b="0" i="0" u="none" strike="noStrike" cap="none">
                <a:solidFill>
                  <a:schemeClr val="dk2"/>
                </a:solidFill>
                <a:latin typeface="Squada One"/>
                <a:ea typeface="Squada One"/>
                <a:cs typeface="Squada One"/>
                <a:sym typeface="Squada One"/>
              </a:defRPr>
            </a:lvl7pPr>
            <a:lvl8pPr marR="0" lvl="7" algn="r" rtl="0">
              <a:lnSpc>
                <a:spcPct val="100000"/>
              </a:lnSpc>
              <a:spcBef>
                <a:spcPts val="0"/>
              </a:spcBef>
              <a:spcAft>
                <a:spcPts val="0"/>
              </a:spcAft>
              <a:buClr>
                <a:schemeClr val="dk2"/>
              </a:buClr>
              <a:buSzPts val="2000"/>
              <a:buFont typeface="Squada One"/>
              <a:buNone/>
              <a:defRPr sz="2000" b="0" i="0" u="none" strike="noStrike" cap="none">
                <a:solidFill>
                  <a:schemeClr val="dk2"/>
                </a:solidFill>
                <a:latin typeface="Squada One"/>
                <a:ea typeface="Squada One"/>
                <a:cs typeface="Squada One"/>
                <a:sym typeface="Squada One"/>
              </a:defRPr>
            </a:lvl8pPr>
            <a:lvl9pPr marR="0" lvl="8" algn="r" rtl="0">
              <a:lnSpc>
                <a:spcPct val="100000"/>
              </a:lnSpc>
              <a:spcBef>
                <a:spcPts val="0"/>
              </a:spcBef>
              <a:spcAft>
                <a:spcPts val="0"/>
              </a:spcAft>
              <a:buClr>
                <a:schemeClr val="dk2"/>
              </a:buClr>
              <a:buSzPts val="2000"/>
              <a:buFont typeface="Squada One"/>
              <a:buNone/>
              <a:defRPr sz="2000" b="0" i="0" u="none" strike="noStrike" cap="none">
                <a:solidFill>
                  <a:schemeClr val="dk2"/>
                </a:solidFill>
                <a:latin typeface="Squada One"/>
                <a:ea typeface="Squada One"/>
                <a:cs typeface="Squada One"/>
                <a:sym typeface="Squada One"/>
              </a:defRPr>
            </a:lvl9pPr>
          </a:lstStyle>
          <a:p>
            <a:r>
              <a:rPr lang="en-US" dirty="0"/>
              <a:t>Cons</a:t>
            </a:r>
            <a:endParaRPr lang="vi-VN" dirty="0"/>
          </a:p>
        </p:txBody>
      </p:sp>
      <p:sp>
        <p:nvSpPr>
          <p:cNvPr id="18" name="Subtitle 10">
            <a:extLst>
              <a:ext uri="{FF2B5EF4-FFF2-40B4-BE49-F238E27FC236}">
                <a16:creationId xmlns:a16="http://schemas.microsoft.com/office/drawing/2014/main" id="{289C4435-1985-4DAF-9099-C5AF4C296698}"/>
              </a:ext>
            </a:extLst>
          </p:cNvPr>
          <p:cNvSpPr txBox="1">
            <a:spLocks/>
          </p:cNvSpPr>
          <p:nvPr/>
        </p:nvSpPr>
        <p:spPr>
          <a:xfrm>
            <a:off x="4695827" y="1711202"/>
            <a:ext cx="4448173" cy="30418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1pPr>
            <a:lvl2pPr marL="914400" marR="0" lvl="1"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2pPr>
            <a:lvl3pPr marL="1371600" marR="0" lvl="2"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3pPr>
            <a:lvl4pPr marL="1828800" marR="0" lvl="3"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4pPr>
            <a:lvl5pPr marL="2286000" marR="0" lvl="4"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5pPr>
            <a:lvl6pPr marL="2743200" marR="0" lvl="5"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6pPr>
            <a:lvl7pPr marL="3200400" marR="0" lvl="6"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7pPr>
            <a:lvl8pPr marL="3657600" marR="0" lvl="7"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8pPr>
            <a:lvl9pPr marL="4114800" marR="0" lvl="8" indent="-304800" algn="r" rtl="0">
              <a:lnSpc>
                <a:spcPct val="100000"/>
              </a:lnSpc>
              <a:spcBef>
                <a:spcPts val="0"/>
              </a:spcBef>
              <a:spcAft>
                <a:spcPts val="0"/>
              </a:spcAft>
              <a:buClr>
                <a:schemeClr val="lt2"/>
              </a:buClr>
              <a:buSzPts val="11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9pPr>
          </a:lstStyle>
          <a:p>
            <a:pPr algn="l"/>
            <a:r>
              <a:rPr lang="en-US" sz="1200" dirty="0">
                <a:latin typeface="Calibri" panose="020F0502020204030204" pitchFamily="34" charset="0"/>
                <a:cs typeface="Calibri" panose="020F0502020204030204" pitchFamily="34" charset="0"/>
              </a:rPr>
              <a:t>EBIZ:</a:t>
            </a:r>
          </a:p>
          <a:p>
            <a:pPr algn="l"/>
            <a:r>
              <a:rPr lang="en-US" sz="1200" dirty="0">
                <a:latin typeface="Calibri" panose="020F0502020204030204" pitchFamily="34" charset="0"/>
                <a:cs typeface="Calibri" panose="020F0502020204030204" pitchFamily="34" charset="0"/>
              </a:rPr>
              <a:t>	Does not support wholesale, only suitable for retail.</a:t>
            </a:r>
          </a:p>
          <a:p>
            <a:pPr algn="l"/>
            <a:r>
              <a:rPr lang="en-US" sz="1200" dirty="0">
                <a:latin typeface="Calibri" panose="020F0502020204030204" pitchFamily="34" charset="0"/>
                <a:cs typeface="Calibri" panose="020F0502020204030204" pitchFamily="34" charset="0"/>
              </a:rPr>
              <a:t>	There is no clear decentralization, anyone can manage and use full functions with the product.</a:t>
            </a:r>
          </a:p>
          <a:p>
            <a:pPr algn="l"/>
            <a:r>
              <a:rPr lang="en-US" sz="1200" dirty="0">
                <a:latin typeface="Calibri" panose="020F0502020204030204" pitchFamily="34" charset="0"/>
                <a:cs typeface="Calibri" panose="020F0502020204030204" pitchFamily="34" charset="0"/>
              </a:rPr>
              <a:t>	It costs a lot to rent every month.</a:t>
            </a:r>
          </a:p>
          <a:p>
            <a:pPr algn="l"/>
            <a:r>
              <a:rPr lang="en-US" sz="1200" dirty="0">
                <a:latin typeface="Calibri" panose="020F0502020204030204" pitchFamily="34" charset="0"/>
                <a:cs typeface="Calibri" panose="020F0502020204030204" pitchFamily="34" charset="0"/>
              </a:rPr>
              <a:t>	Because it is used over a network connection, it is completely possible to be attacked by hackers.</a:t>
            </a:r>
          </a:p>
          <a:p>
            <a:pPr algn="l"/>
            <a:r>
              <a:rPr lang="en-US" sz="1200" dirty="0">
                <a:latin typeface="Calibri" panose="020F0502020204030204" pitchFamily="34" charset="0"/>
                <a:cs typeface="Calibri" panose="020F0502020204030204" pitchFamily="34" charset="0"/>
              </a:rPr>
              <a:t>	GHTK:</a:t>
            </a:r>
          </a:p>
          <a:p>
            <a:pPr algn="l"/>
            <a:r>
              <a:rPr lang="en-US" sz="1200" dirty="0">
                <a:latin typeface="Calibri" panose="020F0502020204030204" pitchFamily="34" charset="0"/>
                <a:cs typeface="Calibri" panose="020F0502020204030204" pitchFamily="34" charset="0"/>
              </a:rPr>
              <a:t>	GHTK has very cheap shipping costs but the delivery speed is slow, sometimes there is a problem of delay.</a:t>
            </a:r>
          </a:p>
          <a:p>
            <a:pPr algn="l"/>
            <a:r>
              <a:rPr lang="en-US" sz="1200" dirty="0">
                <a:latin typeface="Calibri" panose="020F0502020204030204" pitchFamily="34" charset="0"/>
                <a:cs typeface="Calibri" panose="020F0502020204030204" pitchFamily="34" charset="0"/>
              </a:rPr>
              <a:t>	Careless item forwarding, easy item damage.</a:t>
            </a:r>
          </a:p>
          <a:p>
            <a:pPr algn="l"/>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VnPost</a:t>
            </a:r>
            <a:r>
              <a:rPr lang="en-US" sz="1200" dirty="0">
                <a:latin typeface="Calibri" panose="020F0502020204030204" pitchFamily="34" charset="0"/>
                <a:cs typeface="Calibri" panose="020F0502020204030204" pitchFamily="34" charset="0"/>
              </a:rPr>
              <a:t>:</a:t>
            </a:r>
          </a:p>
          <a:p>
            <a:pPr algn="l"/>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VnPost</a:t>
            </a:r>
            <a:r>
              <a:rPr lang="en-US" sz="1200" dirty="0">
                <a:latin typeface="Calibri" panose="020F0502020204030204" pitchFamily="34" charset="0"/>
                <a:cs typeface="Calibri" panose="020F0502020204030204" pitchFamily="34" charset="0"/>
              </a:rPr>
              <a:t> has a rather expensive shipping fee.</a:t>
            </a:r>
          </a:p>
          <a:p>
            <a:pPr algn="l"/>
            <a:r>
              <a:rPr lang="en-US" sz="1200" dirty="0">
                <a:latin typeface="Calibri" panose="020F0502020204030204" pitchFamily="34" charset="0"/>
                <a:cs typeface="Calibri" panose="020F0502020204030204" pitchFamily="34" charset="0"/>
              </a:rPr>
              <a:t>	The attitude of the delivery staff is poor, often have to go to the post office to receive.</a:t>
            </a:r>
          </a:p>
          <a:p>
            <a:pPr algn="l"/>
            <a:r>
              <a:rPr lang="en-US" sz="1200" dirty="0">
                <a:latin typeface="Calibri" panose="020F0502020204030204" pitchFamily="34" charset="0"/>
                <a:cs typeface="Calibri" panose="020F0502020204030204" pitchFamily="34" charset="0"/>
              </a:rPr>
              <a:t>	</a:t>
            </a:r>
            <a:endParaRPr lang="vi-VN"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0085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6"/>
          <p:cNvSpPr txBox="1">
            <a:spLocks noGrp="1"/>
          </p:cNvSpPr>
          <p:nvPr>
            <p:ph type="ctrTitle"/>
          </p:nvPr>
        </p:nvSpPr>
        <p:spPr>
          <a:xfrm flipH="1">
            <a:off x="2382625" y="2940475"/>
            <a:ext cx="5195700" cy="1921200"/>
          </a:xfrm>
          <a:prstGeom prst="rect">
            <a:avLst/>
          </a:prstGeom>
        </p:spPr>
        <p:txBody>
          <a:bodyPr spcFirstLastPara="1" wrap="square" lIns="91425" tIns="91425" rIns="91425" bIns="91425" anchor="ctr" anchorCtr="0">
            <a:noAutofit/>
          </a:bodyPr>
          <a:lstStyle/>
          <a:p>
            <a:pPr lvl="0"/>
            <a:r>
              <a:rPr lang="en-US" dirty="0"/>
              <a:t>3 types of decision 03 making levels</a:t>
            </a:r>
            <a:endParaRPr dirty="0"/>
          </a:p>
        </p:txBody>
      </p:sp>
      <p:sp>
        <p:nvSpPr>
          <p:cNvPr id="220" name="Google Shape;220;p36"/>
          <p:cNvSpPr txBox="1">
            <a:spLocks noGrp="1"/>
          </p:cNvSpPr>
          <p:nvPr>
            <p:ph type="title" idx="2"/>
          </p:nvPr>
        </p:nvSpPr>
        <p:spPr>
          <a:xfrm flipH="1">
            <a:off x="4964179" y="2323850"/>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dk2"/>
                </a:solidFill>
              </a:rPr>
              <a:t>03</a:t>
            </a:r>
            <a:endParaRPr dirty="0">
              <a:solidFill>
                <a:schemeClr val="dk2"/>
              </a:solidFill>
            </a:endParaRPr>
          </a:p>
        </p:txBody>
      </p:sp>
      <p:cxnSp>
        <p:nvCxnSpPr>
          <p:cNvPr id="221" name="Google Shape;221;p36"/>
          <p:cNvCxnSpPr/>
          <p:nvPr/>
        </p:nvCxnSpPr>
        <p:spPr>
          <a:xfrm>
            <a:off x="7578325" y="4028400"/>
            <a:ext cx="1565700" cy="0"/>
          </a:xfrm>
          <a:prstGeom prst="straightConnector1">
            <a:avLst/>
          </a:prstGeom>
          <a:noFill/>
          <a:ln w="9525" cap="flat" cmpd="sng">
            <a:solidFill>
              <a:schemeClr val="dk2"/>
            </a:solidFill>
            <a:prstDash val="solid"/>
            <a:round/>
            <a:headEnd type="none" w="med" len="med"/>
            <a:tailEnd type="none" w="med" len="med"/>
          </a:ln>
        </p:spPr>
      </p:cxnSp>
      <p:sp>
        <p:nvSpPr>
          <p:cNvPr id="5" name="TextBox 4"/>
          <p:cNvSpPr txBox="1"/>
          <p:nvPr/>
        </p:nvSpPr>
        <p:spPr>
          <a:xfrm>
            <a:off x="2947811" y="4447395"/>
            <a:ext cx="3127779" cy="338554"/>
          </a:xfrm>
          <a:prstGeom prst="rect">
            <a:avLst/>
          </a:prstGeom>
          <a:noFill/>
        </p:spPr>
        <p:txBody>
          <a:bodyPr wrap="none" rtlCol="0">
            <a:spAutoFit/>
          </a:bodyPr>
          <a:lstStyle/>
          <a:p>
            <a:r>
              <a:rPr lang="en-US" sz="1600" dirty="0">
                <a:solidFill>
                  <a:schemeClr val="tx2"/>
                </a:solidFill>
              </a:rPr>
              <a:t>Operational - Tactical - Strategic</a:t>
            </a:r>
          </a:p>
        </p:txBody>
      </p:sp>
    </p:spTree>
    <p:extLst>
      <p:ext uri="{BB962C8B-B14F-4D97-AF65-F5344CB8AC3E}">
        <p14:creationId xmlns:p14="http://schemas.microsoft.com/office/powerpoint/2010/main" val="483554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37"/>
          <p:cNvSpPr txBox="1">
            <a:spLocks noGrp="1"/>
          </p:cNvSpPr>
          <p:nvPr>
            <p:ph type="ctrTitle" idx="2"/>
          </p:nvPr>
        </p:nvSpPr>
        <p:spPr>
          <a:xfrm>
            <a:off x="1932090" y="352850"/>
            <a:ext cx="5214300" cy="946200"/>
          </a:xfrm>
          <a:prstGeom prst="rect">
            <a:avLst/>
          </a:prstGeom>
        </p:spPr>
        <p:txBody>
          <a:bodyPr spcFirstLastPara="1" wrap="square" lIns="91425" tIns="91425" rIns="91425" bIns="91425" anchor="t" anchorCtr="0">
            <a:noAutofit/>
          </a:bodyPr>
          <a:lstStyle/>
          <a:p>
            <a:pPr lvl="0"/>
            <a:r>
              <a:rPr lang="en-US" dirty="0"/>
              <a:t>Operational</a:t>
            </a:r>
            <a:endParaRPr dirty="0">
              <a:solidFill>
                <a:schemeClr val="dk2"/>
              </a:solidFill>
            </a:endParaRPr>
          </a:p>
        </p:txBody>
      </p:sp>
      <p:sp>
        <p:nvSpPr>
          <p:cNvPr id="3" name="Rectangle 2"/>
          <p:cNvSpPr/>
          <p:nvPr/>
        </p:nvSpPr>
        <p:spPr>
          <a:xfrm>
            <a:off x="1932090" y="1760896"/>
            <a:ext cx="5273040" cy="1327286"/>
          </a:xfrm>
          <a:prstGeom prst="rect">
            <a:avLst/>
          </a:prstGeom>
        </p:spPr>
        <p:txBody>
          <a:bodyPr wrap="square">
            <a:spAutoFit/>
          </a:bodyPr>
          <a:lstStyle/>
          <a:p>
            <a:pPr>
              <a:lnSpc>
                <a:spcPct val="107000"/>
              </a:lnSpc>
              <a:spcAft>
                <a:spcPts val="800"/>
              </a:spcAft>
            </a:pPr>
            <a:r>
              <a:rPr lang="en-US" sz="1500" dirty="0">
                <a:solidFill>
                  <a:schemeClr val="tx2"/>
                </a:solidFill>
                <a:latin typeface="Roboto Condensed Light" panose="020B0604020202020204" charset="0"/>
                <a:ea typeface="Roboto Condensed Light" panose="020B0604020202020204" charset="0"/>
                <a:cs typeface="Times New Roman" panose="02020603050405020304" pitchFamily="18" charset="0"/>
              </a:rPr>
              <a:t>Operational The operational strategy outlines the company's day-to-day operations. The operational plan lays forth a road map for achieving tactical goals in a reasonable amount of time. This strategy is very precise, with a focus on short-term goals. Policy, regulations, and procedure are examples of these.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8"/>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US" dirty="0"/>
              <a:t>BI of example (Operational) </a:t>
            </a:r>
            <a:endParaRPr dirty="0">
              <a:solidFill>
                <a:schemeClr val="dk2"/>
              </a:solidFill>
            </a:endParaRPr>
          </a:p>
        </p:txBody>
      </p:sp>
      <p:sp>
        <p:nvSpPr>
          <p:cNvPr id="2" name="Rectangle 1"/>
          <p:cNvSpPr/>
          <p:nvPr/>
        </p:nvSpPr>
        <p:spPr>
          <a:xfrm>
            <a:off x="1508761" y="1368065"/>
            <a:ext cx="6126480" cy="2315249"/>
          </a:xfrm>
          <a:prstGeom prst="rect">
            <a:avLst/>
          </a:prstGeom>
        </p:spPr>
        <p:txBody>
          <a:bodyPr wrap="square">
            <a:spAutoFit/>
          </a:bodyPr>
          <a:lstStyle/>
          <a:p>
            <a:pPr>
              <a:lnSpc>
                <a:spcPct val="107000"/>
              </a:lnSpc>
              <a:spcAft>
                <a:spcPts val="800"/>
              </a:spcAft>
            </a:pPr>
            <a:r>
              <a:rPr lang="en-US" sz="1500" dirty="0">
                <a:solidFill>
                  <a:schemeClr val="tx2"/>
                </a:solidFill>
                <a:latin typeface="Roboto Condensed Light" panose="020B0604020202020204" charset="0"/>
                <a:ea typeface="Roboto Condensed Light" panose="020B0604020202020204" charset="0"/>
                <a:cs typeface="Times New Roman" panose="02020603050405020304" pitchFamily="18" charset="0"/>
              </a:rPr>
              <a:t>The model of ABC company is very large, so the number of items and the amount of products sold is also very large. That makes controlling the amount of money sold and purchased very difficult for accountants when they have to manually count money and check money, which leads to a lot of time-consuming and misleading amounts, causing cause losses or errors to the company. Therefore, the management has planned to buy more Bill counters to achieve more efficiency. After applying BI, the director decided to buy Bill counter after learning that the amount of money to buy and sell is increasing. That gave us better control over the funds.</a:t>
            </a:r>
          </a:p>
        </p:txBody>
      </p:sp>
    </p:spTree>
    <p:extLst>
      <p:ext uri="{BB962C8B-B14F-4D97-AF65-F5344CB8AC3E}">
        <p14:creationId xmlns:p14="http://schemas.microsoft.com/office/powerpoint/2010/main" val="347910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3F583D-3F02-4582-BD30-47485B5C6773}"/>
              </a:ext>
            </a:extLst>
          </p:cNvPr>
          <p:cNvSpPr txBox="1"/>
          <p:nvPr/>
        </p:nvSpPr>
        <p:spPr>
          <a:xfrm>
            <a:off x="778668" y="452170"/>
            <a:ext cx="4572000" cy="324384"/>
          </a:xfrm>
          <a:prstGeom prst="rect">
            <a:avLst/>
          </a:prstGeom>
          <a:noFill/>
        </p:spPr>
        <p:txBody>
          <a:bodyPr wrap="square">
            <a:spAutoFit/>
          </a:bodyPr>
          <a:lstStyle/>
          <a:p>
            <a:pPr marL="0" marR="0">
              <a:lnSpc>
                <a:spcPct val="115000"/>
              </a:lnSpc>
              <a:spcBef>
                <a:spcPts val="0"/>
              </a:spcBef>
              <a:spcAft>
                <a:spcPts val="1000"/>
              </a:spcAft>
            </a:pPr>
            <a:r>
              <a:rPr lang="en-US" sz="1400" b="1" dirty="0">
                <a:effectLst/>
                <a:latin typeface="Times New Roman" panose="02020603050405020304" pitchFamily="18" charset="0"/>
                <a:ea typeface="Times New Roman" panose="02020603050405020304" pitchFamily="18" charset="0"/>
              </a:rPr>
              <a:t>Grading grid</a:t>
            </a:r>
            <a:endParaRPr lang="en-US" sz="1200" dirty="0">
              <a:effectLst/>
              <a:latin typeface="Calibri" panose="020F0502020204030204" pitchFamily="34" charset="0"/>
              <a:ea typeface="Calibri" panose="020F0502020204030204" pitchFamily="34" charset="0"/>
            </a:endParaRPr>
          </a:p>
        </p:txBody>
      </p:sp>
      <p:graphicFrame>
        <p:nvGraphicFramePr>
          <p:cNvPr id="4" name="Table 3">
            <a:extLst>
              <a:ext uri="{FF2B5EF4-FFF2-40B4-BE49-F238E27FC236}">
                <a16:creationId xmlns:a16="http://schemas.microsoft.com/office/drawing/2014/main" id="{D1D9FFD8-7554-4A54-A280-B502116A136A}"/>
              </a:ext>
            </a:extLst>
          </p:cNvPr>
          <p:cNvGraphicFramePr>
            <a:graphicFrameLocks noGrp="1"/>
          </p:cNvGraphicFramePr>
          <p:nvPr>
            <p:extLst>
              <p:ext uri="{D42A27DB-BD31-4B8C-83A1-F6EECF244321}">
                <p14:modId xmlns:p14="http://schemas.microsoft.com/office/powerpoint/2010/main" val="2056622595"/>
              </p:ext>
            </p:extLst>
          </p:nvPr>
        </p:nvGraphicFramePr>
        <p:xfrm>
          <a:off x="895068" y="891983"/>
          <a:ext cx="6162957" cy="420624"/>
        </p:xfrm>
        <a:graphic>
          <a:graphicData uri="http://schemas.openxmlformats.org/drawingml/2006/table">
            <a:tbl>
              <a:tblPr bandRow="1">
                <a:tableStyleId>{C901836B-3E9A-4D55-B9EF-0131D9643BE0}</a:tableStyleId>
              </a:tblPr>
              <a:tblGrid>
                <a:gridCol w="1183590">
                  <a:extLst>
                    <a:ext uri="{9D8B030D-6E8A-4147-A177-3AD203B41FA5}">
                      <a16:colId xmlns:a16="http://schemas.microsoft.com/office/drawing/2014/main" val="2007441409"/>
                    </a:ext>
                  </a:extLst>
                </a:gridCol>
                <a:gridCol w="1015392">
                  <a:extLst>
                    <a:ext uri="{9D8B030D-6E8A-4147-A177-3AD203B41FA5}">
                      <a16:colId xmlns:a16="http://schemas.microsoft.com/office/drawing/2014/main" val="4030526415"/>
                    </a:ext>
                  </a:extLst>
                </a:gridCol>
                <a:gridCol w="982899">
                  <a:extLst>
                    <a:ext uri="{9D8B030D-6E8A-4147-A177-3AD203B41FA5}">
                      <a16:colId xmlns:a16="http://schemas.microsoft.com/office/drawing/2014/main" val="1516992935"/>
                    </a:ext>
                  </a:extLst>
                </a:gridCol>
                <a:gridCol w="1064130">
                  <a:extLst>
                    <a:ext uri="{9D8B030D-6E8A-4147-A177-3AD203B41FA5}">
                      <a16:colId xmlns:a16="http://schemas.microsoft.com/office/drawing/2014/main" val="3233740217"/>
                    </a:ext>
                  </a:extLst>
                </a:gridCol>
                <a:gridCol w="983559">
                  <a:extLst>
                    <a:ext uri="{9D8B030D-6E8A-4147-A177-3AD203B41FA5}">
                      <a16:colId xmlns:a16="http://schemas.microsoft.com/office/drawing/2014/main" val="3370269106"/>
                    </a:ext>
                  </a:extLst>
                </a:gridCol>
                <a:gridCol w="933387">
                  <a:extLst>
                    <a:ext uri="{9D8B030D-6E8A-4147-A177-3AD203B41FA5}">
                      <a16:colId xmlns:a16="http://schemas.microsoft.com/office/drawing/2014/main" val="2524805222"/>
                    </a:ext>
                  </a:extLst>
                </a:gridCol>
              </a:tblGrid>
              <a:tr h="0">
                <a:tc>
                  <a:txBody>
                    <a:bodyPr/>
                    <a:lstStyle/>
                    <a:p>
                      <a:pPr marL="0" marR="0" algn="ctr">
                        <a:lnSpc>
                          <a:spcPct val="115000"/>
                        </a:lnSpc>
                        <a:spcBef>
                          <a:spcPts val="0"/>
                        </a:spcBef>
                        <a:spcAft>
                          <a:spcPts val="1000"/>
                        </a:spcAft>
                      </a:pPr>
                      <a:r>
                        <a:rPr lang="en-US" sz="1200">
                          <a:effectLst/>
                        </a:rPr>
                        <a:t>P1</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pPr>
                      <a:r>
                        <a:rPr lang="en-US" sz="1200">
                          <a:effectLst/>
                        </a:rPr>
                        <a:t>P2</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pPr>
                      <a:r>
                        <a:rPr lang="en-US" sz="1200">
                          <a:effectLst/>
                        </a:rPr>
                        <a:t>M1</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pPr>
                      <a:r>
                        <a:rPr lang="en-US" sz="1200">
                          <a:effectLst/>
                        </a:rPr>
                        <a:t>M2</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pPr>
                      <a:r>
                        <a:rPr lang="en-US" sz="1200">
                          <a:effectLst/>
                        </a:rPr>
                        <a:t>D1</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pPr>
                      <a:r>
                        <a:rPr lang="en-US" sz="1200">
                          <a:effectLst/>
                        </a:rPr>
                        <a:t>D2</a:t>
                      </a:r>
                      <a:endParaRPr lang="en-US"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314041446"/>
                  </a:ext>
                </a:extLst>
              </a:tr>
              <a:tr h="0">
                <a:tc>
                  <a:txBody>
                    <a:bodyPr/>
                    <a:lstStyle/>
                    <a:p>
                      <a:pPr marL="0" marR="0">
                        <a:lnSpc>
                          <a:spcPct val="115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US" sz="1200" dirty="0">
                          <a:effectLst/>
                        </a:rPr>
                        <a:t> </a:t>
                      </a:r>
                      <a:endParaRPr lang="en-US"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554958920"/>
                  </a:ext>
                </a:extLst>
              </a:tr>
            </a:tbl>
          </a:graphicData>
        </a:graphic>
      </p:graphicFrame>
      <p:graphicFrame>
        <p:nvGraphicFramePr>
          <p:cNvPr id="5" name="Table 4">
            <a:extLst>
              <a:ext uri="{FF2B5EF4-FFF2-40B4-BE49-F238E27FC236}">
                <a16:creationId xmlns:a16="http://schemas.microsoft.com/office/drawing/2014/main" id="{D69EDB07-96EF-4D85-B278-FEBC8085C764}"/>
              </a:ext>
            </a:extLst>
          </p:cNvPr>
          <p:cNvGraphicFramePr>
            <a:graphicFrameLocks noGrp="1"/>
          </p:cNvGraphicFramePr>
          <p:nvPr>
            <p:extLst>
              <p:ext uri="{D42A27DB-BD31-4B8C-83A1-F6EECF244321}">
                <p14:modId xmlns:p14="http://schemas.microsoft.com/office/powerpoint/2010/main" val="2840253062"/>
              </p:ext>
            </p:extLst>
          </p:nvPr>
        </p:nvGraphicFramePr>
        <p:xfrm>
          <a:off x="951163" y="1400986"/>
          <a:ext cx="7364162" cy="3431770"/>
        </p:xfrm>
        <a:graphic>
          <a:graphicData uri="http://schemas.openxmlformats.org/drawingml/2006/table">
            <a:tbl>
              <a:tblPr>
                <a:tableStyleId>{C901836B-3E9A-4D55-B9EF-0131D9643BE0}</a:tableStyleId>
              </a:tblPr>
              <a:tblGrid>
                <a:gridCol w="1852260">
                  <a:extLst>
                    <a:ext uri="{9D8B030D-6E8A-4147-A177-3AD203B41FA5}">
                      <a16:colId xmlns:a16="http://schemas.microsoft.com/office/drawing/2014/main" val="2585751714"/>
                    </a:ext>
                  </a:extLst>
                </a:gridCol>
                <a:gridCol w="3182297">
                  <a:extLst>
                    <a:ext uri="{9D8B030D-6E8A-4147-A177-3AD203B41FA5}">
                      <a16:colId xmlns:a16="http://schemas.microsoft.com/office/drawing/2014/main" val="899559315"/>
                    </a:ext>
                  </a:extLst>
                </a:gridCol>
                <a:gridCol w="2329605">
                  <a:extLst>
                    <a:ext uri="{9D8B030D-6E8A-4147-A177-3AD203B41FA5}">
                      <a16:colId xmlns:a16="http://schemas.microsoft.com/office/drawing/2014/main" val="1295018101"/>
                    </a:ext>
                  </a:extLst>
                </a:gridCol>
              </a:tblGrid>
              <a:tr h="2400035">
                <a:tc gridSpan="3">
                  <a:txBody>
                    <a:bodyPr/>
                    <a:lstStyle/>
                    <a:p>
                      <a:pPr marL="65405" marR="0">
                        <a:lnSpc>
                          <a:spcPct val="115000"/>
                        </a:lnSpc>
                        <a:spcBef>
                          <a:spcPts val="320"/>
                        </a:spcBef>
                        <a:spcAft>
                          <a:spcPts val="0"/>
                        </a:spcAft>
                      </a:pPr>
                      <a:r>
                        <a:rPr lang="en-US" sz="1300" dirty="0">
                          <a:effectLst/>
                        </a:rPr>
                        <a:t>❒ </a:t>
                      </a:r>
                      <a:r>
                        <a:rPr lang="en-US" sz="1100" dirty="0">
                          <a:effectLst/>
                        </a:rPr>
                        <a:t>Summative Feedback:                                                                 </a:t>
                      </a:r>
                      <a:r>
                        <a:rPr lang="en-US" sz="1300" dirty="0">
                          <a:effectLst/>
                        </a:rPr>
                        <a:t>❒ </a:t>
                      </a:r>
                      <a:r>
                        <a:rPr lang="en-US" sz="1100" dirty="0">
                          <a:effectLst/>
                        </a:rPr>
                        <a:t>Resubmission Feedback:</a:t>
                      </a:r>
                      <a:endParaRPr lang="en-US" sz="1000" dirty="0">
                        <a:effectLst/>
                      </a:endParaRPr>
                    </a:p>
                    <a:p>
                      <a:pPr marL="65405" marR="0">
                        <a:lnSpc>
                          <a:spcPct val="115000"/>
                        </a:lnSpc>
                        <a:spcBef>
                          <a:spcPts val="320"/>
                        </a:spcBef>
                        <a:spcAft>
                          <a:spcPts val="0"/>
                        </a:spcAft>
                      </a:pPr>
                      <a:r>
                        <a:rPr lang="en-US" sz="1100" dirty="0">
                          <a:effectLst/>
                        </a:rPr>
                        <a:t> </a:t>
                      </a:r>
                      <a:endParaRPr lang="en-US" sz="1000" dirty="0">
                        <a:effectLst/>
                      </a:endParaRPr>
                    </a:p>
                    <a:p>
                      <a:pPr marL="0" marR="0">
                        <a:lnSpc>
                          <a:spcPct val="115000"/>
                        </a:lnSpc>
                        <a:spcBef>
                          <a:spcPts val="15"/>
                        </a:spcBef>
                        <a:spcAft>
                          <a:spcPts val="0"/>
                        </a:spcAft>
                      </a:pPr>
                      <a:r>
                        <a:rPr lang="en-US" sz="1100" dirty="0">
                          <a:effectLst/>
                        </a:rPr>
                        <a:t> </a:t>
                      </a:r>
                      <a:endParaRPr lang="en-US" sz="1000" dirty="0">
                        <a:effectLst/>
                      </a:endParaRPr>
                    </a:p>
                    <a:p>
                      <a:pPr marL="65405" marR="648970">
                        <a:lnSpc>
                          <a:spcPct val="104000"/>
                        </a:lnSpc>
                        <a:spcBef>
                          <a:spcPts val="0"/>
                        </a:spcBef>
                        <a:spcAft>
                          <a:spcPts val="0"/>
                        </a:spcAft>
                      </a:pPr>
                      <a:r>
                        <a:rPr lang="en-US" sz="1100" dirty="0">
                          <a:effectLst/>
                        </a:rPr>
                        <a:t> </a:t>
                      </a:r>
                      <a:endParaRPr lang="en-US" sz="1000" dirty="0">
                        <a:effectLst/>
                      </a:endParaRPr>
                    </a:p>
                    <a:p>
                      <a:pPr marL="65405" marR="648970">
                        <a:lnSpc>
                          <a:spcPct val="104000"/>
                        </a:lnSpc>
                        <a:spcBef>
                          <a:spcPts val="0"/>
                        </a:spcBef>
                        <a:spcAft>
                          <a:spcPts val="0"/>
                        </a:spcAft>
                      </a:pPr>
                      <a:r>
                        <a:rPr lang="en-US" sz="1100" dirty="0">
                          <a:effectLst/>
                        </a:rPr>
                        <a:t> </a:t>
                      </a:r>
                      <a:endParaRPr lang="en-US" sz="1000" dirty="0">
                        <a:effectLst/>
                      </a:endParaRPr>
                    </a:p>
                    <a:p>
                      <a:pPr marL="65405" marR="648970">
                        <a:lnSpc>
                          <a:spcPct val="104000"/>
                        </a:lnSpc>
                        <a:spcBef>
                          <a:spcPts val="0"/>
                        </a:spcBef>
                        <a:spcAft>
                          <a:spcPts val="0"/>
                        </a:spcAft>
                      </a:pPr>
                      <a:r>
                        <a:rPr lang="en-US" sz="1100" dirty="0">
                          <a:effectLst/>
                        </a:rPr>
                        <a:t> </a:t>
                      </a:r>
                      <a:endParaRPr lang="en-US" sz="1000" dirty="0">
                        <a:effectLst/>
                      </a:endParaRPr>
                    </a:p>
                    <a:p>
                      <a:pPr marL="65405" marR="648970">
                        <a:lnSpc>
                          <a:spcPct val="104000"/>
                        </a:lnSpc>
                        <a:spcBef>
                          <a:spcPts val="0"/>
                        </a:spcBef>
                        <a:spcAft>
                          <a:spcPts val="0"/>
                        </a:spcAft>
                      </a:pPr>
                      <a:r>
                        <a:rPr lang="en-US" sz="1100" dirty="0">
                          <a:effectLst/>
                        </a:rPr>
                        <a:t> </a:t>
                      </a:r>
                      <a:endParaRPr lang="en-US" sz="1000" dirty="0">
                        <a:effectLst/>
                      </a:endParaRPr>
                    </a:p>
                    <a:p>
                      <a:pPr marL="65405" marR="648970">
                        <a:lnSpc>
                          <a:spcPct val="104000"/>
                        </a:lnSpc>
                        <a:spcBef>
                          <a:spcPts val="0"/>
                        </a:spcBef>
                        <a:spcAft>
                          <a:spcPts val="0"/>
                        </a:spcAft>
                      </a:pPr>
                      <a:r>
                        <a:rPr lang="en-US" sz="1100" dirty="0">
                          <a:effectLst/>
                        </a:rPr>
                        <a:t> </a:t>
                      </a:r>
                      <a:endParaRPr lang="en-US" sz="1000" dirty="0">
                        <a:effectLst/>
                      </a:endParaRPr>
                    </a:p>
                    <a:p>
                      <a:pPr marL="65405" marR="648970">
                        <a:lnSpc>
                          <a:spcPct val="104000"/>
                        </a:lnSpc>
                        <a:spcBef>
                          <a:spcPts val="0"/>
                        </a:spcBef>
                        <a:spcAft>
                          <a:spcPts val="0"/>
                        </a:spcAft>
                      </a:pPr>
                      <a:r>
                        <a:rPr lang="en-US" sz="1100" dirty="0">
                          <a:effectLst/>
                        </a:rPr>
                        <a:t> </a:t>
                      </a:r>
                      <a:endParaRPr lang="en-US" sz="1000" dirty="0">
                        <a:effectLst/>
                      </a:endParaRPr>
                    </a:p>
                    <a:p>
                      <a:pPr marL="65405" marR="648970">
                        <a:lnSpc>
                          <a:spcPct val="104000"/>
                        </a:lnSpc>
                        <a:spcBef>
                          <a:spcPts val="0"/>
                        </a:spcBef>
                        <a:spcAft>
                          <a:spcPts val="0"/>
                        </a:spcAft>
                      </a:pPr>
                      <a:r>
                        <a:rPr lang="en-US" sz="1100" dirty="0">
                          <a:effectLst/>
                        </a:rPr>
                        <a:t> </a:t>
                      </a:r>
                      <a:endParaRPr lang="en-US" sz="1000" dirty="0">
                        <a:effectLst/>
                      </a:endParaRPr>
                    </a:p>
                    <a:p>
                      <a:pPr marL="65405" marR="648970">
                        <a:lnSpc>
                          <a:spcPct val="104000"/>
                        </a:lnSpc>
                        <a:spcBef>
                          <a:spcPts val="0"/>
                        </a:spcBef>
                        <a:spcAft>
                          <a:spcPts val="0"/>
                        </a:spcAft>
                      </a:pPr>
                      <a:r>
                        <a:rPr lang="en-US" sz="1100" dirty="0">
                          <a:effectLst/>
                        </a:rPr>
                        <a:t> </a:t>
                      </a:r>
                      <a:endParaRPr lang="en-US" sz="1000" dirty="0">
                        <a:effectLst/>
                        <a:latin typeface="Calibri" panose="020F0502020204030204" pitchFamily="34" charset="0"/>
                        <a:ea typeface="Calibri" panose="020F0502020204030204" pitchFamily="34" charset="0"/>
                      </a:endParaRPr>
                    </a:p>
                  </a:txBody>
                  <a:tcPr marL="62309" marR="62309"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68643240"/>
                  </a:ext>
                </a:extLst>
              </a:tr>
              <a:tr h="370102">
                <a:tc>
                  <a:txBody>
                    <a:bodyPr/>
                    <a:lstStyle/>
                    <a:p>
                      <a:pPr marL="0" marR="0">
                        <a:lnSpc>
                          <a:spcPct val="115000"/>
                        </a:lnSpc>
                        <a:spcBef>
                          <a:spcPts val="20"/>
                        </a:spcBef>
                        <a:spcAft>
                          <a:spcPts val="0"/>
                        </a:spcAft>
                      </a:pPr>
                      <a:r>
                        <a:rPr lang="en-US" sz="1100">
                          <a:effectLst/>
                        </a:rPr>
                        <a:t> </a:t>
                      </a:r>
                      <a:endParaRPr lang="en-US" sz="1000">
                        <a:effectLst/>
                      </a:endParaRPr>
                    </a:p>
                    <a:p>
                      <a:pPr marL="65405" marR="0">
                        <a:lnSpc>
                          <a:spcPct val="115000"/>
                        </a:lnSpc>
                        <a:spcBef>
                          <a:spcPts val="0"/>
                        </a:spcBef>
                        <a:spcAft>
                          <a:spcPts val="0"/>
                        </a:spcAft>
                      </a:pPr>
                      <a:r>
                        <a:rPr lang="en-US" sz="1100">
                          <a:effectLst/>
                        </a:rPr>
                        <a:t>Grade:</a:t>
                      </a:r>
                      <a:endParaRPr lang="en-US" sz="1000">
                        <a:effectLst/>
                        <a:latin typeface="Calibri" panose="020F0502020204030204" pitchFamily="34" charset="0"/>
                        <a:ea typeface="Calibri" panose="020F0502020204030204" pitchFamily="34" charset="0"/>
                      </a:endParaRPr>
                    </a:p>
                  </a:txBody>
                  <a:tcPr marL="62309" marR="62309" marT="0" marB="0"/>
                </a:tc>
                <a:tc>
                  <a:txBody>
                    <a:bodyPr/>
                    <a:lstStyle/>
                    <a:p>
                      <a:pPr marL="0" marR="0">
                        <a:lnSpc>
                          <a:spcPct val="115000"/>
                        </a:lnSpc>
                        <a:spcBef>
                          <a:spcPts val="20"/>
                        </a:spcBef>
                        <a:spcAft>
                          <a:spcPts val="0"/>
                        </a:spcAft>
                      </a:pPr>
                      <a:r>
                        <a:rPr lang="en-US" sz="1100">
                          <a:effectLst/>
                        </a:rPr>
                        <a:t> </a:t>
                      </a:r>
                      <a:endParaRPr lang="en-US" sz="1000">
                        <a:effectLst/>
                      </a:endParaRPr>
                    </a:p>
                    <a:p>
                      <a:pPr marL="65405" marR="0">
                        <a:lnSpc>
                          <a:spcPct val="115000"/>
                        </a:lnSpc>
                        <a:spcBef>
                          <a:spcPts val="0"/>
                        </a:spcBef>
                        <a:spcAft>
                          <a:spcPts val="0"/>
                        </a:spcAft>
                      </a:pPr>
                      <a:r>
                        <a:rPr lang="en-US" sz="1100">
                          <a:effectLst/>
                        </a:rPr>
                        <a:t>Assessor Signature:</a:t>
                      </a:r>
                      <a:endParaRPr lang="en-US" sz="1000">
                        <a:effectLst/>
                        <a:latin typeface="Calibri" panose="020F0502020204030204" pitchFamily="34" charset="0"/>
                        <a:ea typeface="Calibri" panose="020F0502020204030204" pitchFamily="34" charset="0"/>
                      </a:endParaRPr>
                    </a:p>
                  </a:txBody>
                  <a:tcPr marL="62309" marR="62309" marT="0" marB="0"/>
                </a:tc>
                <a:tc>
                  <a:txBody>
                    <a:bodyPr/>
                    <a:lstStyle/>
                    <a:p>
                      <a:pPr marL="0" marR="0">
                        <a:lnSpc>
                          <a:spcPct val="115000"/>
                        </a:lnSpc>
                        <a:spcBef>
                          <a:spcPts val="20"/>
                        </a:spcBef>
                        <a:spcAft>
                          <a:spcPts val="0"/>
                        </a:spcAft>
                      </a:pPr>
                      <a:r>
                        <a:rPr lang="en-US" sz="1100">
                          <a:effectLst/>
                        </a:rPr>
                        <a:t> </a:t>
                      </a:r>
                      <a:endParaRPr lang="en-US" sz="1000">
                        <a:effectLst/>
                      </a:endParaRPr>
                    </a:p>
                    <a:p>
                      <a:pPr marL="65405" marR="0">
                        <a:lnSpc>
                          <a:spcPct val="115000"/>
                        </a:lnSpc>
                        <a:spcBef>
                          <a:spcPts val="0"/>
                        </a:spcBef>
                        <a:spcAft>
                          <a:spcPts val="0"/>
                        </a:spcAft>
                      </a:pPr>
                      <a:r>
                        <a:rPr lang="en-US" sz="1100">
                          <a:effectLst/>
                        </a:rPr>
                        <a:t>Date:</a:t>
                      </a:r>
                      <a:endParaRPr lang="en-US" sz="1000">
                        <a:effectLst/>
                        <a:latin typeface="Calibri" panose="020F0502020204030204" pitchFamily="34" charset="0"/>
                        <a:ea typeface="Calibri" panose="020F0502020204030204" pitchFamily="34" charset="0"/>
                      </a:endParaRPr>
                    </a:p>
                  </a:txBody>
                  <a:tcPr marL="62309" marR="62309" marT="0" marB="0"/>
                </a:tc>
                <a:extLst>
                  <a:ext uri="{0D108BD9-81ED-4DB2-BD59-A6C34878D82A}">
                    <a16:rowId xmlns:a16="http://schemas.microsoft.com/office/drawing/2014/main" val="930569650"/>
                  </a:ext>
                </a:extLst>
              </a:tr>
              <a:tr h="646163">
                <a:tc gridSpan="3">
                  <a:txBody>
                    <a:bodyPr/>
                    <a:lstStyle/>
                    <a:p>
                      <a:pPr marL="65405" marR="0">
                        <a:lnSpc>
                          <a:spcPct val="115000"/>
                        </a:lnSpc>
                        <a:spcBef>
                          <a:spcPts val="320"/>
                        </a:spcBef>
                        <a:spcAft>
                          <a:spcPts val="0"/>
                        </a:spcAft>
                      </a:pPr>
                      <a:r>
                        <a:rPr lang="en-US" sz="1100" dirty="0">
                          <a:effectLst/>
                        </a:rPr>
                        <a:t>IV Signature:</a:t>
                      </a:r>
                      <a:endParaRPr lang="en-US" sz="1000" dirty="0">
                        <a:effectLst/>
                        <a:latin typeface="Calibri" panose="020F0502020204030204" pitchFamily="34" charset="0"/>
                        <a:ea typeface="Calibri" panose="020F0502020204030204" pitchFamily="34" charset="0"/>
                      </a:endParaRPr>
                    </a:p>
                  </a:txBody>
                  <a:tcPr marL="62309" marR="62309"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31715744"/>
                  </a:ext>
                </a:extLst>
              </a:tr>
            </a:tbl>
          </a:graphicData>
        </a:graphic>
      </p:graphicFrame>
    </p:spTree>
    <p:extLst>
      <p:ext uri="{BB962C8B-B14F-4D97-AF65-F5344CB8AC3E}">
        <p14:creationId xmlns:p14="http://schemas.microsoft.com/office/powerpoint/2010/main" val="1026539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8"/>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US" dirty="0"/>
              <a:t>Example (Operational)</a:t>
            </a:r>
            <a:endParaRPr dirty="0">
              <a:solidFill>
                <a:schemeClr val="dk2"/>
              </a:solidFill>
            </a:endParaRPr>
          </a:p>
        </p:txBody>
      </p:sp>
      <p:pic>
        <p:nvPicPr>
          <p:cNvPr id="4" name="Picture 3"/>
          <p:cNvPicPr>
            <a:picLocks noChangeAspect="1"/>
          </p:cNvPicPr>
          <p:nvPr/>
        </p:nvPicPr>
        <p:blipFill>
          <a:blip r:embed="rId3"/>
          <a:stretch>
            <a:fillRect/>
          </a:stretch>
        </p:blipFill>
        <p:spPr>
          <a:xfrm>
            <a:off x="880098" y="1697825"/>
            <a:ext cx="7383805" cy="20339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8"/>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US" dirty="0"/>
              <a:t>Tactical</a:t>
            </a:r>
            <a:endParaRPr dirty="0">
              <a:solidFill>
                <a:schemeClr val="dk2"/>
              </a:solidFill>
            </a:endParaRPr>
          </a:p>
        </p:txBody>
      </p:sp>
      <p:sp>
        <p:nvSpPr>
          <p:cNvPr id="2" name="Rectangle 1"/>
          <p:cNvSpPr/>
          <p:nvPr/>
        </p:nvSpPr>
        <p:spPr>
          <a:xfrm>
            <a:off x="2286001" y="1867138"/>
            <a:ext cx="4572000" cy="784830"/>
          </a:xfrm>
          <a:prstGeom prst="rect">
            <a:avLst/>
          </a:prstGeom>
        </p:spPr>
        <p:txBody>
          <a:bodyPr>
            <a:spAutoFit/>
          </a:bodyPr>
          <a:lstStyle/>
          <a:p>
            <a:r>
              <a:rPr lang="en-US" sz="1500" dirty="0">
                <a:solidFill>
                  <a:schemeClr val="tx2"/>
                </a:solidFill>
                <a:latin typeface="Roboto Condensed Light" panose="020B0604020202020204" charset="0"/>
                <a:ea typeface="Roboto Condensed Light" panose="020B0604020202020204" charset="0"/>
              </a:rPr>
              <a:t>Tactical: The tasks that are decided by the CEO, COO, CFO with medium influence in the mid-term, carried out for the purpose of achieving the small goals of the strategic plan.</a:t>
            </a:r>
          </a:p>
        </p:txBody>
      </p:sp>
    </p:spTree>
    <p:extLst>
      <p:ext uri="{BB962C8B-B14F-4D97-AF65-F5344CB8AC3E}">
        <p14:creationId xmlns:p14="http://schemas.microsoft.com/office/powerpoint/2010/main" val="3275998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8"/>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US" dirty="0"/>
              <a:t>BI of example (Tactical) </a:t>
            </a:r>
            <a:endParaRPr dirty="0">
              <a:solidFill>
                <a:schemeClr val="dk2"/>
              </a:solidFill>
            </a:endParaRPr>
          </a:p>
        </p:txBody>
      </p:sp>
      <p:sp>
        <p:nvSpPr>
          <p:cNvPr id="2" name="Rectangle 1"/>
          <p:cNvSpPr/>
          <p:nvPr/>
        </p:nvSpPr>
        <p:spPr>
          <a:xfrm>
            <a:off x="1524000" y="1299050"/>
            <a:ext cx="6626352" cy="2631490"/>
          </a:xfrm>
          <a:prstGeom prst="rect">
            <a:avLst/>
          </a:prstGeom>
        </p:spPr>
        <p:txBody>
          <a:bodyPr wrap="square">
            <a:spAutoFit/>
          </a:bodyPr>
          <a:lstStyle/>
          <a:p>
            <a:r>
              <a:rPr lang="en-US" sz="1500" dirty="0">
                <a:solidFill>
                  <a:schemeClr val="tx2"/>
                </a:solidFill>
                <a:latin typeface="Roboto Condensed Light" panose="020B0604020202020204" charset="0"/>
                <a:ea typeface="Roboto Condensed Light" panose="020B0604020202020204" charset="0"/>
              </a:rPr>
              <a:t>Our fashion house has applied BI since the end of 2020 and the parameters show that the demand for online shopping of customers is increasing. Especially during periods of social distancing due to COVID-19. Moreover, it is known that the rate of exchange and return due to ordering the wrong size also increased rapidly because customers have difficulty finding the correct size. So the manager decided to use the function of automatically selecting size according to parameters such as age, height, weight, etc. Moreover, customers can choose according to specific physique characteristics to conduct a search for clothing size. This has significantly reduced the phenomenon of returning products. Thereby helping the company increase sales revenue by helping them find the right clothing size as well as minimizing the cost of exchanging customers.</a:t>
            </a:r>
          </a:p>
        </p:txBody>
      </p:sp>
    </p:spTree>
    <p:extLst>
      <p:ext uri="{BB962C8B-B14F-4D97-AF65-F5344CB8AC3E}">
        <p14:creationId xmlns:p14="http://schemas.microsoft.com/office/powerpoint/2010/main" val="2863879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8"/>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US" dirty="0"/>
              <a:t>Example (Tactical)</a:t>
            </a:r>
            <a:endParaRPr dirty="0">
              <a:solidFill>
                <a:schemeClr val="dk2"/>
              </a:solidFill>
            </a:endParaRPr>
          </a:p>
        </p:txBody>
      </p:sp>
      <p:pic>
        <p:nvPicPr>
          <p:cNvPr id="3076" name="Picture 4" descr="https://lh5.googleusercontent.com/SgWtdWl4wlpjn4lHIEFL6TMnBqm-Bj5IxLxlw3U8tcwFHZOr3r4rcgvR07F-T9A2FjslTLSx2FUXwPSGrEZ_q9EOwWFVQmtZ6wGVhNwRJ3aEBtHU37WGCnBlGGaWlN0qcxSYp8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030" y="1299050"/>
            <a:ext cx="8299259" cy="2633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570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8"/>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US" dirty="0"/>
              <a:t>Strategic</a:t>
            </a:r>
            <a:endParaRPr dirty="0">
              <a:solidFill>
                <a:schemeClr val="dk2"/>
              </a:solidFill>
            </a:endParaRPr>
          </a:p>
        </p:txBody>
      </p:sp>
      <p:sp>
        <p:nvSpPr>
          <p:cNvPr id="3" name="Rectangle 2"/>
          <p:cNvSpPr/>
          <p:nvPr/>
        </p:nvSpPr>
        <p:spPr>
          <a:xfrm>
            <a:off x="1792224" y="1737962"/>
            <a:ext cx="5734399" cy="1015663"/>
          </a:xfrm>
          <a:prstGeom prst="rect">
            <a:avLst/>
          </a:prstGeom>
        </p:spPr>
        <p:txBody>
          <a:bodyPr wrap="square">
            <a:spAutoFit/>
          </a:bodyPr>
          <a:lstStyle/>
          <a:p>
            <a:r>
              <a:rPr lang="en-US" sz="1500" dirty="0">
                <a:solidFill>
                  <a:schemeClr val="tx2"/>
                </a:solidFill>
                <a:latin typeface="Roboto Condensed Light" panose="020B0604020202020204" charset="0"/>
                <a:ea typeface="Roboto Condensed Light" panose="020B0604020202020204" charset="0"/>
              </a:rPr>
              <a:t>Strategy: The work given by management, shareholders have a great deal of influence that in the long term.</a:t>
            </a:r>
          </a:p>
          <a:p>
            <a:r>
              <a:rPr lang="en-US" sz="1500" dirty="0">
                <a:latin typeface="Roboto Condensed Light" panose="020B0604020202020204" charset="0"/>
                <a:ea typeface="Roboto Condensed Light" panose="020B0604020202020204" charset="0"/>
              </a:rPr>
              <a:t/>
            </a:r>
            <a:br>
              <a:rPr lang="en-US" sz="1500" dirty="0">
                <a:latin typeface="Roboto Condensed Light" panose="020B0604020202020204" charset="0"/>
                <a:ea typeface="Roboto Condensed Light" panose="020B0604020202020204" charset="0"/>
              </a:rPr>
            </a:br>
            <a:endParaRPr lang="en-US" sz="1500" dirty="0">
              <a:solidFill>
                <a:schemeClr val="tx2"/>
              </a:solidFill>
              <a:latin typeface="Roboto Condensed Light" panose="020B0604020202020204" charset="0"/>
              <a:ea typeface="Roboto Condensed Light" panose="020B0604020202020204" charset="0"/>
            </a:endParaRPr>
          </a:p>
        </p:txBody>
      </p:sp>
    </p:spTree>
    <p:extLst>
      <p:ext uri="{BB962C8B-B14F-4D97-AF65-F5344CB8AC3E}">
        <p14:creationId xmlns:p14="http://schemas.microsoft.com/office/powerpoint/2010/main" val="2025465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8"/>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US" dirty="0"/>
              <a:t>BI of example (Strategic) </a:t>
            </a:r>
            <a:endParaRPr dirty="0">
              <a:solidFill>
                <a:schemeClr val="dk2"/>
              </a:solidFill>
            </a:endParaRPr>
          </a:p>
        </p:txBody>
      </p:sp>
      <p:sp>
        <p:nvSpPr>
          <p:cNvPr id="2" name="Rectangle 1"/>
          <p:cNvSpPr/>
          <p:nvPr/>
        </p:nvSpPr>
        <p:spPr>
          <a:xfrm>
            <a:off x="1408176" y="1539806"/>
            <a:ext cx="5474208" cy="2169825"/>
          </a:xfrm>
          <a:prstGeom prst="rect">
            <a:avLst/>
          </a:prstGeom>
        </p:spPr>
        <p:txBody>
          <a:bodyPr wrap="square">
            <a:spAutoFit/>
          </a:bodyPr>
          <a:lstStyle/>
          <a:p>
            <a:r>
              <a:rPr lang="en-US" sz="1500" dirty="0">
                <a:solidFill>
                  <a:schemeClr val="tx2"/>
                </a:solidFill>
                <a:latin typeface="Roboto Condensed Light" panose="020B0604020202020204" charset="0"/>
                <a:ea typeface="Roboto Condensed Light" panose="020B0604020202020204" charset="0"/>
              </a:rPr>
              <a:t>Our company has applied real-time BI in all customer acquisition activities through the number of products this user has bought, processing customer orders and returns, and more accurate product information. The company also applies BI in analyzing data collected from surveying the clothing shopping market around the area where a company facility already exists. Our company has decided to open some new stores. After a while, the company recovered capital and increased revenue for the company. Expanding customer base worldwide.</a:t>
            </a:r>
          </a:p>
        </p:txBody>
      </p:sp>
    </p:spTree>
    <p:extLst>
      <p:ext uri="{BB962C8B-B14F-4D97-AF65-F5344CB8AC3E}">
        <p14:creationId xmlns:p14="http://schemas.microsoft.com/office/powerpoint/2010/main" val="4000639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8"/>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US" dirty="0"/>
              <a:t>Example (Strategic)</a:t>
            </a:r>
            <a:endParaRPr dirty="0">
              <a:solidFill>
                <a:schemeClr val="dk2"/>
              </a:solidFill>
            </a:endParaRPr>
          </a:p>
        </p:txBody>
      </p:sp>
      <p:pic>
        <p:nvPicPr>
          <p:cNvPr id="2" name="Picture 1"/>
          <p:cNvPicPr>
            <a:picLocks noChangeAspect="1"/>
          </p:cNvPicPr>
          <p:nvPr/>
        </p:nvPicPr>
        <p:blipFill>
          <a:blip r:embed="rId3"/>
          <a:stretch>
            <a:fillRect/>
          </a:stretch>
        </p:blipFill>
        <p:spPr>
          <a:xfrm>
            <a:off x="415299" y="1424314"/>
            <a:ext cx="8313403" cy="2500780"/>
          </a:xfrm>
          <a:prstGeom prst="rect">
            <a:avLst/>
          </a:prstGeom>
        </p:spPr>
      </p:pic>
    </p:spTree>
    <p:extLst>
      <p:ext uri="{BB962C8B-B14F-4D97-AF65-F5344CB8AC3E}">
        <p14:creationId xmlns:p14="http://schemas.microsoft.com/office/powerpoint/2010/main" val="3857975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38EEB-139F-42E1-8A96-1EA6DCC40F90}"/>
              </a:ext>
            </a:extLst>
          </p:cNvPr>
          <p:cNvSpPr>
            <a:spLocks noGrp="1"/>
          </p:cNvSpPr>
          <p:nvPr>
            <p:ph type="ctrTitle"/>
          </p:nvPr>
        </p:nvSpPr>
        <p:spPr>
          <a:xfrm>
            <a:off x="1964850" y="1824462"/>
            <a:ext cx="5214300" cy="946200"/>
          </a:xfrm>
        </p:spPr>
        <p:txBody>
          <a:bodyPr/>
          <a:lstStyle/>
          <a:p>
            <a:r>
              <a:rPr lang="en-US" sz="4000" dirty="0"/>
              <a:t>Thanks for watching</a:t>
            </a:r>
          </a:p>
        </p:txBody>
      </p:sp>
    </p:spTree>
    <p:extLst>
      <p:ext uri="{BB962C8B-B14F-4D97-AF65-F5344CB8AC3E}">
        <p14:creationId xmlns:p14="http://schemas.microsoft.com/office/powerpoint/2010/main" val="2496671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0"/>
          <p:cNvSpPr txBox="1">
            <a:spLocks noGrp="1"/>
          </p:cNvSpPr>
          <p:nvPr>
            <p:ph type="subTitle" idx="1"/>
          </p:nvPr>
        </p:nvSpPr>
        <p:spPr>
          <a:xfrm>
            <a:off x="4095984" y="3278194"/>
            <a:ext cx="4352100" cy="1865306"/>
          </a:xfrm>
          <a:prstGeom prst="rect">
            <a:avLst/>
          </a:prstGeom>
        </p:spPr>
        <p:txBody>
          <a:bodyPr spcFirstLastPara="1" wrap="square" lIns="91425" tIns="91425" rIns="91425" bIns="91425" anchor="b" anchorCtr="0">
            <a:noAutofit/>
          </a:bodyPr>
          <a:lstStyle/>
          <a:p>
            <a:pPr marL="0" lvl="0" indent="0"/>
            <a:endParaRPr lang="en-US" sz="2000" dirty="0">
              <a:latin typeface="Exo 2" panose="020B0604020202020204" charset="0"/>
            </a:endParaRPr>
          </a:p>
          <a:p>
            <a:pPr marL="0" indent="0"/>
            <a:r>
              <a:rPr lang="en-US" sz="2000" dirty="0">
                <a:latin typeface="Exo 2" panose="020B0604020202020204" charset="0"/>
              </a:rPr>
              <a:t>Nguyen Dang </a:t>
            </a:r>
            <a:r>
              <a:rPr lang="en-US" sz="2000" dirty="0" err="1">
                <a:latin typeface="Exo 2" panose="020B0604020202020204" charset="0"/>
              </a:rPr>
              <a:t>Khoa</a:t>
            </a:r>
            <a:endParaRPr lang="en-US" sz="2000" dirty="0">
              <a:latin typeface="Exo 2" panose="020B0604020202020204" charset="0"/>
            </a:endParaRPr>
          </a:p>
          <a:p>
            <a:pPr marL="0" lvl="0" indent="0"/>
            <a:r>
              <a:rPr lang="en-US" sz="2000" dirty="0">
                <a:latin typeface="Exo 2" panose="020B0604020202020204" charset="0"/>
              </a:rPr>
              <a:t>Ngo Tuan </a:t>
            </a:r>
            <a:r>
              <a:rPr lang="en-US" sz="2000" dirty="0" err="1">
                <a:latin typeface="Exo 2" panose="020B0604020202020204" charset="0"/>
              </a:rPr>
              <a:t>Anh</a:t>
            </a:r>
            <a:endParaRPr lang="en-US" sz="2000" dirty="0">
              <a:latin typeface="Exo 2" panose="020B0604020202020204" charset="0"/>
            </a:endParaRPr>
          </a:p>
          <a:p>
            <a:pPr marL="0" lvl="0" indent="0"/>
            <a:r>
              <a:rPr lang="en-US" sz="2000" dirty="0">
                <a:latin typeface="Exo 2" panose="020B0604020202020204" charset="0"/>
              </a:rPr>
              <a:t>Luong Ngoc Thai</a:t>
            </a:r>
          </a:p>
          <a:p>
            <a:pPr marL="0" lvl="0" indent="0"/>
            <a:r>
              <a:rPr lang="en-US" sz="2000" dirty="0">
                <a:latin typeface="Exo 2" panose="020B0604020202020204" charset="0"/>
              </a:rPr>
              <a:t>Nguyen Vu Thai</a:t>
            </a:r>
          </a:p>
          <a:p>
            <a:pPr marL="0" lvl="0" indent="0"/>
            <a:r>
              <a:rPr lang="en-US" sz="2000" dirty="0">
                <a:latin typeface="Exo 2" panose="020B0604020202020204" charset="0"/>
              </a:rPr>
              <a:t>Le </a:t>
            </a:r>
            <a:r>
              <a:rPr lang="en-US" sz="2000" dirty="0" err="1">
                <a:latin typeface="Exo 2" panose="020B0604020202020204" charset="0"/>
              </a:rPr>
              <a:t>Quoc</a:t>
            </a:r>
            <a:r>
              <a:rPr lang="en-US" sz="2000" dirty="0">
                <a:latin typeface="Exo 2" panose="020B0604020202020204" charset="0"/>
              </a:rPr>
              <a:t> Thai</a:t>
            </a:r>
          </a:p>
          <a:p>
            <a:pPr marL="0" lvl="0" indent="0"/>
            <a:endParaRPr sz="2000" dirty="0">
              <a:solidFill>
                <a:schemeClr val="lt2"/>
              </a:solidFill>
              <a:latin typeface="Exo 2" panose="020B0604020202020204" charset="0"/>
            </a:endParaRPr>
          </a:p>
        </p:txBody>
      </p:sp>
      <p:sp>
        <p:nvSpPr>
          <p:cNvPr id="141" name="Google Shape;141;p30"/>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p>
            <a:r>
              <a:rPr lang="en-US" dirty="0"/>
              <a:t>E-commerce Fashion</a:t>
            </a:r>
            <a:br>
              <a:rPr lang="en-US" dirty="0"/>
            </a:br>
            <a:endParaRPr dirty="0">
              <a:solidFill>
                <a:schemeClr val="dk2"/>
              </a:solidFill>
            </a:endParaRPr>
          </a:p>
        </p:txBody>
      </p:sp>
      <p:cxnSp>
        <p:nvCxnSpPr>
          <p:cNvPr id="142" name="Google Shape;142;p30"/>
          <p:cNvCxnSpPr/>
          <p:nvPr/>
        </p:nvCxnSpPr>
        <p:spPr>
          <a:xfrm>
            <a:off x="7145675" y="3176000"/>
            <a:ext cx="20865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2"/>
          <p:cNvSpPr txBox="1">
            <a:spLocks noGrp="1"/>
          </p:cNvSpPr>
          <p:nvPr>
            <p:ph type="ctrTitle"/>
          </p:nvPr>
        </p:nvSpPr>
        <p:spPr>
          <a:xfrm>
            <a:off x="4649231" y="1526911"/>
            <a:ext cx="2800648" cy="247329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TABLE OF CONTENTS</a:t>
            </a:r>
            <a:endParaRPr dirty="0">
              <a:solidFill>
                <a:schemeClr val="dk2"/>
              </a:solidFill>
            </a:endParaRPr>
          </a:p>
        </p:txBody>
      </p:sp>
      <p:sp>
        <p:nvSpPr>
          <p:cNvPr id="155" name="Google Shape;155;p32"/>
          <p:cNvSpPr txBox="1">
            <a:spLocks noGrp="1"/>
          </p:cNvSpPr>
          <p:nvPr>
            <p:ph type="ctrTitle" idx="2"/>
          </p:nvPr>
        </p:nvSpPr>
        <p:spPr>
          <a:xfrm>
            <a:off x="813848" y="587375"/>
            <a:ext cx="1974300" cy="577800"/>
          </a:xfrm>
          <a:prstGeom prst="rect">
            <a:avLst/>
          </a:prstGeom>
        </p:spPr>
        <p:txBody>
          <a:bodyPr spcFirstLastPara="1" wrap="square" lIns="91425" tIns="91425" rIns="91425" bIns="91425" anchor="b" anchorCtr="0">
            <a:noAutofit/>
          </a:bodyPr>
          <a:lstStyle/>
          <a:p>
            <a:pPr lvl="0"/>
            <a:r>
              <a:rPr lang="en-US" dirty="0"/>
              <a:t>Introduction</a:t>
            </a:r>
            <a:endParaRPr dirty="0">
              <a:solidFill>
                <a:schemeClr val="dk2"/>
              </a:solidFill>
            </a:endParaRPr>
          </a:p>
        </p:txBody>
      </p:sp>
      <p:sp>
        <p:nvSpPr>
          <p:cNvPr id="157" name="Google Shape;157;p32"/>
          <p:cNvSpPr txBox="1">
            <a:spLocks noGrp="1"/>
          </p:cNvSpPr>
          <p:nvPr>
            <p:ph type="ctrTitle" idx="9"/>
          </p:nvPr>
        </p:nvSpPr>
        <p:spPr>
          <a:xfrm>
            <a:off x="809701" y="1301921"/>
            <a:ext cx="1974300" cy="577800"/>
          </a:xfrm>
          <a:prstGeom prst="rect">
            <a:avLst/>
          </a:prstGeom>
        </p:spPr>
        <p:txBody>
          <a:bodyPr spcFirstLastPara="1" wrap="square" lIns="91425" tIns="91425" rIns="91425" bIns="91425" anchor="b" anchorCtr="0">
            <a:noAutofit/>
          </a:bodyPr>
          <a:lstStyle/>
          <a:p>
            <a:pPr lvl="0"/>
            <a:r>
              <a:rPr lang="en-US" dirty="0"/>
              <a:t>Software</a:t>
            </a:r>
            <a:endParaRPr dirty="0">
              <a:solidFill>
                <a:schemeClr val="dk2"/>
              </a:solidFill>
            </a:endParaRPr>
          </a:p>
        </p:txBody>
      </p:sp>
      <p:sp>
        <p:nvSpPr>
          <p:cNvPr id="159" name="Google Shape;159;p32"/>
          <p:cNvSpPr txBox="1">
            <a:spLocks noGrp="1"/>
          </p:cNvSpPr>
          <p:nvPr>
            <p:ph type="title" idx="3"/>
          </p:nvPr>
        </p:nvSpPr>
        <p:spPr>
          <a:xfrm>
            <a:off x="2543750" y="503063"/>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dk2"/>
                </a:solidFill>
              </a:rPr>
              <a:t>01</a:t>
            </a:r>
            <a:endParaRPr dirty="0">
              <a:solidFill>
                <a:schemeClr val="dk2"/>
              </a:solidFill>
            </a:endParaRPr>
          </a:p>
        </p:txBody>
      </p:sp>
      <p:sp>
        <p:nvSpPr>
          <p:cNvPr id="160" name="Google Shape;160;p32"/>
          <p:cNvSpPr txBox="1">
            <a:spLocks noGrp="1"/>
          </p:cNvSpPr>
          <p:nvPr>
            <p:ph type="title" idx="5"/>
          </p:nvPr>
        </p:nvSpPr>
        <p:spPr>
          <a:xfrm>
            <a:off x="2543750" y="2228497"/>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dk2"/>
                </a:solidFill>
              </a:rPr>
              <a:t>03</a:t>
            </a:r>
            <a:endParaRPr dirty="0">
              <a:solidFill>
                <a:schemeClr val="dk2"/>
              </a:solidFill>
            </a:endParaRPr>
          </a:p>
        </p:txBody>
      </p:sp>
      <p:sp>
        <p:nvSpPr>
          <p:cNvPr id="161" name="Google Shape;161;p32"/>
          <p:cNvSpPr txBox="1">
            <a:spLocks noGrp="1"/>
          </p:cNvSpPr>
          <p:nvPr>
            <p:ph type="title" idx="4"/>
          </p:nvPr>
        </p:nvSpPr>
        <p:spPr>
          <a:xfrm>
            <a:off x="2559090" y="1340428"/>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dk2"/>
                </a:solidFill>
              </a:rPr>
              <a:t>02</a:t>
            </a:r>
            <a:endParaRPr dirty="0">
              <a:solidFill>
                <a:schemeClr val="dk2"/>
              </a:solidFill>
            </a:endParaRPr>
          </a:p>
        </p:txBody>
      </p:sp>
      <p:cxnSp>
        <p:nvCxnSpPr>
          <p:cNvPr id="162" name="Google Shape;162;p32"/>
          <p:cNvCxnSpPr/>
          <p:nvPr/>
        </p:nvCxnSpPr>
        <p:spPr>
          <a:xfrm>
            <a:off x="4254156" y="32028"/>
            <a:ext cx="0" cy="2393700"/>
          </a:xfrm>
          <a:prstGeom prst="straightConnector1">
            <a:avLst/>
          </a:prstGeom>
          <a:noFill/>
          <a:ln w="9525" cap="flat" cmpd="sng">
            <a:solidFill>
              <a:schemeClr val="dk2"/>
            </a:solidFill>
            <a:prstDash val="solid"/>
            <a:round/>
            <a:headEnd type="none" w="med" len="med"/>
            <a:tailEnd type="none" w="med" len="med"/>
          </a:ln>
        </p:spPr>
      </p:cxnSp>
      <p:sp>
        <p:nvSpPr>
          <p:cNvPr id="167" name="Google Shape;167;p32"/>
          <p:cNvSpPr txBox="1">
            <a:spLocks noGrp="1"/>
          </p:cNvSpPr>
          <p:nvPr>
            <p:ph type="ctrTitle" idx="14"/>
          </p:nvPr>
        </p:nvSpPr>
        <p:spPr>
          <a:xfrm>
            <a:off x="730341" y="2185759"/>
            <a:ext cx="1974300" cy="577800"/>
          </a:xfrm>
          <a:prstGeom prst="rect">
            <a:avLst/>
          </a:prstGeom>
        </p:spPr>
        <p:txBody>
          <a:bodyPr spcFirstLastPara="1" wrap="square" lIns="91425" tIns="91425" rIns="91425" bIns="91425" anchor="b" anchorCtr="0">
            <a:noAutofit/>
          </a:bodyPr>
          <a:lstStyle/>
          <a:p>
            <a:pPr lvl="0"/>
            <a:r>
              <a:rPr lang="en-US" dirty="0"/>
              <a:t>3 types of decision making levels</a:t>
            </a:r>
            <a:endParaRPr dirty="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3"/>
          <p:cNvSpPr txBox="1">
            <a:spLocks noGrp="1"/>
          </p:cNvSpPr>
          <p:nvPr>
            <p:ph type="ctrTitle"/>
          </p:nvPr>
        </p:nvSpPr>
        <p:spPr>
          <a:xfrm flipH="1">
            <a:off x="1246888" y="912631"/>
            <a:ext cx="5005500" cy="1022100"/>
          </a:xfrm>
          <a:prstGeom prst="rect">
            <a:avLst/>
          </a:prstGeom>
        </p:spPr>
        <p:txBody>
          <a:bodyPr spcFirstLastPara="1" wrap="square" lIns="91425" tIns="91425" rIns="91425" bIns="91425" anchor="ctr" anchorCtr="0">
            <a:noAutofit/>
          </a:bodyPr>
          <a:lstStyle/>
          <a:p>
            <a:pPr lvl="0"/>
            <a:r>
              <a:rPr lang="en-US" dirty="0"/>
              <a:t>Introduction</a:t>
            </a:r>
            <a:endParaRPr dirty="0">
              <a:solidFill>
                <a:schemeClr val="dk2"/>
              </a:solidFill>
            </a:endParaRPr>
          </a:p>
        </p:txBody>
      </p:sp>
      <p:sp>
        <p:nvSpPr>
          <p:cNvPr id="180" name="Google Shape;180;p33"/>
          <p:cNvSpPr txBox="1">
            <a:spLocks noGrp="1"/>
          </p:cNvSpPr>
          <p:nvPr>
            <p:ph type="title" idx="2"/>
          </p:nvPr>
        </p:nvSpPr>
        <p:spPr>
          <a:xfrm flipH="1">
            <a:off x="573420" y="216834"/>
            <a:ext cx="2587994" cy="6957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dk2"/>
                </a:solidFill>
              </a:rPr>
              <a:t>01</a:t>
            </a:r>
            <a:endParaRPr sz="5000" dirty="0">
              <a:solidFill>
                <a:schemeClr val="dk2"/>
              </a:solidFill>
            </a:endParaRPr>
          </a:p>
        </p:txBody>
      </p:sp>
      <p:cxnSp>
        <p:nvCxnSpPr>
          <p:cNvPr id="181" name="Google Shape;181;p33"/>
          <p:cNvCxnSpPr/>
          <p:nvPr/>
        </p:nvCxnSpPr>
        <p:spPr>
          <a:xfrm>
            <a:off x="0" y="4028275"/>
            <a:ext cx="1561500" cy="0"/>
          </a:xfrm>
          <a:prstGeom prst="straightConnector1">
            <a:avLst/>
          </a:prstGeom>
          <a:noFill/>
          <a:ln w="9525" cap="flat" cmpd="sng">
            <a:solidFill>
              <a:schemeClr val="dk2"/>
            </a:solidFill>
            <a:prstDash val="solid"/>
            <a:round/>
            <a:headEnd type="none" w="med" len="med"/>
            <a:tailEnd type="none" w="med" len="med"/>
          </a:ln>
        </p:spPr>
      </p:cxnSp>
      <p:sp>
        <p:nvSpPr>
          <p:cNvPr id="7" name="Google Shape;188;p34"/>
          <p:cNvSpPr txBox="1">
            <a:spLocks noGrp="1"/>
          </p:cNvSpPr>
          <p:nvPr>
            <p:ph type="subTitle" idx="1"/>
          </p:nvPr>
        </p:nvSpPr>
        <p:spPr>
          <a:xfrm>
            <a:off x="354304" y="2037779"/>
            <a:ext cx="4224900" cy="1784400"/>
          </a:xfrm>
          <a:prstGeom prst="rect">
            <a:avLst/>
          </a:prstGeom>
        </p:spPr>
        <p:txBody>
          <a:bodyPr spcFirstLastPara="1" wrap="square" lIns="91425" tIns="91425" rIns="91425" bIns="91425" anchor="t" anchorCtr="0">
            <a:noAutofit/>
          </a:bodyPr>
          <a:lstStyle/>
          <a:p>
            <a:pPr marL="0" lvl="0" indent="0"/>
            <a:r>
              <a:rPr lang="en-US" sz="1400" dirty="0"/>
              <a:t>Our company is a fashion company specializing in selling fashion products all year round, has an e-commerce website to easily reach customers in the current 4.0 era. We have all services such as customer delivery, warehousing, returns.</a:t>
            </a: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ctrTitle"/>
          </p:nvPr>
        </p:nvSpPr>
        <p:spPr>
          <a:xfrm>
            <a:off x="4828657" y="-559600"/>
            <a:ext cx="3867300" cy="2054100"/>
          </a:xfrm>
          <a:prstGeom prst="rect">
            <a:avLst/>
          </a:prstGeom>
        </p:spPr>
        <p:txBody>
          <a:bodyPr spcFirstLastPara="1" wrap="square" lIns="91425" tIns="91425" rIns="91425" bIns="91425" anchor="b" anchorCtr="0">
            <a:noAutofit/>
          </a:bodyPr>
          <a:lstStyle/>
          <a:p>
            <a:pPr lvl="0"/>
            <a:r>
              <a:rPr lang="en-US" dirty="0"/>
              <a:t>The process of selling fashion e-commerce</a:t>
            </a:r>
            <a:endParaRPr sz="2800" dirty="0">
              <a:solidFill>
                <a:schemeClr val="dk2"/>
              </a:solidFill>
            </a:endParaRPr>
          </a:p>
        </p:txBody>
      </p:sp>
      <p:sp>
        <p:nvSpPr>
          <p:cNvPr id="188" name="Google Shape;188;p34"/>
          <p:cNvSpPr txBox="1">
            <a:spLocks noGrp="1"/>
          </p:cNvSpPr>
          <p:nvPr>
            <p:ph type="subTitle" idx="1"/>
          </p:nvPr>
        </p:nvSpPr>
        <p:spPr>
          <a:xfrm>
            <a:off x="953838" y="1764200"/>
            <a:ext cx="5946834" cy="1784400"/>
          </a:xfrm>
          <a:prstGeom prst="rect">
            <a:avLst/>
          </a:prstGeom>
        </p:spPr>
        <p:txBody>
          <a:bodyPr spcFirstLastPara="1" wrap="square" lIns="91425" tIns="91425" rIns="91425" bIns="91425" anchor="t" anchorCtr="0">
            <a:noAutofit/>
          </a:bodyPr>
          <a:lstStyle/>
          <a:p>
            <a:pPr marL="0" lvl="0" indent="0" algn="l"/>
            <a:r>
              <a:rPr lang="en-US" sz="1500" dirty="0"/>
              <a:t>Our sales process starts with the customer, the customer will be able to search for the product they want on the company's website, then select the cart and then pay.</a:t>
            </a:r>
          </a:p>
          <a:p>
            <a:pPr marL="0" lvl="0" indent="0" algn="l"/>
            <a:r>
              <a:rPr lang="en-US" sz="1500" dirty="0"/>
              <a:t>There will be two cases after payment:</a:t>
            </a:r>
          </a:p>
          <a:p>
            <a:pPr marL="0" lvl="0" indent="0" algn="l"/>
            <a:r>
              <a:rPr lang="en-US" sz="1500" dirty="0"/>
              <a:t>If out of stock, the system will stop the customer’s order and contact the customer.</a:t>
            </a:r>
          </a:p>
          <a:p>
            <a:pPr marL="0" lvl="0" indent="0" algn="l"/>
            <a:r>
              <a:rPr lang="en-US" sz="1500" dirty="0"/>
              <a:t>If there is stock, the system will notify the customer that the order is successful, then we will place the order and send the item to the carrier. The final step will be to deliver the item to the customer.</a:t>
            </a:r>
            <a:endParaRPr sz="1500" dirty="0"/>
          </a:p>
        </p:txBody>
      </p:sp>
      <p:cxnSp>
        <p:nvCxnSpPr>
          <p:cNvPr id="189" name="Google Shape;189;p34"/>
          <p:cNvCxnSpPr/>
          <p:nvPr/>
        </p:nvCxnSpPr>
        <p:spPr>
          <a:xfrm>
            <a:off x="4569600" y="1494500"/>
            <a:ext cx="45744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ctrTitle"/>
          </p:nvPr>
        </p:nvSpPr>
        <p:spPr>
          <a:xfrm>
            <a:off x="3815019" y="-559600"/>
            <a:ext cx="5272273" cy="2054100"/>
          </a:xfrm>
          <a:prstGeom prst="rect">
            <a:avLst/>
          </a:prstGeom>
        </p:spPr>
        <p:txBody>
          <a:bodyPr spcFirstLastPara="1" wrap="square" lIns="91425" tIns="91425" rIns="91425" bIns="91425" anchor="b" anchorCtr="0">
            <a:noAutofit/>
          </a:bodyPr>
          <a:lstStyle/>
          <a:p>
            <a:pPr lvl="0"/>
            <a:r>
              <a:rPr lang="en-US" dirty="0"/>
              <a:t>The process of selling fashion e-commerce (diagram)</a:t>
            </a:r>
            <a:endParaRPr sz="2800" dirty="0">
              <a:solidFill>
                <a:schemeClr val="dk2"/>
              </a:solidFill>
            </a:endParaRPr>
          </a:p>
        </p:txBody>
      </p:sp>
      <p:pic>
        <p:nvPicPr>
          <p:cNvPr id="2" name="Picture 1"/>
          <p:cNvPicPr>
            <a:picLocks noChangeAspect="1"/>
          </p:cNvPicPr>
          <p:nvPr/>
        </p:nvPicPr>
        <p:blipFill>
          <a:blip r:embed="rId3"/>
          <a:stretch>
            <a:fillRect/>
          </a:stretch>
        </p:blipFill>
        <p:spPr>
          <a:xfrm>
            <a:off x="711485" y="1494500"/>
            <a:ext cx="7716230" cy="3390160"/>
          </a:xfrm>
          <a:prstGeom prst="rect">
            <a:avLst/>
          </a:prstGeom>
        </p:spPr>
      </p:pic>
      <p:cxnSp>
        <p:nvCxnSpPr>
          <p:cNvPr id="189" name="Google Shape;189;p34"/>
          <p:cNvCxnSpPr/>
          <p:nvPr/>
        </p:nvCxnSpPr>
        <p:spPr>
          <a:xfrm>
            <a:off x="4569600" y="1494500"/>
            <a:ext cx="45744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50495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ctrTitle"/>
          </p:nvPr>
        </p:nvSpPr>
        <p:spPr>
          <a:xfrm>
            <a:off x="4828657" y="-559600"/>
            <a:ext cx="3867300" cy="2054100"/>
          </a:xfrm>
          <a:prstGeom prst="rect">
            <a:avLst/>
          </a:prstGeom>
        </p:spPr>
        <p:txBody>
          <a:bodyPr spcFirstLastPara="1" wrap="square" lIns="91425" tIns="91425" rIns="91425" bIns="91425" anchor="b" anchorCtr="0">
            <a:noAutofit/>
          </a:bodyPr>
          <a:lstStyle/>
          <a:p>
            <a:pPr lvl="0"/>
            <a:r>
              <a:rPr lang="en-US" dirty="0"/>
              <a:t>Fashion import process</a:t>
            </a:r>
            <a:endParaRPr sz="2800" dirty="0">
              <a:solidFill>
                <a:schemeClr val="dk2"/>
              </a:solidFill>
            </a:endParaRPr>
          </a:p>
        </p:txBody>
      </p:sp>
      <p:sp>
        <p:nvSpPr>
          <p:cNvPr id="188" name="Google Shape;188;p34"/>
          <p:cNvSpPr txBox="1">
            <a:spLocks noGrp="1"/>
          </p:cNvSpPr>
          <p:nvPr>
            <p:ph type="subTitle" idx="1"/>
          </p:nvPr>
        </p:nvSpPr>
        <p:spPr>
          <a:xfrm>
            <a:off x="1165998" y="2009425"/>
            <a:ext cx="5690802" cy="1784400"/>
          </a:xfrm>
          <a:prstGeom prst="rect">
            <a:avLst/>
          </a:prstGeom>
        </p:spPr>
        <p:txBody>
          <a:bodyPr spcFirstLastPara="1" wrap="square" lIns="91425" tIns="91425" rIns="91425" bIns="91425" anchor="t" anchorCtr="0">
            <a:noAutofit/>
          </a:bodyPr>
          <a:lstStyle/>
          <a:p>
            <a:pPr marL="0" lvl="0" indent="0" algn="l"/>
            <a:r>
              <a:rPr lang="en-US" sz="1500" dirty="0"/>
              <a:t>Our company's import process begins with the fact that we will send a request for the items we need to import to the supplier. If the request is not approved, they will send a notification again. The request is approved, the supplier will issue an invoice for our company to pay to communicate with the carrier. After our company receives the items, we will check the items carefully, if it is as requested before, we will display the items for sale to the customer, and if the items are defective or missing, we will notify the supplier.</a:t>
            </a:r>
            <a:endParaRPr sz="1500" dirty="0"/>
          </a:p>
        </p:txBody>
      </p:sp>
      <p:cxnSp>
        <p:nvCxnSpPr>
          <p:cNvPr id="189" name="Google Shape;189;p34"/>
          <p:cNvCxnSpPr/>
          <p:nvPr/>
        </p:nvCxnSpPr>
        <p:spPr>
          <a:xfrm>
            <a:off x="4569600" y="1494500"/>
            <a:ext cx="45744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223637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ctrTitle"/>
          </p:nvPr>
        </p:nvSpPr>
        <p:spPr>
          <a:xfrm>
            <a:off x="4569600" y="-843641"/>
            <a:ext cx="3867300" cy="2054100"/>
          </a:xfrm>
          <a:prstGeom prst="rect">
            <a:avLst/>
          </a:prstGeom>
        </p:spPr>
        <p:txBody>
          <a:bodyPr spcFirstLastPara="1" wrap="square" lIns="91425" tIns="91425" rIns="91425" bIns="91425" anchor="b" anchorCtr="0">
            <a:noAutofit/>
          </a:bodyPr>
          <a:lstStyle/>
          <a:p>
            <a:pPr lvl="0"/>
            <a:r>
              <a:rPr lang="en-US" dirty="0"/>
              <a:t>Fashion import process (diagram)</a:t>
            </a:r>
            <a:endParaRPr sz="2800" dirty="0">
              <a:solidFill>
                <a:schemeClr val="dk2"/>
              </a:solidFill>
            </a:endParaRPr>
          </a:p>
        </p:txBody>
      </p:sp>
      <p:pic>
        <p:nvPicPr>
          <p:cNvPr id="2" name="Picture 1"/>
          <p:cNvPicPr>
            <a:picLocks noChangeAspect="1"/>
          </p:cNvPicPr>
          <p:nvPr/>
        </p:nvPicPr>
        <p:blipFill>
          <a:blip r:embed="rId3"/>
          <a:stretch>
            <a:fillRect/>
          </a:stretch>
        </p:blipFill>
        <p:spPr>
          <a:xfrm>
            <a:off x="1535776" y="1149730"/>
            <a:ext cx="6067647" cy="3634891"/>
          </a:xfrm>
          <a:prstGeom prst="rect">
            <a:avLst/>
          </a:prstGeom>
        </p:spPr>
      </p:pic>
      <p:cxnSp>
        <p:nvCxnSpPr>
          <p:cNvPr id="189" name="Google Shape;189;p34"/>
          <p:cNvCxnSpPr/>
          <p:nvPr/>
        </p:nvCxnSpPr>
        <p:spPr>
          <a:xfrm>
            <a:off x="4569600" y="1210459"/>
            <a:ext cx="45744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414841929"/>
      </p:ext>
    </p:extLst>
  </p:cSld>
  <p:clrMapOvr>
    <a:masterClrMapping/>
  </p:clrMapOvr>
</p:sld>
</file>

<file path=ppt/theme/theme1.xml><?xml version="1.0" encoding="utf-8"?>
<a:theme xmlns:a="http://schemas.openxmlformats.org/drawingml/2006/main" name="Tech Newsletter by Slidesgo">
  <a:themeElements>
    <a:clrScheme name="Simple Light">
      <a:dk1>
        <a:srgbClr val="AAFFEE"/>
      </a:dk1>
      <a:lt1>
        <a:srgbClr val="05214A"/>
      </a:lt1>
      <a:dk2>
        <a:srgbClr val="00FFCD"/>
      </a:dk2>
      <a:lt2>
        <a:srgbClr val="FFFFFF"/>
      </a:lt2>
      <a:accent1>
        <a:srgbClr val="98FFEA"/>
      </a:accent1>
      <a:accent2>
        <a:srgbClr val="62F8DA"/>
      </a:accent2>
      <a:accent3>
        <a:srgbClr val="28497A"/>
      </a:accent3>
      <a:accent4>
        <a:srgbClr val="1A4079"/>
      </a:accent4>
      <a:accent5>
        <a:srgbClr val="041B3D"/>
      </a:accent5>
      <a:accent6>
        <a:srgbClr val="092A5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TotalTime>
  <Words>1329</Words>
  <Application>Microsoft Office PowerPoint</Application>
  <PresentationFormat>On-screen Show (16:9)</PresentationFormat>
  <Paragraphs>144</Paragraphs>
  <Slides>27</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Exo 2</vt:lpstr>
      <vt:lpstr>Fira Sans Extra Condensed Medium</vt:lpstr>
      <vt:lpstr>Calibri</vt:lpstr>
      <vt:lpstr>Times New Roman</vt:lpstr>
      <vt:lpstr>Roboto Condensed Light</vt:lpstr>
      <vt:lpstr>Squada One</vt:lpstr>
      <vt:lpstr>Tech Newsletter by Slidesgo</vt:lpstr>
      <vt:lpstr>PowerPoint Presentation</vt:lpstr>
      <vt:lpstr>PowerPoint Presentation</vt:lpstr>
      <vt:lpstr>E-commerce Fashion </vt:lpstr>
      <vt:lpstr>TABLE OF CONTENTS</vt:lpstr>
      <vt:lpstr>Introduction</vt:lpstr>
      <vt:lpstr>The process of selling fashion e-commerce</vt:lpstr>
      <vt:lpstr>The process of selling fashion e-commerce (diagram)</vt:lpstr>
      <vt:lpstr>Fashion import process</vt:lpstr>
      <vt:lpstr>Fashion import process (diagram)</vt:lpstr>
      <vt:lpstr>Return process</vt:lpstr>
      <vt:lpstr>Return process(diagram)</vt:lpstr>
      <vt:lpstr>Unstructured data </vt:lpstr>
      <vt:lpstr>Semi-structured data </vt:lpstr>
      <vt:lpstr>Structured data </vt:lpstr>
      <vt:lpstr>Software</vt:lpstr>
      <vt:lpstr>Pros</vt:lpstr>
      <vt:lpstr>3 types of decision 03 making levels</vt:lpstr>
      <vt:lpstr>Operational</vt:lpstr>
      <vt:lpstr>BI of example (Operational) </vt:lpstr>
      <vt:lpstr>Example (Operational)</vt:lpstr>
      <vt:lpstr>Tactical</vt:lpstr>
      <vt:lpstr>BI of example (Tactical) </vt:lpstr>
      <vt:lpstr>Example (Tactical)</vt:lpstr>
      <vt:lpstr>Strategic</vt:lpstr>
      <vt:lpstr>BI of example (Strategic) </vt:lpstr>
      <vt:lpstr>Example (Strategic)</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TCH NEWSLETTER</dc:title>
  <dc:creator>Admin</dc:creator>
  <cp:lastModifiedBy>Admin</cp:lastModifiedBy>
  <cp:revision>25</cp:revision>
  <dcterms:modified xsi:type="dcterms:W3CDTF">2022-01-05T19:55:50Z</dcterms:modified>
</cp:coreProperties>
</file>