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2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5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45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5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65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23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5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78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9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FC37-637A-49AE-B613-6B0650F05946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74FB-51F3-4FB7-92FA-AF798E75F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Concepts C++20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7440" y="5848849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Сизых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8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be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51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be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53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be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be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71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be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53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be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00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The 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336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Concepts C++20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C++20</dc:title>
  <dc:creator>RR</dc:creator>
  <cp:lastModifiedBy>RR</cp:lastModifiedBy>
  <cp:revision>1</cp:revision>
  <dcterms:created xsi:type="dcterms:W3CDTF">2022-10-08T15:06:10Z</dcterms:created>
  <dcterms:modified xsi:type="dcterms:W3CDTF">2022-10-08T15:06:19Z</dcterms:modified>
</cp:coreProperties>
</file>