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" charset="1" panose="00000500000000000000"/>
      <p:regular r:id="rId10"/>
    </p:embeddedFont>
    <p:embeddedFont>
      <p:font typeface="Montserrat Bold" charset="1" panose="00000800000000000000"/>
      <p:regular r:id="rId11"/>
    </p:embeddedFont>
    <p:embeddedFont>
      <p:font typeface="Montserrat Italics" charset="1" panose="00000500000000000000"/>
      <p:regular r:id="rId12"/>
    </p:embeddedFont>
    <p:embeddedFont>
      <p:font typeface="Montserrat Bold Italics" charset="1" panose="00000800000000000000"/>
      <p:regular r:id="rId13"/>
    </p:embeddedFont>
    <p:embeddedFont>
      <p:font typeface="Montserrat Thin" charset="1" panose="00000300000000000000"/>
      <p:regular r:id="rId14"/>
    </p:embeddedFont>
    <p:embeddedFont>
      <p:font typeface="Montserrat Thin Italics" charset="1" panose="00000300000000000000"/>
      <p:regular r:id="rId15"/>
    </p:embeddedFont>
    <p:embeddedFont>
      <p:font typeface="Montserrat Extra-Light" charset="1" panose="00000300000000000000"/>
      <p:regular r:id="rId16"/>
    </p:embeddedFont>
    <p:embeddedFont>
      <p:font typeface="Montserrat Extra-Light Italics" charset="1" panose="00000300000000000000"/>
      <p:regular r:id="rId17"/>
    </p:embeddedFont>
    <p:embeddedFont>
      <p:font typeface="Montserrat Light" charset="1" panose="000004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Medium" charset="1" panose="00000600000000000000"/>
      <p:regular r:id="rId20"/>
    </p:embeddedFont>
    <p:embeddedFont>
      <p:font typeface="Montserrat Medium Italics" charset="1" panose="00000600000000000000"/>
      <p:regular r:id="rId21"/>
    </p:embeddedFont>
    <p:embeddedFont>
      <p:font typeface="Montserrat Semi-Bold" charset="1" panose="00000700000000000000"/>
      <p:regular r:id="rId22"/>
    </p:embeddedFont>
    <p:embeddedFont>
      <p:font typeface="Montserrat Semi-Bold Italics" charset="1" panose="00000700000000000000"/>
      <p:regular r:id="rId23"/>
    </p:embeddedFont>
    <p:embeddedFont>
      <p:font typeface="Montserrat Ultra-Bold" charset="1" panose="00000900000000000000"/>
      <p:regular r:id="rId24"/>
    </p:embeddedFont>
    <p:embeddedFont>
      <p:font typeface="Montserrat Ultra-Bold Italics" charset="1" panose="00000900000000000000"/>
      <p:regular r:id="rId25"/>
    </p:embeddedFont>
    <p:embeddedFont>
      <p:font typeface="Montserrat Heavy" charset="1" panose="00000A00000000000000"/>
      <p:regular r:id="rId26"/>
    </p:embeddedFont>
    <p:embeddedFont>
      <p:font typeface="Montserrat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18467" y="2933919"/>
            <a:ext cx="11651067" cy="4419163"/>
            <a:chOff x="0" y="0"/>
            <a:chExt cx="15534756" cy="589221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33350"/>
              <a:ext cx="15534756" cy="4368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09"/>
                </a:lnSpc>
              </a:pPr>
              <a:r>
                <a:rPr lang="en-US" sz="6292">
                  <a:solidFill>
                    <a:srgbClr val="FFFFFF"/>
                  </a:solidFill>
                  <a:latin typeface="Montserrat Bold"/>
                </a:rPr>
                <a:t>Arquitectura de datos - Módulos actividad integral 2EV 1º DAM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884790"/>
              <a:ext cx="15534756" cy="1007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74"/>
                </a:lnSpc>
              </a:pPr>
              <a:r>
                <a:rPr lang="en-US" sz="4624">
                  <a:solidFill>
                    <a:srgbClr val="FFFFFF"/>
                  </a:solidFill>
                  <a:latin typeface="Montserrat"/>
                </a:rPr>
                <a:t>Alex Álvarez de Sotomayor Sugimoto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87835" y="36004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83246" y="962025"/>
            <a:ext cx="2547640" cy="67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FFFFFF"/>
                </a:solidFill>
                <a:latin typeface="Montserrat"/>
              </a:rPr>
              <a:t>Network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21977" y="360045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37098" y="4771072"/>
            <a:ext cx="1787575" cy="67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000000"/>
                </a:solidFill>
                <a:latin typeface="Montserrat"/>
              </a:rPr>
              <a:t>Origen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62744" y="4771072"/>
            <a:ext cx="2004566" cy="67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000000"/>
                </a:solidFill>
                <a:latin typeface="Montserrat"/>
              </a:rPr>
              <a:t>Destino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5173935" y="4250407"/>
            <a:ext cx="80480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H="true">
            <a:off x="5174335" y="6183729"/>
            <a:ext cx="80476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7321153" y="3228022"/>
            <a:ext cx="3645694" cy="67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FAFAFA"/>
                </a:solidFill>
                <a:latin typeface="Montserrat"/>
              </a:rPr>
              <a:t>Petición ICMP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86383" y="6314122"/>
            <a:ext cx="4223147" cy="67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FAFAFA"/>
                </a:solidFill>
                <a:latin typeface="Montserrat"/>
              </a:rPr>
              <a:t>Respuesta ICMP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31007" y="962025"/>
            <a:ext cx="2652117" cy="67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FFFFFF"/>
                </a:solidFill>
                <a:latin typeface="Montserrat"/>
              </a:rPr>
              <a:t>Network 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33879" y="2178116"/>
            <a:ext cx="3086100" cy="3086100"/>
            <a:chOff x="0" y="0"/>
            <a:chExt cx="4114800" cy="41148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684859"/>
                    </a:lnTo>
                    <a:cubicBezTo>
                      <a:pt x="812800" y="718791"/>
                      <a:pt x="799321" y="751333"/>
                      <a:pt x="775327" y="775327"/>
                    </a:cubicBezTo>
                    <a:cubicBezTo>
                      <a:pt x="751333" y="799321"/>
                      <a:pt x="718791" y="812800"/>
                      <a:pt x="684859" y="812800"/>
                    </a:cubicBezTo>
                    <a:lnTo>
                      <a:pt x="127941" y="812800"/>
                    </a:lnTo>
                    <a:cubicBezTo>
                      <a:pt x="94009" y="812800"/>
                      <a:pt x="61467" y="799321"/>
                      <a:pt x="37473" y="775327"/>
                    </a:cubicBezTo>
                    <a:cubicBezTo>
                      <a:pt x="13479" y="751333"/>
                      <a:pt x="0" y="718791"/>
                      <a:pt x="0" y="68485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5684" y="1583055"/>
              <a:ext cx="2383433" cy="882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9"/>
                </a:lnSpc>
              </a:pPr>
              <a:r>
                <a:rPr lang="en-US" sz="4049">
                  <a:solidFill>
                    <a:srgbClr val="000000"/>
                  </a:solidFill>
                  <a:latin typeface="Montserrat"/>
                </a:rPr>
                <a:t>Origen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68021" y="2178116"/>
            <a:ext cx="3086100" cy="3086100"/>
            <a:chOff x="0" y="0"/>
            <a:chExt cx="4114800" cy="411480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684859"/>
                    </a:lnTo>
                    <a:cubicBezTo>
                      <a:pt x="812800" y="718791"/>
                      <a:pt x="799321" y="751333"/>
                      <a:pt x="775327" y="775327"/>
                    </a:cubicBezTo>
                    <a:cubicBezTo>
                      <a:pt x="751333" y="799321"/>
                      <a:pt x="718791" y="812800"/>
                      <a:pt x="684859" y="812800"/>
                    </a:cubicBezTo>
                    <a:lnTo>
                      <a:pt x="127941" y="812800"/>
                    </a:lnTo>
                    <a:cubicBezTo>
                      <a:pt x="94009" y="812800"/>
                      <a:pt x="61467" y="799321"/>
                      <a:pt x="37473" y="775327"/>
                    </a:cubicBezTo>
                    <a:cubicBezTo>
                      <a:pt x="13479" y="751333"/>
                      <a:pt x="0" y="718791"/>
                      <a:pt x="0" y="68485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21023" y="1583055"/>
              <a:ext cx="2672755" cy="882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9"/>
                </a:lnSpc>
              </a:pPr>
              <a:r>
                <a:rPr lang="en-US" sz="4049">
                  <a:solidFill>
                    <a:srgbClr val="000000"/>
                  </a:solidFill>
                  <a:latin typeface="Montserrat"/>
                </a:rPr>
                <a:t>Destino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5119979" y="3702116"/>
            <a:ext cx="3018276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5646405" y="2923311"/>
            <a:ext cx="1965424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249">
                <a:solidFill>
                  <a:srgbClr val="FAFAFA"/>
                </a:solidFill>
                <a:latin typeface="Montserrat"/>
              </a:rPr>
              <a:t>Paquetes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138255" y="2666484"/>
            <a:ext cx="1903578" cy="2109365"/>
            <a:chOff x="0" y="0"/>
            <a:chExt cx="2538104" cy="281248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538104" cy="2812486"/>
              <a:chOff x="0" y="0"/>
              <a:chExt cx="812800" cy="90066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900668"/>
              </a:xfrm>
              <a:custGeom>
                <a:avLst/>
                <a:gdLst/>
                <a:ahLst/>
                <a:cxnLst/>
                <a:rect r="r" b="b" t="t" l="l"/>
                <a:pathLst>
                  <a:path h="90066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772727"/>
                    </a:lnTo>
                    <a:cubicBezTo>
                      <a:pt x="812800" y="806659"/>
                      <a:pt x="799321" y="839201"/>
                      <a:pt x="775327" y="863195"/>
                    </a:cubicBezTo>
                    <a:cubicBezTo>
                      <a:pt x="751333" y="887188"/>
                      <a:pt x="718791" y="900668"/>
                      <a:pt x="684859" y="900668"/>
                    </a:cubicBezTo>
                    <a:lnTo>
                      <a:pt x="127941" y="900668"/>
                    </a:lnTo>
                    <a:cubicBezTo>
                      <a:pt x="94009" y="900668"/>
                      <a:pt x="61467" y="887188"/>
                      <a:pt x="37473" y="863195"/>
                    </a:cubicBezTo>
                    <a:cubicBezTo>
                      <a:pt x="13479" y="839201"/>
                      <a:pt x="0" y="806659"/>
                      <a:pt x="0" y="77272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812800" cy="9482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444744" y="979492"/>
              <a:ext cx="1648617" cy="815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7"/>
                </a:lnSpc>
              </a:pPr>
              <a:r>
                <a:rPr lang="en-US" sz="1798">
                  <a:solidFill>
                    <a:srgbClr val="000000"/>
                  </a:solidFill>
                  <a:latin typeface="Montserrat"/>
                </a:rPr>
                <a:t>Network TAP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0041833" y="3721166"/>
            <a:ext cx="312618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10622215" y="2923311"/>
            <a:ext cx="1965424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249">
                <a:solidFill>
                  <a:srgbClr val="FAFAFA"/>
                </a:solidFill>
                <a:latin typeface="Montserrat"/>
              </a:rPr>
              <a:t>Paquetes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546994" y="6399053"/>
            <a:ext cx="3086100" cy="3086100"/>
            <a:chOff x="0" y="0"/>
            <a:chExt cx="4114800" cy="411480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684859"/>
                    </a:lnTo>
                    <a:cubicBezTo>
                      <a:pt x="812800" y="718791"/>
                      <a:pt x="799321" y="751333"/>
                      <a:pt x="775327" y="775327"/>
                    </a:cubicBezTo>
                    <a:cubicBezTo>
                      <a:pt x="751333" y="799321"/>
                      <a:pt x="718791" y="812800"/>
                      <a:pt x="684859" y="812800"/>
                    </a:cubicBezTo>
                    <a:lnTo>
                      <a:pt x="127941" y="812800"/>
                    </a:lnTo>
                    <a:cubicBezTo>
                      <a:pt x="94009" y="812800"/>
                      <a:pt x="61467" y="799321"/>
                      <a:pt x="37473" y="775327"/>
                    </a:cubicBezTo>
                    <a:cubicBezTo>
                      <a:pt x="13479" y="751333"/>
                      <a:pt x="0" y="718791"/>
                      <a:pt x="0" y="68485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721023" y="1583055"/>
              <a:ext cx="2672755" cy="882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9"/>
                </a:lnSpc>
              </a:pPr>
              <a:r>
                <a:rPr lang="en-US" sz="4049">
                  <a:solidFill>
                    <a:srgbClr val="000000"/>
                  </a:solidFill>
                  <a:latin typeface="Montserrat"/>
                </a:rPr>
                <a:t>Sniffer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V="true">
            <a:off x="9090044" y="4775848"/>
            <a:ext cx="0" cy="16232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06078" y="962025"/>
            <a:ext cx="2701975" cy="67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FFFFFF"/>
                </a:solidFill>
                <a:latin typeface="Montserrat"/>
              </a:rPr>
              <a:t>Network 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291541" y="7888147"/>
            <a:ext cx="1597006" cy="1597006"/>
            <a:chOff x="0" y="0"/>
            <a:chExt cx="2129341" cy="21293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129341" cy="2129341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684859"/>
                    </a:lnTo>
                    <a:cubicBezTo>
                      <a:pt x="812800" y="718791"/>
                      <a:pt x="799321" y="751333"/>
                      <a:pt x="775327" y="775327"/>
                    </a:cubicBezTo>
                    <a:cubicBezTo>
                      <a:pt x="751333" y="799321"/>
                      <a:pt x="718791" y="812800"/>
                      <a:pt x="684859" y="812800"/>
                    </a:cubicBezTo>
                    <a:lnTo>
                      <a:pt x="127941" y="812800"/>
                    </a:lnTo>
                    <a:cubicBezTo>
                      <a:pt x="94009" y="812800"/>
                      <a:pt x="61467" y="799321"/>
                      <a:pt x="37473" y="775327"/>
                    </a:cubicBezTo>
                    <a:cubicBezTo>
                      <a:pt x="13479" y="751333"/>
                      <a:pt x="0" y="718791"/>
                      <a:pt x="0" y="68485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373117" y="815608"/>
              <a:ext cx="1383107" cy="46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Nmap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H="true" flipV="true">
            <a:off x="4506556" y="5819273"/>
            <a:ext cx="4583488" cy="206887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3708053" y="3852590"/>
            <a:ext cx="1597006" cy="1966683"/>
            <a:chOff x="0" y="0"/>
            <a:chExt cx="2129341" cy="262224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129341" cy="2622244"/>
              <a:chOff x="0" y="0"/>
              <a:chExt cx="812800" cy="10009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1000948"/>
              </a:xfrm>
              <a:custGeom>
                <a:avLst/>
                <a:gdLst/>
                <a:ahLst/>
                <a:cxnLst/>
                <a:rect r="r" b="b" t="t" l="l"/>
                <a:pathLst>
                  <a:path h="100094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873007"/>
                    </a:lnTo>
                    <a:cubicBezTo>
                      <a:pt x="812800" y="906939"/>
                      <a:pt x="799321" y="939482"/>
                      <a:pt x="775327" y="963475"/>
                    </a:cubicBezTo>
                    <a:cubicBezTo>
                      <a:pt x="751333" y="987469"/>
                      <a:pt x="718791" y="1000948"/>
                      <a:pt x="684859" y="1000948"/>
                    </a:cubicBezTo>
                    <a:lnTo>
                      <a:pt x="127941" y="1000948"/>
                    </a:lnTo>
                    <a:cubicBezTo>
                      <a:pt x="94009" y="1000948"/>
                      <a:pt x="61467" y="987469"/>
                      <a:pt x="37473" y="963475"/>
                    </a:cubicBezTo>
                    <a:cubicBezTo>
                      <a:pt x="13479" y="939482"/>
                      <a:pt x="0" y="906939"/>
                      <a:pt x="0" y="87300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812800" cy="1048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373117" y="815608"/>
              <a:ext cx="1383107" cy="95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Target IP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6389540" y="3852590"/>
            <a:ext cx="2852904" cy="41879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5591037" y="1885906"/>
            <a:ext cx="1597006" cy="1966683"/>
            <a:chOff x="0" y="0"/>
            <a:chExt cx="2129341" cy="262224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129341" cy="2622244"/>
              <a:chOff x="0" y="0"/>
              <a:chExt cx="812800" cy="10009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1000948"/>
              </a:xfrm>
              <a:custGeom>
                <a:avLst/>
                <a:gdLst/>
                <a:ahLst/>
                <a:cxnLst/>
                <a:rect r="r" b="b" t="t" l="l"/>
                <a:pathLst>
                  <a:path h="100094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873007"/>
                    </a:lnTo>
                    <a:cubicBezTo>
                      <a:pt x="812800" y="906939"/>
                      <a:pt x="799321" y="939482"/>
                      <a:pt x="775327" y="963475"/>
                    </a:cubicBezTo>
                    <a:cubicBezTo>
                      <a:pt x="751333" y="987469"/>
                      <a:pt x="718791" y="1000948"/>
                      <a:pt x="684859" y="1000948"/>
                    </a:cubicBezTo>
                    <a:lnTo>
                      <a:pt x="127941" y="1000948"/>
                    </a:lnTo>
                    <a:cubicBezTo>
                      <a:pt x="94009" y="1000948"/>
                      <a:pt x="61467" y="987469"/>
                      <a:pt x="37473" y="963475"/>
                    </a:cubicBezTo>
                    <a:cubicBezTo>
                      <a:pt x="13479" y="939482"/>
                      <a:pt x="0" y="906939"/>
                      <a:pt x="0" y="87300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812800" cy="1048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73117" y="815608"/>
              <a:ext cx="1383107" cy="95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Target IP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H="true" flipV="true">
            <a:off x="9242444" y="2995383"/>
            <a:ext cx="152400" cy="519756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8443941" y="1028700"/>
            <a:ext cx="1597006" cy="1966683"/>
            <a:chOff x="0" y="0"/>
            <a:chExt cx="2129341" cy="2622244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129341" cy="2622244"/>
              <a:chOff x="0" y="0"/>
              <a:chExt cx="812800" cy="100094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1000948"/>
              </a:xfrm>
              <a:custGeom>
                <a:avLst/>
                <a:gdLst/>
                <a:ahLst/>
                <a:cxnLst/>
                <a:rect r="r" b="b" t="t" l="l"/>
                <a:pathLst>
                  <a:path h="100094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873007"/>
                    </a:lnTo>
                    <a:cubicBezTo>
                      <a:pt x="812800" y="906939"/>
                      <a:pt x="799321" y="939482"/>
                      <a:pt x="775327" y="963475"/>
                    </a:cubicBezTo>
                    <a:cubicBezTo>
                      <a:pt x="751333" y="987469"/>
                      <a:pt x="718791" y="1000948"/>
                      <a:pt x="684859" y="1000948"/>
                    </a:cubicBezTo>
                    <a:lnTo>
                      <a:pt x="127941" y="1000948"/>
                    </a:lnTo>
                    <a:cubicBezTo>
                      <a:pt x="94009" y="1000948"/>
                      <a:pt x="61467" y="987469"/>
                      <a:pt x="37473" y="963475"/>
                    </a:cubicBezTo>
                    <a:cubicBezTo>
                      <a:pt x="13479" y="939482"/>
                      <a:pt x="0" y="906939"/>
                      <a:pt x="0" y="87300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812800" cy="1048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373117" y="815608"/>
              <a:ext cx="1383107" cy="95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Target IP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2909550" y="8040547"/>
            <a:ext cx="633289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2111047" y="6073863"/>
            <a:ext cx="1597006" cy="1966683"/>
            <a:chOff x="0" y="0"/>
            <a:chExt cx="2129341" cy="2622244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129341" cy="2622244"/>
              <a:chOff x="0" y="0"/>
              <a:chExt cx="812800" cy="100094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1000948"/>
              </a:xfrm>
              <a:custGeom>
                <a:avLst/>
                <a:gdLst/>
                <a:ahLst/>
                <a:cxnLst/>
                <a:rect r="r" b="b" t="t" l="l"/>
                <a:pathLst>
                  <a:path h="100094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873007"/>
                    </a:lnTo>
                    <a:cubicBezTo>
                      <a:pt x="812800" y="906939"/>
                      <a:pt x="799321" y="939482"/>
                      <a:pt x="775327" y="963475"/>
                    </a:cubicBezTo>
                    <a:cubicBezTo>
                      <a:pt x="751333" y="987469"/>
                      <a:pt x="718791" y="1000948"/>
                      <a:pt x="684859" y="1000948"/>
                    </a:cubicBezTo>
                    <a:lnTo>
                      <a:pt x="127941" y="1000948"/>
                    </a:lnTo>
                    <a:cubicBezTo>
                      <a:pt x="94009" y="1000948"/>
                      <a:pt x="61467" y="987469"/>
                      <a:pt x="37473" y="963475"/>
                    </a:cubicBezTo>
                    <a:cubicBezTo>
                      <a:pt x="13479" y="939482"/>
                      <a:pt x="0" y="906939"/>
                      <a:pt x="0" y="87300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47625"/>
                <a:ext cx="812800" cy="1048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373117" y="815608"/>
              <a:ext cx="1383107" cy="95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Target IP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V="true">
            <a:off x="9547244" y="3852590"/>
            <a:ext cx="2549506" cy="44927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6" id="36"/>
          <p:cNvGrpSpPr/>
          <p:nvPr/>
        </p:nvGrpSpPr>
        <p:grpSpPr>
          <a:xfrm rot="0">
            <a:off x="11298247" y="1885906"/>
            <a:ext cx="1597006" cy="1966683"/>
            <a:chOff x="0" y="0"/>
            <a:chExt cx="2129341" cy="2622244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2129341" cy="2622244"/>
              <a:chOff x="0" y="0"/>
              <a:chExt cx="812800" cy="100094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1000948"/>
              </a:xfrm>
              <a:custGeom>
                <a:avLst/>
                <a:gdLst/>
                <a:ahLst/>
                <a:cxnLst/>
                <a:rect r="r" b="b" t="t" l="l"/>
                <a:pathLst>
                  <a:path h="100094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873007"/>
                    </a:lnTo>
                    <a:cubicBezTo>
                      <a:pt x="812800" y="906939"/>
                      <a:pt x="799321" y="939482"/>
                      <a:pt x="775327" y="963475"/>
                    </a:cubicBezTo>
                    <a:cubicBezTo>
                      <a:pt x="751333" y="987469"/>
                      <a:pt x="718791" y="1000948"/>
                      <a:pt x="684859" y="1000948"/>
                    </a:cubicBezTo>
                    <a:lnTo>
                      <a:pt x="127941" y="1000948"/>
                    </a:lnTo>
                    <a:cubicBezTo>
                      <a:pt x="94009" y="1000948"/>
                      <a:pt x="61467" y="987469"/>
                      <a:pt x="37473" y="963475"/>
                    </a:cubicBezTo>
                    <a:cubicBezTo>
                      <a:pt x="13479" y="939482"/>
                      <a:pt x="0" y="906939"/>
                      <a:pt x="0" y="87300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47625"/>
                <a:ext cx="812800" cy="1048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373117" y="815608"/>
              <a:ext cx="1383107" cy="95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Target IP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V="true">
            <a:off x="9699644" y="6126842"/>
            <a:ext cx="5030321" cy="23709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2" id="42"/>
          <p:cNvGrpSpPr/>
          <p:nvPr/>
        </p:nvGrpSpPr>
        <p:grpSpPr>
          <a:xfrm rot="0">
            <a:off x="13931462" y="4160158"/>
            <a:ext cx="1597006" cy="1966683"/>
            <a:chOff x="0" y="0"/>
            <a:chExt cx="2129341" cy="2622244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2129341" cy="2622244"/>
              <a:chOff x="0" y="0"/>
              <a:chExt cx="812800" cy="1000948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1000948"/>
              </a:xfrm>
              <a:custGeom>
                <a:avLst/>
                <a:gdLst/>
                <a:ahLst/>
                <a:cxnLst/>
                <a:rect r="r" b="b" t="t" l="l"/>
                <a:pathLst>
                  <a:path h="100094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873007"/>
                    </a:lnTo>
                    <a:cubicBezTo>
                      <a:pt x="812800" y="906939"/>
                      <a:pt x="799321" y="939482"/>
                      <a:pt x="775327" y="963475"/>
                    </a:cubicBezTo>
                    <a:cubicBezTo>
                      <a:pt x="751333" y="987469"/>
                      <a:pt x="718791" y="1000948"/>
                      <a:pt x="684859" y="1000948"/>
                    </a:cubicBezTo>
                    <a:lnTo>
                      <a:pt x="127941" y="1000948"/>
                    </a:lnTo>
                    <a:cubicBezTo>
                      <a:pt x="94009" y="1000948"/>
                      <a:pt x="61467" y="987469"/>
                      <a:pt x="37473" y="963475"/>
                    </a:cubicBezTo>
                    <a:cubicBezTo>
                      <a:pt x="13479" y="939482"/>
                      <a:pt x="0" y="906939"/>
                      <a:pt x="0" y="87300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47625"/>
                <a:ext cx="812800" cy="1048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373117" y="815608"/>
              <a:ext cx="1383107" cy="95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Target IP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>
            <a:off x="9852044" y="8650147"/>
            <a:ext cx="567642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8" id="48"/>
          <p:cNvGrpSpPr/>
          <p:nvPr/>
        </p:nvGrpSpPr>
        <p:grpSpPr>
          <a:xfrm rot="0">
            <a:off x="14729965" y="6683463"/>
            <a:ext cx="1597006" cy="1966683"/>
            <a:chOff x="0" y="0"/>
            <a:chExt cx="2129341" cy="2622244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2129341" cy="2622244"/>
              <a:chOff x="0" y="0"/>
              <a:chExt cx="812800" cy="1000948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1000948"/>
              </a:xfrm>
              <a:custGeom>
                <a:avLst/>
                <a:gdLst/>
                <a:ahLst/>
                <a:cxnLst/>
                <a:rect r="r" b="b" t="t" l="l"/>
                <a:pathLst>
                  <a:path h="1000948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873007"/>
                    </a:lnTo>
                    <a:cubicBezTo>
                      <a:pt x="812800" y="906939"/>
                      <a:pt x="799321" y="939482"/>
                      <a:pt x="775327" y="963475"/>
                    </a:cubicBezTo>
                    <a:cubicBezTo>
                      <a:pt x="751333" y="987469"/>
                      <a:pt x="718791" y="1000948"/>
                      <a:pt x="684859" y="1000948"/>
                    </a:cubicBezTo>
                    <a:lnTo>
                      <a:pt x="127941" y="1000948"/>
                    </a:lnTo>
                    <a:cubicBezTo>
                      <a:pt x="94009" y="1000948"/>
                      <a:pt x="61467" y="987469"/>
                      <a:pt x="37473" y="963475"/>
                    </a:cubicBezTo>
                    <a:cubicBezTo>
                      <a:pt x="13479" y="939482"/>
                      <a:pt x="0" y="906939"/>
                      <a:pt x="0" y="873007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47625"/>
                <a:ext cx="812800" cy="1048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373117" y="815608"/>
              <a:ext cx="1383107" cy="95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4"/>
                </a:lnSpc>
              </a:pPr>
              <a:r>
                <a:rPr lang="en-US" sz="2095">
                  <a:solidFill>
                    <a:srgbClr val="000000"/>
                  </a:solidFill>
                  <a:latin typeface="Montserrat"/>
                </a:rPr>
                <a:t>Target IP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DAF8wJl80tw</dc:identifier>
  <dcterms:modified xsi:type="dcterms:W3CDTF">2011-08-01T06:04:30Z</dcterms:modified>
  <cp:revision>1</cp:revision>
  <dc:title>Arquitectura de datos - Módulos actividad integral 2EV 1º DAM</dc:title>
</cp:coreProperties>
</file>