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9" r:id="rId4"/>
    <p:sldId id="268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DE7C-1FE1-0674-0E85-B13B72EF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BBCCA82-D790-E2C5-1B50-C378E342A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C185B08-198B-BEB6-F2E2-684C640D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4B2FAD-F67E-97E8-C093-DC666ED81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8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972462"/>
            <a:ext cx="3831772" cy="10292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 по лабораторной работе №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Основы сетевого программирования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базы данных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5714" y="4001718"/>
            <a:ext cx="3846286" cy="166590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6304-010302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Воронин Павел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Максимович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Фомин Максим Андреевич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15.02.2025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sz="1800" kern="1400" spc="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Проектировка БД, начальный </a:t>
            </a:r>
            <a:r>
              <a:rPr lang="en-US" sz="1800" kern="1400" spc="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1800" kern="1400" spc="25" dirty="0">
              <a:solidFill>
                <a:schemeClr val="bg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A75317-AF13-4956-AA62-463472C425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84706" y="1122669"/>
            <a:ext cx="4115276" cy="34207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BB4F62-1D12-4976-A5B6-E0AD5F04A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706" y="4941299"/>
            <a:ext cx="4131045" cy="12250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A9E36-D4EC-4FFC-A0B6-83ACB6FB2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02" y="4953318"/>
            <a:ext cx="6101301" cy="1229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B44D89-E19E-495E-A3D5-0FB08993A689}"/>
              </a:ext>
            </a:extLst>
          </p:cNvPr>
          <p:cNvSpPr txBox="1"/>
          <p:nvPr/>
        </p:nvSpPr>
        <p:spPr>
          <a:xfrm>
            <a:off x="492018" y="891316"/>
            <a:ext cx="5817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создали две главные сущности для реализации программы. Картины и теги. У картины может быть сколько угодно уникальных тегов.</a:t>
            </a:r>
            <a:br>
              <a:rPr lang="ru-RU" dirty="0"/>
            </a:br>
            <a:r>
              <a:rPr lang="ru-RU" dirty="0"/>
              <a:t>Админ может управлять созданием картин и тегов.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47147C-BD3F-4313-94C7-07236C2B3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33" y="2224997"/>
            <a:ext cx="5829355" cy="249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1A783-B51F-059E-C23C-6D6E03846F24}"/>
              </a:ext>
            </a:extLst>
          </p:cNvPr>
          <p:cNvSpPr txBox="1"/>
          <p:nvPr/>
        </p:nvSpPr>
        <p:spPr>
          <a:xfrm>
            <a:off x="633743" y="2181081"/>
            <a:ext cx="58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0AFB1-507D-46FE-A613-FCABE29A5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40" y="1390725"/>
            <a:ext cx="4960789" cy="12128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D3854C-2F86-4B39-834B-32F8734BA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148" y="1381125"/>
            <a:ext cx="4178287" cy="1212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A507E2-B427-43EE-B4F2-5A948C5ADD8F}"/>
              </a:ext>
            </a:extLst>
          </p:cNvPr>
          <p:cNvSpPr txBox="1"/>
          <p:nvPr/>
        </p:nvSpPr>
        <p:spPr>
          <a:xfrm>
            <a:off x="493868" y="956768"/>
            <a:ext cx="1132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помощи </a:t>
            </a:r>
            <a:r>
              <a:rPr lang="en-US" dirty="0"/>
              <a:t>request </a:t>
            </a:r>
            <a:r>
              <a:rPr lang="ru-RU" dirty="0"/>
              <a:t>из</a:t>
            </a:r>
            <a:r>
              <a:rPr lang="en-US" dirty="0"/>
              <a:t> views</a:t>
            </a:r>
            <a:r>
              <a:rPr lang="ru-RU" dirty="0"/>
              <a:t> мы можем отобразить данные из базы данных на</a:t>
            </a:r>
            <a:r>
              <a:rPr lang="en-US" dirty="0"/>
              <a:t> html</a:t>
            </a:r>
            <a:r>
              <a:rPr lang="ru-RU" dirty="0"/>
              <a:t> страницу через ссылку</a:t>
            </a:r>
            <a:r>
              <a:rPr lang="en-US" dirty="0"/>
              <a:t> </a:t>
            </a:r>
            <a:r>
              <a:rPr lang="en-US" dirty="0" err="1"/>
              <a:t>urls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8D4DD4-03C0-4A62-B3B7-021E49670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23" y="2803042"/>
            <a:ext cx="5649963" cy="324467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A5DB7C1-92E2-4036-8695-16AC9577E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371" y="2949532"/>
            <a:ext cx="4071533" cy="29517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799" y="4699059"/>
            <a:ext cx="1202173" cy="120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F6D0F0-1378-644A-584A-B16D7D26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3796798C-8159-43F0-BDA6-5EEFDF51C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266" y="963918"/>
            <a:ext cx="3166734" cy="206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F003DD3-32C5-4EF1-9138-B7DE7A0E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656" y="2388502"/>
            <a:ext cx="3179210" cy="206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B5454-596A-8BF2-25AF-2443EEE83490}"/>
              </a:ext>
            </a:extLst>
          </p:cNvPr>
          <p:cNvSpPr txBox="1"/>
          <p:nvPr/>
        </p:nvSpPr>
        <p:spPr>
          <a:xfrm>
            <a:off x="2050959" y="332798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Админ и страница</a:t>
            </a:r>
            <a:endParaRPr lang="en-US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6B17C-5BB7-55E2-84C8-ADA0EF63DADE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099145-02F9-4EF9-A01E-717E7014B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56" y="2156430"/>
            <a:ext cx="6982577" cy="314726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9" y="5140640"/>
            <a:ext cx="1200509" cy="12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348D3-F467-49BE-AD0C-0C941767D775}"/>
              </a:ext>
            </a:extLst>
          </p:cNvPr>
          <p:cNvSpPr txBox="1"/>
          <p:nvPr/>
        </p:nvSpPr>
        <p:spPr>
          <a:xfrm>
            <a:off x="305056" y="1114087"/>
            <a:ext cx="754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Админ может создавать и видеть любые теги по названию. Как и картины.</a:t>
            </a:r>
            <a:br>
              <a:rPr lang="ru-RU" dirty="0"/>
            </a:br>
            <a:r>
              <a:rPr lang="ru-RU" dirty="0"/>
              <a:t>Попасть на нужную страницу можно с главной.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EE5D43-9C95-4C5E-B216-579B5471AD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5538" y="3643421"/>
            <a:ext cx="4289518" cy="1539215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2B16727A-CC1A-4276-B8E0-31996C7B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455" y="3878653"/>
            <a:ext cx="3211304" cy="2070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1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477" y="2598003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23" y="4786672"/>
            <a:ext cx="1804358" cy="180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114</Words>
  <Application>Microsoft Office PowerPoint</Application>
  <PresentationFormat>Широкоэкранный</PresentationFormat>
  <Paragraphs>19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Elektra Medium Pro</vt:lpstr>
      <vt:lpstr>Elektra Text Pro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Division Commersial</cp:lastModifiedBy>
  <cp:revision>34</cp:revision>
  <dcterms:created xsi:type="dcterms:W3CDTF">2016-03-09T10:31:39Z</dcterms:created>
  <dcterms:modified xsi:type="dcterms:W3CDTF">2025-03-14T23:21:27Z</dcterms:modified>
</cp:coreProperties>
</file>